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Segmentation in ITK-SNAP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Daphne </a:t>
            </a:r>
            <a:r>
              <a:rPr lang="en-US" dirty="0" err="1" smtClean="0"/>
              <a:t>Laino</a:t>
            </a:r>
            <a:r>
              <a:rPr lang="en-US" dirty="0" smtClean="0"/>
              <a:t> and Danielle Roy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Preprocessing</a:t>
            </a:r>
            <a:endParaRPr lang="en-US" dirty="0"/>
          </a:p>
        </p:txBody>
      </p:sp>
      <p:pic>
        <p:nvPicPr>
          <p:cNvPr id="7" name="Content Placeholder 6" descr="preprocessin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33759" y="1722438"/>
            <a:ext cx="1285481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Here, you can select the features to segment by: Intensity Regions or Image Edges.</a:t>
            </a:r>
          </a:p>
          <a:p>
            <a:r>
              <a:rPr lang="en-US" dirty="0" smtClean="0"/>
              <a:t>For this Image, we will be using Image Edges</a:t>
            </a:r>
          </a:p>
          <a:p>
            <a:r>
              <a:rPr lang="en-US" dirty="0" smtClean="0"/>
              <a:t>Select this option and click Preprocess Image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Region Filter</a:t>
            </a:r>
            <a:endParaRPr lang="en-US" dirty="0"/>
          </a:p>
        </p:txBody>
      </p:sp>
      <p:pic>
        <p:nvPicPr>
          <p:cNvPr id="5" name="Content Placeholder 4" descr="intensityregion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3602" y="2175416"/>
            <a:ext cx="3905795" cy="362000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you had selected Intensity Region Filter, you would come to this screen.</a:t>
            </a:r>
          </a:p>
          <a:p>
            <a:r>
              <a:rPr lang="en-US" dirty="0" smtClean="0"/>
              <a:t>You can select your thresholds and smoothness here.</a:t>
            </a:r>
          </a:p>
          <a:p>
            <a:r>
              <a:rPr lang="en-US" dirty="0" smtClean="0"/>
              <a:t>This is the filter we would use for image4.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Edge Filter</a:t>
            </a:r>
            <a:endParaRPr lang="en-US" dirty="0"/>
          </a:p>
        </p:txBody>
      </p:sp>
      <p:pic>
        <p:nvPicPr>
          <p:cNvPr id="7" name="Content Placeholder 6" descr="imageedgefilte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8839" y="2175416"/>
            <a:ext cx="3915322" cy="362000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Because we chose Image Edge Filter, this is the screen we SHOULD see.</a:t>
            </a:r>
          </a:p>
          <a:p>
            <a:r>
              <a:rPr lang="en-US" dirty="0" smtClean="0"/>
              <a:t>Here, you select values for Gaussian blurring, Edge contrast, and Edge mapping.</a:t>
            </a:r>
          </a:p>
          <a:p>
            <a:r>
              <a:rPr lang="en-US" dirty="0" smtClean="0"/>
              <a:t>Selecting the Preview result box will allow you to see the effects each change will have.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Preprocessed Image</a:t>
            </a:r>
            <a:endParaRPr lang="en-US" dirty="0"/>
          </a:p>
        </p:txBody>
      </p:sp>
      <p:pic>
        <p:nvPicPr>
          <p:cNvPr id="7" name="Content Placeholder 6" descr="afterpreprocess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54703"/>
            <a:ext cx="8229600" cy="442814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Snake Initialization</a:t>
            </a:r>
            <a:endParaRPr lang="en-US" dirty="0"/>
          </a:p>
        </p:txBody>
      </p:sp>
      <p:pic>
        <p:nvPicPr>
          <p:cNvPr id="7" name="Content Placeholder 6" descr="addbubble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05655" y="1722438"/>
            <a:ext cx="1341689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snake initialization, we will add “bubbles” which will mark areas of interest</a:t>
            </a:r>
          </a:p>
          <a:p>
            <a:r>
              <a:rPr lang="en-US" dirty="0" smtClean="0"/>
              <a:t>You can select the radius of each bubble to adjust to the region of interest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Bubbles on Image</a:t>
            </a:r>
            <a:endParaRPr lang="en-US" dirty="0"/>
          </a:p>
        </p:txBody>
      </p:sp>
      <p:pic>
        <p:nvPicPr>
          <p:cNvPr id="5" name="Content Placeholder 4" descr="bubblesadd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51259"/>
            <a:ext cx="8229600" cy="443503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Segmentation!</a:t>
            </a:r>
            <a:endParaRPr lang="en-US" dirty="0"/>
          </a:p>
        </p:txBody>
      </p:sp>
      <p:pic>
        <p:nvPicPr>
          <p:cNvPr id="5" name="Content Placeholder 4" descr="step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37438" y="1722438"/>
            <a:ext cx="1278124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Here, you will set the parameters so that you can finally segment!</a:t>
            </a:r>
          </a:p>
          <a:p>
            <a:r>
              <a:rPr lang="en-US" dirty="0" smtClean="0"/>
              <a:t>Once the parameters are set, you can hit the “play” button and let the automatic segmentation run.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Parameter Screen</a:t>
            </a:r>
            <a:endParaRPr lang="en-US" dirty="0"/>
          </a:p>
        </p:txBody>
      </p:sp>
      <p:pic>
        <p:nvPicPr>
          <p:cNvPr id="5" name="Content Placeholder 4" descr="snakeparameter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3127" y="1882775"/>
            <a:ext cx="6477745" cy="4572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Image</a:t>
            </a:r>
            <a:endParaRPr lang="en-US" dirty="0"/>
          </a:p>
        </p:txBody>
      </p:sp>
      <p:pic>
        <p:nvPicPr>
          <p:cNvPr id="5" name="Content Placeholder 4" descr="segment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38193"/>
            <a:ext cx="8229600" cy="446116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Segmented Image</a:t>
            </a:r>
            <a:endParaRPr lang="en-US" dirty="0"/>
          </a:p>
        </p:txBody>
      </p:sp>
      <p:pic>
        <p:nvPicPr>
          <p:cNvPr id="5" name="Content Placeholder 4" descr="segmented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37194"/>
            <a:ext cx="8229600" cy="446316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Segmentation?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partitioning an image into segments</a:t>
            </a:r>
          </a:p>
          <a:p>
            <a:r>
              <a:rPr lang="en-US" dirty="0" smtClean="0"/>
              <a:t>Segments are called </a:t>
            </a:r>
            <a:r>
              <a:rPr lang="en-US" dirty="0" err="1" smtClean="0"/>
              <a:t>superpixels</a:t>
            </a:r>
            <a:endParaRPr lang="en-US" dirty="0" smtClean="0"/>
          </a:p>
          <a:p>
            <a:r>
              <a:rPr lang="en-US" dirty="0" err="1" smtClean="0"/>
              <a:t>Superpixels</a:t>
            </a:r>
            <a:r>
              <a:rPr lang="en-US" dirty="0" smtClean="0"/>
              <a:t> are made up several pixels that have similar properties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Intensity</a:t>
            </a:r>
          </a:p>
          <a:p>
            <a:pPr lvl="1"/>
            <a:r>
              <a:rPr lang="en-US" dirty="0" smtClean="0"/>
              <a:t>Texture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Segmentation?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goal of segmentation is to simplify and/or change the representation of an image into something more meaningful and easier to analyze.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Locate tumors</a:t>
            </a:r>
          </a:p>
          <a:p>
            <a:pPr lvl="1"/>
            <a:r>
              <a:rPr lang="en-US" dirty="0" smtClean="0"/>
              <a:t>Measure tissue volumes</a:t>
            </a:r>
          </a:p>
          <a:p>
            <a:pPr lvl="1"/>
            <a:r>
              <a:rPr lang="en-US" dirty="0" smtClean="0"/>
              <a:t>Computer-guided surgery</a:t>
            </a:r>
          </a:p>
          <a:p>
            <a:pPr lvl="1"/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Treatment planning</a:t>
            </a:r>
          </a:p>
          <a:p>
            <a:pPr lvl="1"/>
            <a:r>
              <a:rPr lang="en-US" dirty="0" smtClean="0"/>
              <a:t>Study of anatomical structure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ITK-SNAP?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ITK-SNAP is a free software application used in 3D medical image segmentation.</a:t>
            </a:r>
          </a:p>
          <a:p>
            <a:r>
              <a:rPr lang="en-US" dirty="0" smtClean="0"/>
              <a:t>Provides semi-automatic segmentation (snake tool).</a:t>
            </a:r>
          </a:p>
          <a:p>
            <a:r>
              <a:rPr lang="en-US" dirty="0" smtClean="0"/>
              <a:t>Provides manual segmentation in three orthogonal planes.</a:t>
            </a:r>
          </a:p>
          <a:p>
            <a:r>
              <a:rPr lang="en-US" dirty="0" smtClean="0"/>
              <a:t>Supports some color images.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Segmentation in a tutorial</a:t>
            </a:r>
          </a:p>
          <a:p>
            <a:pPr lvl="1"/>
            <a:r>
              <a:rPr lang="en-US" dirty="0" smtClean="0"/>
              <a:t>Some segmentation of image4</a:t>
            </a:r>
          </a:p>
          <a:p>
            <a:r>
              <a:rPr lang="en-US" dirty="0" smtClean="0"/>
              <a:t>In progress:</a:t>
            </a:r>
          </a:p>
          <a:p>
            <a:pPr lvl="1"/>
            <a:r>
              <a:rPr lang="en-US" dirty="0" smtClean="0"/>
              <a:t>SNAP theory research/discussion</a:t>
            </a:r>
          </a:p>
          <a:p>
            <a:pPr lvl="1"/>
            <a:r>
              <a:rPr lang="en-US" dirty="0" smtClean="0"/>
              <a:t>Segmentation of assigned volume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ITK-SNAP is not recognizing the file types of the assigned volumes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Tutorial for ITK-SNAP</a:t>
            </a:r>
            <a:endParaRPr lang="en-US" dirty="0"/>
          </a:p>
        </p:txBody>
      </p:sp>
      <p:pic>
        <p:nvPicPr>
          <p:cNvPr id="7" name="Content Placeholder 6" descr="loadimag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67782"/>
            <a:ext cx="4038600" cy="303527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First, the image file to be segmented needs to be loaded into ITK-SNAP</a:t>
            </a:r>
          </a:p>
          <a:p>
            <a:r>
              <a:rPr lang="en-US" dirty="0" smtClean="0"/>
              <a:t>Be sure to select the proper file type in order for ITK-SNAP to recognize and open the file</a:t>
            </a:r>
          </a:p>
          <a:p>
            <a:r>
              <a:rPr lang="en-US" dirty="0" smtClean="0"/>
              <a:t>Select an area in the file that you wish to </a:t>
            </a:r>
            <a:r>
              <a:rPr lang="en-US" dirty="0" smtClean="0"/>
              <a:t>segment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File to be Segmented</a:t>
            </a:r>
            <a:endParaRPr lang="en-US" dirty="0"/>
          </a:p>
        </p:txBody>
      </p:sp>
      <p:pic>
        <p:nvPicPr>
          <p:cNvPr id="4" name="Content Placeholder 3" descr="ori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23082"/>
            <a:ext cx="8229600" cy="449138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Toolbox</a:t>
            </a:r>
            <a:endParaRPr lang="en-US" dirty="0"/>
          </a:p>
        </p:txBody>
      </p:sp>
      <p:pic>
        <p:nvPicPr>
          <p:cNvPr id="7" name="Content Placeholder 6" descr="toolbox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90352" y="1722438"/>
            <a:ext cx="972295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toolbox is exactly what it sounds like: tools you will use to segment the image.  For this segmentation, we will be using the Snake tool.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Snake Tool</a:t>
            </a:r>
            <a:endParaRPr lang="en-US" dirty="0"/>
          </a:p>
        </p:txBody>
      </p:sp>
      <p:pic>
        <p:nvPicPr>
          <p:cNvPr id="7" name="Content Placeholder 6" descr="snak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62025" y="3094707"/>
            <a:ext cx="1428950" cy="178142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Here we will select Segment 3D</a:t>
            </a:r>
          </a:p>
          <a:p>
            <a:r>
              <a:rPr lang="en-US" dirty="0" smtClean="0"/>
              <a:t>Choosing Reset will lose your hard work!</a:t>
            </a:r>
          </a:p>
          <a:p>
            <a:r>
              <a:rPr lang="en-US" dirty="0" smtClean="0"/>
              <a:t>After selecting Segment 3D, we will go to image preprocessing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259</TotalTime>
  <Words>442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Segmentation in ITK-SNAP</vt:lpstr>
      <vt:lpstr>What is Segmentation?</vt:lpstr>
      <vt:lpstr>Why Segmentation?</vt:lpstr>
      <vt:lpstr>What is ITK-SNAP?</vt:lpstr>
      <vt:lpstr>Current Status</vt:lpstr>
      <vt:lpstr>A Brief Tutorial for ITK-SNAP</vt:lpstr>
      <vt:lpstr>A File to be Segmented</vt:lpstr>
      <vt:lpstr>The Toolbox</vt:lpstr>
      <vt:lpstr>The Snake Tool</vt:lpstr>
      <vt:lpstr>Image Preprocessing</vt:lpstr>
      <vt:lpstr>Intensity Region Filter</vt:lpstr>
      <vt:lpstr>Image Edge Filter</vt:lpstr>
      <vt:lpstr>Preprocessed Image</vt:lpstr>
      <vt:lpstr>Snake Initialization</vt:lpstr>
      <vt:lpstr>Bubbles on Image</vt:lpstr>
      <vt:lpstr>Segmentation!</vt:lpstr>
      <vt:lpstr>Set Parameter Screen</vt:lpstr>
      <vt:lpstr>Segmented Image</vt:lpstr>
      <vt:lpstr>Final Segmented Image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Segmentation in ITK-SNAP</dc:title>
  <dc:creator>Danielle</dc:creator>
  <cp:lastModifiedBy>Danielle</cp:lastModifiedBy>
  <cp:revision>17</cp:revision>
  <dcterms:created xsi:type="dcterms:W3CDTF">2006-08-16T00:00:00Z</dcterms:created>
  <dcterms:modified xsi:type="dcterms:W3CDTF">2012-10-24T23:34:45Z</dcterms:modified>
</cp:coreProperties>
</file>