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7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3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8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9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9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2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B1AF-D143-469E-8454-CBA99CB1A4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A3381-9C76-4748-9AA9-F0429105A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4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2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733" y="1844702"/>
            <a:ext cx="117183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Computer science involves:</a:t>
            </a:r>
          </a:p>
          <a:p>
            <a:endParaRPr lang="en-US" b="1" i="1" dirty="0"/>
          </a:p>
          <a:p>
            <a:r>
              <a:rPr lang="en-US" b="1" i="1" dirty="0" smtClean="0"/>
              <a:t>	(1) Problem definition (theorem/need/requirements/idea) and solution (proof/algorithm/code)</a:t>
            </a:r>
          </a:p>
          <a:p>
            <a:endParaRPr lang="en-US" b="1" i="1" dirty="0"/>
          </a:p>
          <a:p>
            <a:r>
              <a:rPr lang="en-US" b="1" i="1" dirty="0" smtClean="0"/>
              <a:t>	(2) Efficiency (steps/ time</a:t>
            </a:r>
            <a:r>
              <a:rPr lang="en-US" b="1" i="1" dirty="0"/>
              <a:t>/</a:t>
            </a:r>
            <a:r>
              <a:rPr lang="en-US" b="1" i="1" dirty="0" smtClean="0"/>
              <a:t> memory/ communication / power) of algorithm and code</a:t>
            </a:r>
          </a:p>
          <a:p>
            <a:endParaRPr lang="en-US" b="1" i="1" dirty="0"/>
          </a:p>
          <a:p>
            <a:r>
              <a:rPr lang="en-US" b="1" i="1" dirty="0" smtClean="0"/>
              <a:t>	(3)  Accuracy of results (correctness of </a:t>
            </a:r>
            <a:r>
              <a:rPr lang="en-US" b="1" i="1" dirty="0" err="1" smtClean="0"/>
              <a:t>algo</a:t>
            </a:r>
            <a:r>
              <a:rPr lang="en-US" b="1" i="1" dirty="0" smtClean="0"/>
              <a:t> / approximate-algorithm/ validation / debug / numerical-accuracy)</a:t>
            </a:r>
          </a:p>
          <a:p>
            <a:endParaRPr lang="en-US" b="1" i="1" dirty="0"/>
          </a:p>
          <a:p>
            <a:r>
              <a:rPr lang="en-US" b="1" i="1" dirty="0" smtClean="0"/>
              <a:t>	(4) Good coding practice </a:t>
            </a:r>
            <a:r>
              <a:rPr lang="en-US" b="1" i="1" dirty="0" smtClean="0">
                <a:sym typeface="Wingdings" panose="05000000000000000000" pitchFamily="2" charset="2"/>
              </a:rPr>
              <a:t> Software engineering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7123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63" y="856131"/>
            <a:ext cx="6600825" cy="2028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76" y="4148096"/>
            <a:ext cx="5343525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90" y="2446771"/>
            <a:ext cx="4439373" cy="235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6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4644" y="803082"/>
            <a:ext cx="101765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err="1" smtClean="0"/>
              <a:t>Roundoff</a:t>
            </a:r>
            <a:r>
              <a:rPr lang="en-US" b="1" i="1" u="sng" dirty="0" smtClean="0"/>
              <a:t> error</a:t>
            </a:r>
            <a:r>
              <a:rPr lang="en-US" b="1" i="1" smtClean="0"/>
              <a:t>: </a:t>
            </a:r>
            <a:r>
              <a:rPr lang="en-US" b="1" i="1" smtClean="0"/>
              <a:t>difference </a:t>
            </a:r>
            <a:r>
              <a:rPr lang="en-US" b="1" i="1" dirty="0" smtClean="0"/>
              <a:t>between two closest numbers within mantissa = machine accuracy</a:t>
            </a:r>
          </a:p>
          <a:p>
            <a:r>
              <a:rPr lang="en-US" b="1" i="1" dirty="0"/>
              <a:t>	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en-US" b="1" i="1" dirty="0" smtClean="0"/>
              <a:t>It is NOT the smallest floating-point number of the machine = (mantissa=1, exponent=smallest)</a:t>
            </a:r>
          </a:p>
          <a:p>
            <a:endParaRPr lang="en-US" b="1" i="1" dirty="0"/>
          </a:p>
          <a:p>
            <a:r>
              <a:rPr lang="en-US" b="1" i="1" dirty="0" smtClean="0"/>
              <a:t>		Say, 0.00059  is round off to 0.0006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74644" y="2870421"/>
            <a:ext cx="113860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Truncation error</a:t>
            </a:r>
            <a:r>
              <a:rPr lang="en-US" b="1" i="1" dirty="0" smtClean="0"/>
              <a:t>: “discrete” approximation of “continuous” quantity</a:t>
            </a:r>
          </a:p>
          <a:p>
            <a:endParaRPr lang="en-US" b="1" i="1" dirty="0"/>
          </a:p>
          <a:p>
            <a:r>
              <a:rPr lang="en-US" b="1" i="1" dirty="0" smtClean="0"/>
              <a:t>	It is NOT </a:t>
            </a:r>
            <a:r>
              <a:rPr lang="en-US" b="1" i="1" dirty="0" err="1" smtClean="0"/>
              <a:t>roundoff</a:t>
            </a:r>
            <a:r>
              <a:rPr lang="en-US" b="1" i="1" dirty="0" smtClean="0"/>
              <a:t> error. </a:t>
            </a:r>
          </a:p>
          <a:p>
            <a:endParaRPr lang="en-US" b="1" i="1" dirty="0"/>
          </a:p>
          <a:p>
            <a:r>
              <a:rPr lang="en-US" b="1" i="1" dirty="0" smtClean="0"/>
              <a:t>		Related to Taylor series expansion: finite terms to approximate the value in “practical calculation”</a:t>
            </a:r>
          </a:p>
          <a:p>
            <a:r>
              <a:rPr lang="en-US" b="1" i="1" dirty="0"/>
              <a:t>	</a:t>
            </a:r>
            <a:r>
              <a:rPr lang="en-US" b="1" i="1" dirty="0" smtClean="0"/>
              <a:t>		It is deliberately derived approximate number.</a:t>
            </a:r>
          </a:p>
          <a:p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83527" y="5486400"/>
            <a:ext cx="950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https://autarkaw.org/2008/05/27/truncation-error-is-error-due-to-chopping-a-number-no-it-is-not/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852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8699" y="1224501"/>
            <a:ext cx="9934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 </a:t>
            </a:r>
            <a:r>
              <a:rPr lang="en-US" b="1" i="1" u="sng" dirty="0" smtClean="0"/>
              <a:t>Stability</a:t>
            </a:r>
            <a:r>
              <a:rPr lang="en-US" b="1" i="1" dirty="0" smtClean="0"/>
              <a:t>: iterative computations </a:t>
            </a:r>
            <a:r>
              <a:rPr lang="en-US" b="1" i="1" dirty="0" err="1" smtClean="0"/>
              <a:t>roundoff</a:t>
            </a:r>
            <a:r>
              <a:rPr lang="en-US" b="1" i="1" dirty="0" smtClean="0"/>
              <a:t> error may accumulate to produce wrong answer eventually</a:t>
            </a:r>
          </a:p>
          <a:p>
            <a:endParaRPr lang="en-US" b="1" i="1" dirty="0"/>
          </a:p>
          <a:p>
            <a:r>
              <a:rPr lang="en-US" b="1" i="1" dirty="0" smtClean="0"/>
              <a:t>	Algorithms are made “stable” when such </a:t>
            </a:r>
            <a:r>
              <a:rPr lang="en-US" b="1" i="1" dirty="0" err="1" smtClean="0"/>
              <a:t>roundoff</a:t>
            </a:r>
            <a:r>
              <a:rPr lang="en-US" b="1" i="1" dirty="0" smtClean="0"/>
              <a:t> errors are avoided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905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Intro</vt:lpstr>
      <vt:lpstr>PowerPoint Presentation</vt:lpstr>
      <vt:lpstr>PowerPoint Presentation</vt:lpstr>
      <vt:lpstr>PowerPoint Presentation</vt:lpstr>
      <vt:lpstr>PowerPoint Presentation</vt:lpstr>
    </vt:vector>
  </TitlesOfParts>
  <Company>Florida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Debasis Mitra</dc:creator>
  <cp:lastModifiedBy>Debasis Mitra</cp:lastModifiedBy>
  <cp:revision>14</cp:revision>
  <dcterms:created xsi:type="dcterms:W3CDTF">2019-08-20T17:24:39Z</dcterms:created>
  <dcterms:modified xsi:type="dcterms:W3CDTF">2019-08-20T19:16:18Z</dcterms:modified>
</cp:coreProperties>
</file>