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091041-40B0-834D-99E2-3FFD2CE2A46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AEDC31-9193-7746-BCB2-0F98F4B72E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package" Target="../embeddings/Microsoft_Word_Document3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package" Target="../embeddings/Microsoft_Word_Document4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Laplace Interpolation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5400</a:t>
            </a:r>
          </a:p>
          <a:p>
            <a:r>
              <a:rPr lang="en-US" dirty="0" smtClean="0"/>
              <a:t>Joy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image</a:t>
            </a:r>
            <a:endParaRPr lang="en-US" dirty="0"/>
          </a:p>
        </p:txBody>
      </p:sp>
      <p:pic>
        <p:nvPicPr>
          <p:cNvPr id="4" name="Content Placeholder 3" descr="og_50's_pictur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47" r="-222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105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90% of pixels removed</a:t>
            </a:r>
            <a:endParaRPr lang="en-US" dirty="0"/>
          </a:p>
        </p:txBody>
      </p:sp>
      <p:pic>
        <p:nvPicPr>
          <p:cNvPr id="9" name="Content Placeholder 8" descr="messed_up_pic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96" r="-224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754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Restored picture</a:t>
            </a:r>
            <a:endParaRPr lang="en-US" dirty="0"/>
          </a:p>
        </p:txBody>
      </p:sp>
      <p:pic>
        <p:nvPicPr>
          <p:cNvPr id="4" name="Content Placeholder 3" descr="restored_pic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19" r="-230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919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Press, William H., and William T. </a:t>
            </a: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Vetterling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i="1" dirty="0">
                <a:solidFill>
                  <a:schemeClr val="tx1"/>
                </a:solidFill>
                <a:latin typeface="Arial"/>
                <a:cs typeface="Arial"/>
              </a:rPr>
              <a:t>Numerical Recipes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. Cambridge Univ. Press, 2007. 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http://</a:t>
            </a:r>
            <a:r>
              <a:rPr lang="en-US" dirty="0" err="1">
                <a:solidFill>
                  <a:schemeClr val="tx1"/>
                </a:solidFill>
                <a:latin typeface="Arial"/>
                <a:cs typeface="Arial"/>
              </a:rPr>
              <a:t>numerical.recipes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/CS395T/lectures2010/2010_19_LaplaceInterpolation.pdf</a:t>
            </a:r>
          </a:p>
        </p:txBody>
      </p:sp>
    </p:spTree>
    <p:extLst>
      <p:ext uri="{BB962C8B-B14F-4D97-AF65-F5344CB8AC3E}">
        <p14:creationId xmlns:p14="http://schemas.microsoft.com/office/powerpoint/2010/main" val="9563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568247"/>
              </p:ext>
            </p:extLst>
          </p:nvPr>
        </p:nvGraphicFramePr>
        <p:xfrm>
          <a:off x="457199" y="1600200"/>
          <a:ext cx="8061891" cy="380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5486400" imgH="2590800" progId="Word.Document.12">
                  <p:embed/>
                </p:oleObj>
              </mc:Choice>
              <mc:Fallback>
                <p:oleObj name="Document" r:id="rId4" imgW="5486400" imgH="2590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199" y="1600200"/>
                        <a:ext cx="8061891" cy="3807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35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(cont.)</a:t>
            </a:r>
            <a:endParaRPr lang="en-US" dirty="0"/>
          </a:p>
        </p:txBody>
      </p:sp>
      <p:pic>
        <p:nvPicPr>
          <p:cNvPr id="4" name="Content Placeholder 3" descr="missing_poin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34" r="-23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783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mean value property</a:t>
            </a:r>
            <a:endParaRPr lang="en-US" sz="4400" dirty="0"/>
          </a:p>
        </p:txBody>
      </p:sp>
      <p:pic>
        <p:nvPicPr>
          <p:cNvPr id="5" name="Content Placeholder 4" descr="FullSizeRender-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05" r="-37905"/>
          <a:stretch>
            <a:fillRect/>
          </a:stretch>
        </p:blipFill>
        <p:spPr>
          <a:xfrm>
            <a:off x="593754" y="3060286"/>
            <a:ext cx="6302225" cy="3465981"/>
          </a:xfr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351592"/>
              </p:ext>
            </p:extLst>
          </p:nvPr>
        </p:nvGraphicFramePr>
        <p:xfrm>
          <a:off x="457200" y="1600199"/>
          <a:ext cx="7599488" cy="146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5" imgW="5486400" imgH="1054100" progId="Word.Document.12">
                  <p:embed/>
                </p:oleObj>
              </mc:Choice>
              <mc:Fallback>
                <p:oleObj name="Document" r:id="rId5" imgW="5486400" imgH="1054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600199"/>
                        <a:ext cx="7599488" cy="146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8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Mean value property (cont.)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711299"/>
              </p:ext>
            </p:extLst>
          </p:nvPr>
        </p:nvGraphicFramePr>
        <p:xfrm>
          <a:off x="457200" y="1612900"/>
          <a:ext cx="7791250" cy="257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5486400" imgH="1816100" progId="Word.Document.12">
                  <p:embed/>
                </p:oleObj>
              </mc:Choice>
              <mc:Fallback>
                <p:oleObj name="Document" r:id="rId4" imgW="5486400" imgH="1816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612900"/>
                        <a:ext cx="7791250" cy="2579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692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boundary conditions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Not all grid points have 4 points surrounding them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The edges of the grid have different equations</a:t>
            </a: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Picture 3" descr="the_ed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822" y="2597394"/>
            <a:ext cx="7130303" cy="256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8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Replace grid points with missing data with 1.e99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Example: matrix with 5 tabulated data points and 4 missing ones:</a:t>
            </a:r>
          </a:p>
          <a:p>
            <a:endParaRPr lang="en-US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In the constructor, the </a:t>
            </a:r>
            <a:r>
              <a:rPr lang="en-US" sz="2000" dirty="0" err="1" smtClean="0">
                <a:solidFill>
                  <a:schemeClr val="tx1"/>
                </a:solidFill>
                <a:latin typeface="Arial"/>
                <a:cs typeface="Arial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Arial"/>
                <a:cs typeface="Arial"/>
              </a:rPr>
              <a:t> vector mask stores 1 where there is a data point and 0 where there is a missing value.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726683"/>
              </p:ext>
            </p:extLst>
          </p:nvPr>
        </p:nvGraphicFramePr>
        <p:xfrm>
          <a:off x="1064098" y="2457449"/>
          <a:ext cx="6942858" cy="819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4" imgW="5486400" imgH="647700" progId="Word.Document.12">
                  <p:embed/>
                </p:oleObj>
              </mc:Choice>
              <mc:Fallback>
                <p:oleObj name="Document" r:id="rId4" imgW="5486400" imgH="647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4098" y="2457449"/>
                        <a:ext cx="6942858" cy="819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94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atimes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If mask[k] is 1, the interpolated function value is just the given function value at the tabulated points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If mask[k] is 0, the </a:t>
            </a:r>
            <a:r>
              <a:rPr lang="en-US" dirty="0" err="1" smtClean="0">
                <a:solidFill>
                  <a:schemeClr val="tx1"/>
                </a:solidFill>
                <a:latin typeface="Arial"/>
                <a:cs typeface="Arial"/>
              </a:rPr>
              <a:t>atimes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 method calls equations 3.8.4 and 3.8.6 to approximate the tabulated values.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306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Laplace interpolation is useful for</a:t>
            </a:r>
            <a:r>
              <a:rPr lang="en-US" i="1" dirty="0" smtClean="0">
                <a:solidFill>
                  <a:schemeClr val="tx1"/>
                </a:solidFill>
                <a:latin typeface="Arial"/>
                <a:cs typeface="Arial"/>
              </a:rPr>
              <a:t> sparse systems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, where most of the data points are missing.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For example, 90% of an image’s pixels can be removed, and Laplace interpolation does a fairly good job of restoring the image.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4435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145</TotalTime>
  <Words>207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Palatino Linotype</vt:lpstr>
      <vt:lpstr>Executive</vt:lpstr>
      <vt:lpstr>Document</vt:lpstr>
      <vt:lpstr>Laplace Interpolation</vt:lpstr>
      <vt:lpstr>concept</vt:lpstr>
      <vt:lpstr>Concept (cont.)</vt:lpstr>
      <vt:lpstr>The mean value property</vt:lpstr>
      <vt:lpstr>Mean value property (cont.)</vt:lpstr>
      <vt:lpstr>boundary conditions</vt:lpstr>
      <vt:lpstr>procedure</vt:lpstr>
      <vt:lpstr>atimes method</vt:lpstr>
      <vt:lpstr>uses</vt:lpstr>
      <vt:lpstr>Original image</vt:lpstr>
      <vt:lpstr>90% of pixels removed</vt:lpstr>
      <vt:lpstr>Restored picture</vt:lpstr>
      <vt:lpstr>references</vt:lpstr>
    </vt:vector>
  </TitlesOfParts>
  <Company>Caltech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Interpolation</dc:title>
  <dc:creator>Joy Moore</dc:creator>
  <cp:lastModifiedBy>Debasis Mitra</cp:lastModifiedBy>
  <cp:revision>17</cp:revision>
  <dcterms:created xsi:type="dcterms:W3CDTF">2019-09-24T12:53:55Z</dcterms:created>
  <dcterms:modified xsi:type="dcterms:W3CDTF">2019-09-24T15:45:25Z</dcterms:modified>
</cp:coreProperties>
</file>