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5" r:id="rId4"/>
    <p:sldId id="258" r:id="rId5"/>
    <p:sldId id="281" r:id="rId6"/>
    <p:sldId id="282" r:id="rId7"/>
    <p:sldId id="259" r:id="rId8"/>
    <p:sldId id="269" r:id="rId9"/>
    <p:sldId id="270" r:id="rId10"/>
    <p:sldId id="265" r:id="rId11"/>
    <p:sldId id="280" r:id="rId12"/>
    <p:sldId id="266" r:id="rId13"/>
    <p:sldId id="277" r:id="rId14"/>
    <p:sldId id="276" r:id="rId15"/>
    <p:sldId id="279" r:id="rId16"/>
    <p:sldId id="267" r:id="rId17"/>
    <p:sldId id="26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Welch" initials="CW" lastIdx="1" clrIdx="0">
    <p:extLst>
      <p:ext uri="{19B8F6BF-5375-455C-9EA6-DF929625EA0E}">
        <p15:presenceInfo xmlns:p15="http://schemas.microsoft.com/office/powerpoint/2012/main" userId="S::cwelch22@uncc.edu::142ed36e-eba0-4aac-b143-b3aa83f26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A4E80-010C-4CD1-971C-A345A36E8362}" v="840" dt="2021-09-22T23:59:00.862"/>
    <p1510:client id="{95BC21FF-750B-D24B-8164-99536A2653A0}" v="1617" dt="2021-09-23T14:58:45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Welch" userId="81f93493-9b00-4dd5-a1db-199350fa17ce" providerId="ADAL" clId="{95BC21FF-750B-D24B-8164-99536A2653A0}"/>
    <pc:docChg chg="undo custSel addSld delSld modSld">
      <pc:chgData name="Connor Welch" userId="81f93493-9b00-4dd5-a1db-199350fa17ce" providerId="ADAL" clId="{95BC21FF-750B-D24B-8164-99536A2653A0}" dt="2021-09-23T14:58:45.005" v="1619"/>
      <pc:docMkLst>
        <pc:docMk/>
      </pc:docMkLst>
      <pc:sldChg chg="addSp delSp modSp new del">
        <pc:chgData name="Connor Welch" userId="81f93493-9b00-4dd5-a1db-199350fa17ce" providerId="ADAL" clId="{95BC21FF-750B-D24B-8164-99536A2653A0}" dt="2021-09-23T14:05:17.207" v="221" actId="2696"/>
        <pc:sldMkLst>
          <pc:docMk/>
          <pc:sldMk cId="1757445097" sldId="281"/>
        </pc:sldMkLst>
        <pc:spChg chg="mod">
          <ac:chgData name="Connor Welch" userId="81f93493-9b00-4dd5-a1db-199350fa17ce" providerId="ADAL" clId="{95BC21FF-750B-D24B-8164-99536A2653A0}" dt="2021-09-23T13:52:12.874" v="8" actId="122"/>
          <ac:spMkLst>
            <pc:docMk/>
            <pc:sldMk cId="1757445097" sldId="281"/>
            <ac:spMk id="2" creationId="{D12643AA-5BC7-BE40-9C49-DDE658EFBEBA}"/>
          </ac:spMkLst>
        </pc:spChg>
        <pc:spChg chg="del">
          <ac:chgData name="Connor Welch" userId="81f93493-9b00-4dd5-a1db-199350fa17ce" providerId="ADAL" clId="{95BC21FF-750B-D24B-8164-99536A2653A0}" dt="2021-09-23T13:52:18.957" v="9" actId="478"/>
          <ac:spMkLst>
            <pc:docMk/>
            <pc:sldMk cId="1757445097" sldId="281"/>
            <ac:spMk id="3" creationId="{0FEFDDA0-9DF5-3E4C-8DF2-31D3FBA4C21D}"/>
          </ac:spMkLst>
        </pc:spChg>
        <pc:grpChg chg="add del">
          <ac:chgData name="Connor Welch" userId="81f93493-9b00-4dd5-a1db-199350fa17ce" providerId="ADAL" clId="{95BC21FF-750B-D24B-8164-99536A2653A0}" dt="2021-09-23T13:52:32.946" v="16"/>
          <ac:grpSpMkLst>
            <pc:docMk/>
            <pc:sldMk cId="1757445097" sldId="281"/>
            <ac:grpSpMk id="7" creationId="{25797768-79F1-3B4E-9FAC-D9C22C05F777}"/>
          </ac:grpSpMkLst>
        </pc:grpChg>
        <pc:grpChg chg="add del">
          <ac:chgData name="Connor Welch" userId="81f93493-9b00-4dd5-a1db-199350fa17ce" providerId="ADAL" clId="{95BC21FF-750B-D24B-8164-99536A2653A0}" dt="2021-09-23T13:52:36.343" v="20"/>
          <ac:grpSpMkLst>
            <pc:docMk/>
            <pc:sldMk cId="1757445097" sldId="281"/>
            <ac:grpSpMk id="10" creationId="{42632B9D-D757-C941-AA97-3944F15C45BF}"/>
          </ac:grpSpMkLst>
        </pc:grpChg>
        <pc:grpChg chg="add del">
          <ac:chgData name="Connor Welch" userId="81f93493-9b00-4dd5-a1db-199350fa17ce" providerId="ADAL" clId="{95BC21FF-750B-D24B-8164-99536A2653A0}" dt="2021-09-23T13:53:36.600" v="93"/>
          <ac:grpSpMkLst>
            <pc:docMk/>
            <pc:sldMk cId="1757445097" sldId="281"/>
            <ac:grpSpMk id="16" creationId="{95000A01-0537-7F4C-B00D-D809A139B35B}"/>
          </ac:grpSpMkLst>
        </pc:grpChg>
        <pc:grpChg chg="add del">
          <ac:chgData name="Connor Welch" userId="81f93493-9b00-4dd5-a1db-199350fa17ce" providerId="ADAL" clId="{95BC21FF-750B-D24B-8164-99536A2653A0}" dt="2021-09-23T13:52:48.029" v="36"/>
          <ac:grpSpMkLst>
            <pc:docMk/>
            <pc:sldMk cId="1757445097" sldId="281"/>
            <ac:grpSpMk id="21" creationId="{0660F42D-DC95-BE4E-98EF-528C925C454F}"/>
          </ac:grpSpMkLst>
        </pc:grpChg>
        <pc:grpChg chg="add del">
          <ac:chgData name="Connor Welch" userId="81f93493-9b00-4dd5-a1db-199350fa17ce" providerId="ADAL" clId="{95BC21FF-750B-D24B-8164-99536A2653A0}" dt="2021-09-23T13:52:49.720" v="42"/>
          <ac:grpSpMkLst>
            <pc:docMk/>
            <pc:sldMk cId="1757445097" sldId="281"/>
            <ac:grpSpMk id="25" creationId="{59C292A0-F221-3444-A426-C96484725715}"/>
          </ac:grpSpMkLst>
        </pc:grpChg>
        <pc:grpChg chg="add del">
          <ac:chgData name="Connor Welch" userId="81f93493-9b00-4dd5-a1db-199350fa17ce" providerId="ADAL" clId="{95BC21FF-750B-D24B-8164-99536A2653A0}" dt="2021-09-23T13:52:54.365" v="49"/>
          <ac:grpSpMkLst>
            <pc:docMk/>
            <pc:sldMk cId="1757445097" sldId="281"/>
            <ac:grpSpMk id="29" creationId="{748D784C-B401-F74A-B1BE-6A04088FD077}"/>
          </ac:grpSpMkLst>
        </pc:grpChg>
        <pc:grpChg chg="add del">
          <ac:chgData name="Connor Welch" userId="81f93493-9b00-4dd5-a1db-199350fa17ce" providerId="ADAL" clId="{95BC21FF-750B-D24B-8164-99536A2653A0}" dt="2021-09-23T13:53:36.600" v="93"/>
          <ac:grpSpMkLst>
            <pc:docMk/>
            <pc:sldMk cId="1757445097" sldId="281"/>
            <ac:grpSpMk id="36" creationId="{F4AB477B-C0D6-D742-ADAA-EB928086C1DA}"/>
          </ac:grpSpMkLst>
        </pc:grpChg>
        <pc:grpChg chg="add del">
          <ac:chgData name="Connor Welch" userId="81f93493-9b00-4dd5-a1db-199350fa17ce" providerId="ADAL" clId="{95BC21FF-750B-D24B-8164-99536A2653A0}" dt="2021-09-23T13:53:08.619" v="66"/>
          <ac:grpSpMkLst>
            <pc:docMk/>
            <pc:sldMk cId="1757445097" sldId="281"/>
            <ac:grpSpMk id="40" creationId="{222218B4-9EE3-4E46-9325-F9CC2606A6D0}"/>
          </ac:grpSpMkLst>
        </pc:grpChg>
        <pc:grpChg chg="add del">
          <ac:chgData name="Connor Welch" userId="81f93493-9b00-4dd5-a1db-199350fa17ce" providerId="ADAL" clId="{95BC21FF-750B-D24B-8164-99536A2653A0}" dt="2021-09-23T13:53:36.600" v="93"/>
          <ac:grpSpMkLst>
            <pc:docMk/>
            <pc:sldMk cId="1757445097" sldId="281"/>
            <ac:grpSpMk id="44" creationId="{37B9E452-3113-1C4E-BE43-6C0A91B4A048}"/>
          </ac:grpSpMkLst>
        </pc:grpChg>
        <pc:grpChg chg="add del">
          <ac:chgData name="Connor Welch" userId="81f93493-9b00-4dd5-a1db-199350fa17ce" providerId="ADAL" clId="{95BC21FF-750B-D24B-8164-99536A2653A0}" dt="2021-09-23T13:53:31.399" v="89"/>
          <ac:grpSpMkLst>
            <pc:docMk/>
            <pc:sldMk cId="1757445097" sldId="281"/>
            <ac:grpSpMk id="50" creationId="{EE432F52-054A-5F4B-9B22-506313A6D4D7}"/>
          </ac:grpSpMkLst>
        </pc:grpChg>
        <pc:grpChg chg="add del">
          <ac:chgData name="Connor Welch" userId="81f93493-9b00-4dd5-a1db-199350fa17ce" providerId="ADAL" clId="{95BC21FF-750B-D24B-8164-99536A2653A0}" dt="2021-09-23T13:53:31.399" v="89"/>
          <ac:grpSpMkLst>
            <pc:docMk/>
            <pc:sldMk cId="1757445097" sldId="281"/>
            <ac:grpSpMk id="51" creationId="{E873BB20-3265-B94B-BB34-35D0C3AB91A9}"/>
          </ac:grpSpMkLst>
        </pc:grpChg>
        <pc:grpChg chg="add del">
          <ac:chgData name="Connor Welch" userId="81f93493-9b00-4dd5-a1db-199350fa17ce" providerId="ADAL" clId="{95BC21FF-750B-D24B-8164-99536A2653A0}" dt="2021-09-23T13:53:20.637" v="85"/>
          <ac:grpSpMkLst>
            <pc:docMk/>
            <pc:sldMk cId="1757445097" sldId="281"/>
            <ac:grpSpMk id="56" creationId="{530E5578-033A-B346-A16D-C1187B6700FB}"/>
          </ac:grpSpMkLst>
        </pc:grpChg>
        <pc:grpChg chg="add del">
          <ac:chgData name="Connor Welch" userId="81f93493-9b00-4dd5-a1db-199350fa17ce" providerId="ADAL" clId="{95BC21FF-750B-D24B-8164-99536A2653A0}" dt="2021-09-23T13:53:31.399" v="89"/>
          <ac:grpSpMkLst>
            <pc:docMk/>
            <pc:sldMk cId="1757445097" sldId="281"/>
            <ac:grpSpMk id="64" creationId="{FB7E697B-726D-7E46-8AC5-4AFB5CFB02E8}"/>
          </ac:grpSpMkLst>
        </pc:grpChg>
        <pc:grpChg chg="add del">
          <ac:chgData name="Connor Welch" userId="81f93493-9b00-4dd5-a1db-199350fa17ce" providerId="ADAL" clId="{95BC21FF-750B-D24B-8164-99536A2653A0}" dt="2021-09-23T13:53:31.399" v="89"/>
          <ac:grpSpMkLst>
            <pc:docMk/>
            <pc:sldMk cId="1757445097" sldId="281"/>
            <ac:grpSpMk id="65" creationId="{44ED84CD-480B-1A4C-B56B-4F5068859A88}"/>
          </ac:grpSpMkLst>
        </pc:grpChg>
        <pc:grpChg chg="add del">
          <ac:chgData name="Connor Welch" userId="81f93493-9b00-4dd5-a1db-199350fa17ce" providerId="ADAL" clId="{95BC21FF-750B-D24B-8164-99536A2653A0}" dt="2021-09-23T13:53:36.600" v="93"/>
          <ac:grpSpMkLst>
            <pc:docMk/>
            <pc:sldMk cId="1757445097" sldId="281"/>
            <ac:grpSpMk id="68" creationId="{7CFAA4FA-B886-CB42-98C9-51F6B850D921}"/>
          </ac:grpSpMkLst>
        </pc:grpChg>
        <pc:grpChg chg="add del">
          <ac:chgData name="Connor Welch" userId="81f93493-9b00-4dd5-a1db-199350fa17ce" providerId="ADAL" clId="{95BC21FF-750B-D24B-8164-99536A2653A0}" dt="2021-09-23T14:00:28.640" v="184"/>
          <ac:grpSpMkLst>
            <pc:docMk/>
            <pc:sldMk cId="1757445097" sldId="281"/>
            <ac:grpSpMk id="71" creationId="{29063685-4510-E244-B616-BA811C68E6A7}"/>
          </ac:grpSpMkLst>
        </pc:grpChg>
        <pc:grpChg chg="add del">
          <ac:chgData name="Connor Welch" userId="81f93493-9b00-4dd5-a1db-199350fa17ce" providerId="ADAL" clId="{95BC21FF-750B-D24B-8164-99536A2653A0}" dt="2021-09-23T13:53:47.199" v="106"/>
          <ac:grpSpMkLst>
            <pc:docMk/>
            <pc:sldMk cId="1757445097" sldId="281"/>
            <ac:grpSpMk id="76" creationId="{E18CB4CD-8B47-5F47-AB2B-A1BE8C824592}"/>
          </ac:grpSpMkLst>
        </pc:grpChg>
        <pc:grpChg chg="add del">
          <ac:chgData name="Connor Welch" userId="81f93493-9b00-4dd5-a1db-199350fa17ce" providerId="ADAL" clId="{95BC21FF-750B-D24B-8164-99536A2653A0}" dt="2021-09-23T14:00:28.631" v="180"/>
          <ac:grpSpMkLst>
            <pc:docMk/>
            <pc:sldMk cId="1757445097" sldId="281"/>
            <ac:grpSpMk id="84" creationId="{6B698055-8615-2D4D-8173-2DCA059946C1}"/>
          </ac:grpSpMkLst>
        </pc:grpChg>
        <pc:grpChg chg="add del">
          <ac:chgData name="Connor Welch" userId="81f93493-9b00-4dd5-a1db-199350fa17ce" providerId="ADAL" clId="{95BC21FF-750B-D24B-8164-99536A2653A0}" dt="2021-09-23T14:00:28.557" v="149"/>
          <ac:grpSpMkLst>
            <pc:docMk/>
            <pc:sldMk cId="1757445097" sldId="281"/>
            <ac:grpSpMk id="89" creationId="{693F1E35-0146-4B41-A182-16B605DDA3AF}"/>
          </ac:grpSpMkLst>
        </pc:grpChg>
        <pc:grpChg chg="add del">
          <ac:chgData name="Connor Welch" userId="81f93493-9b00-4dd5-a1db-199350fa17ce" providerId="ADAL" clId="{95BC21FF-750B-D24B-8164-99536A2653A0}" dt="2021-09-23T14:00:28.601" v="166"/>
          <ac:grpSpMkLst>
            <pc:docMk/>
            <pc:sldMk cId="1757445097" sldId="281"/>
            <ac:grpSpMk id="92" creationId="{5ACF06A0-944B-714F-859F-E33183D9B073}"/>
          </ac:grpSpMkLst>
        </pc:grpChg>
        <pc:grpChg chg="add del">
          <ac:chgData name="Connor Welch" userId="81f93493-9b00-4dd5-a1db-199350fa17ce" providerId="ADAL" clId="{95BC21FF-750B-D24B-8164-99536A2653A0}" dt="2021-09-23T13:54:01.173" v="119"/>
          <ac:grpSpMkLst>
            <pc:docMk/>
            <pc:sldMk cId="1757445097" sldId="281"/>
            <ac:grpSpMk id="95" creationId="{F8C83ADE-2106-9C49-A912-67AFB43C4587}"/>
          </ac:grpSpMkLst>
        </pc:grpChg>
        <pc:grpChg chg="add del">
          <ac:chgData name="Connor Welch" userId="81f93493-9b00-4dd5-a1db-199350fa17ce" providerId="ADAL" clId="{95BC21FF-750B-D24B-8164-99536A2653A0}" dt="2021-09-23T13:54:04.972" v="127"/>
          <ac:grpSpMkLst>
            <pc:docMk/>
            <pc:sldMk cId="1757445097" sldId="281"/>
            <ac:grpSpMk id="97" creationId="{935F9B08-BFED-3643-A4B0-42CAFC8F07DE}"/>
          </ac:grpSpMkLst>
        </pc:grpChg>
        <pc:grpChg chg="add del">
          <ac:chgData name="Connor Welch" userId="81f93493-9b00-4dd5-a1db-199350fa17ce" providerId="ADAL" clId="{95BC21FF-750B-D24B-8164-99536A2653A0}" dt="2021-09-23T14:00:28.642" v="185"/>
          <ac:grpSpMkLst>
            <pc:docMk/>
            <pc:sldMk cId="1757445097" sldId="281"/>
            <ac:grpSpMk id="105" creationId="{A622BC5C-8576-6F45-B52C-0C97150FB020}"/>
          </ac:grpSpMkLst>
        </pc:grpChg>
        <pc:grpChg chg="add del">
          <ac:chgData name="Connor Welch" userId="81f93493-9b00-4dd5-a1db-199350fa17ce" providerId="ADAL" clId="{95BC21FF-750B-D24B-8164-99536A2653A0}" dt="2021-09-23T14:04:59.675" v="195"/>
          <ac:grpSpMkLst>
            <pc:docMk/>
            <pc:sldMk cId="1757445097" sldId="281"/>
            <ac:grpSpMk id="110" creationId="{724935FD-3D6C-DE4C-9F09-32DF5A67AA8F}"/>
          </ac:grpSpMkLst>
        </pc:grpChg>
        <pc:grpChg chg="add del">
          <ac:chgData name="Connor Welch" userId="81f93493-9b00-4dd5-a1db-199350fa17ce" providerId="ADAL" clId="{95BC21FF-750B-D24B-8164-99536A2653A0}" dt="2021-09-23T14:05:00.669" v="197"/>
          <ac:grpSpMkLst>
            <pc:docMk/>
            <pc:sldMk cId="1757445097" sldId="281"/>
            <ac:grpSpMk id="112" creationId="{52919C4D-6D2C-F144-94DE-057481780703}"/>
          </ac:grpSpMkLst>
        </pc:grpChg>
        <pc:grpChg chg="add del">
          <ac:chgData name="Connor Welch" userId="81f93493-9b00-4dd5-a1db-199350fa17ce" providerId="ADAL" clId="{95BC21FF-750B-D24B-8164-99536A2653A0}" dt="2021-09-23T14:05:03.190" v="203"/>
          <ac:grpSpMkLst>
            <pc:docMk/>
            <pc:sldMk cId="1757445097" sldId="281"/>
            <ac:grpSpMk id="114" creationId="{EDFCF5A6-473D-384B-A3C7-ED29C080DD33}"/>
          </ac:grpSpMkLst>
        </pc:grpChg>
        <pc:grpChg chg="add del">
          <ac:chgData name="Connor Welch" userId="81f93493-9b00-4dd5-a1db-199350fa17ce" providerId="ADAL" clId="{95BC21FF-750B-D24B-8164-99536A2653A0}" dt="2021-09-23T14:05:04.464" v="205"/>
          <ac:grpSpMkLst>
            <pc:docMk/>
            <pc:sldMk cId="1757445097" sldId="281"/>
            <ac:grpSpMk id="120" creationId="{47B6F722-2DC2-C74E-8A42-6FEBBFF17665}"/>
          </ac:grpSpMkLst>
        </pc:grpChg>
        <pc:grpChg chg="add del">
          <ac:chgData name="Connor Welch" userId="81f93493-9b00-4dd5-a1db-199350fa17ce" providerId="ADAL" clId="{95BC21FF-750B-D24B-8164-99536A2653A0}" dt="2021-09-23T14:05:05.580" v="207"/>
          <ac:grpSpMkLst>
            <pc:docMk/>
            <pc:sldMk cId="1757445097" sldId="281"/>
            <ac:grpSpMk id="122" creationId="{280B9E60-7998-A14A-8820-1A5ED879F638}"/>
          </ac:grpSpMkLst>
        </pc:grpChg>
        <pc:grpChg chg="add del">
          <ac:chgData name="Connor Welch" userId="81f93493-9b00-4dd5-a1db-199350fa17ce" providerId="ADAL" clId="{95BC21FF-750B-D24B-8164-99536A2653A0}" dt="2021-09-23T14:05:12.457" v="218"/>
          <ac:grpSpMkLst>
            <pc:docMk/>
            <pc:sldMk cId="1757445097" sldId="281"/>
            <ac:grpSpMk id="124" creationId="{F3D6FE20-7609-8149-9091-EDE0433DB8D1}"/>
          </ac:grpSpMkLst>
        </pc:grpChg>
        <pc:inkChg chg="add del topLvl">
          <ac:chgData name="Connor Welch" userId="81f93493-9b00-4dd5-a1db-199350fa17ce" providerId="ADAL" clId="{95BC21FF-750B-D24B-8164-99536A2653A0}" dt="2021-09-23T13:52:36.349" v="21"/>
          <ac:inkMkLst>
            <pc:docMk/>
            <pc:sldMk cId="1757445097" sldId="281"/>
            <ac:inkMk id="4" creationId="{2750C473-0BB6-6D44-87A5-225CA4A0CAED}"/>
          </ac:inkMkLst>
        </pc:inkChg>
        <pc:inkChg chg="add del topLvl">
          <ac:chgData name="Connor Welch" userId="81f93493-9b00-4dd5-a1db-199350fa17ce" providerId="ADAL" clId="{95BC21FF-750B-D24B-8164-99536A2653A0}" dt="2021-09-23T13:52:36.331" v="18"/>
          <ac:inkMkLst>
            <pc:docMk/>
            <pc:sldMk cId="1757445097" sldId="281"/>
            <ac:inkMk id="5" creationId="{6142E6AF-ACF5-E641-BCF7-0E93BF2FAF89}"/>
          </ac:inkMkLst>
        </pc:inkChg>
        <pc:inkChg chg="add del topLvl">
          <ac:chgData name="Connor Welch" userId="81f93493-9b00-4dd5-a1db-199350fa17ce" providerId="ADAL" clId="{95BC21FF-750B-D24B-8164-99536A2653A0}" dt="2021-09-23T13:52:36.337" v="19"/>
          <ac:inkMkLst>
            <pc:docMk/>
            <pc:sldMk cId="1757445097" sldId="281"/>
            <ac:inkMk id="6" creationId="{7E6D845E-4DB8-D646-93A3-2F49F7CDC0F3}"/>
          </ac:inkMkLst>
        </pc:inkChg>
        <pc:inkChg chg="add del">
          <ac:chgData name="Connor Welch" userId="81f93493-9b00-4dd5-a1db-199350fa17ce" providerId="ADAL" clId="{95BC21FF-750B-D24B-8164-99536A2653A0}" dt="2021-09-23T13:52:36.325" v="17"/>
          <ac:inkMkLst>
            <pc:docMk/>
            <pc:sldMk cId="1757445097" sldId="281"/>
            <ac:inkMk id="8" creationId="{3630D806-725E-2145-B574-7F7F4D56C494}"/>
          </ac:inkMkLst>
        </pc:inkChg>
        <pc:inkChg chg="add del topLvl">
          <ac:chgData name="Connor Welch" userId="81f93493-9b00-4dd5-a1db-199350fa17ce" providerId="ADAL" clId="{95BC21FF-750B-D24B-8164-99536A2653A0}" dt="2021-09-23T13:52:36.343" v="20"/>
          <ac:inkMkLst>
            <pc:docMk/>
            <pc:sldMk cId="1757445097" sldId="281"/>
            <ac:inkMk id="9" creationId="{74C840F5-3F62-5A49-8831-D7E337ED63AC}"/>
          </ac:inkMkLst>
        </pc:inkChg>
        <pc:inkChg chg="add del topLvl">
          <ac:chgData name="Connor Welch" userId="81f93493-9b00-4dd5-a1db-199350fa17ce" providerId="ADAL" clId="{95BC21FF-750B-D24B-8164-99536A2653A0}" dt="2021-09-23T14:00:28.550" v="146"/>
          <ac:inkMkLst>
            <pc:docMk/>
            <pc:sldMk cId="1757445097" sldId="281"/>
            <ac:inkMk id="11" creationId="{E497C4F5-BF44-6945-A17F-33B573E8F8EC}"/>
          </ac:inkMkLst>
        </pc:inkChg>
        <pc:inkChg chg="add del topLvl">
          <ac:chgData name="Connor Welch" userId="81f93493-9b00-4dd5-a1db-199350fa17ce" providerId="ADAL" clId="{95BC21FF-750B-D24B-8164-99536A2653A0}" dt="2021-09-23T14:00:28.643" v="186"/>
          <ac:inkMkLst>
            <pc:docMk/>
            <pc:sldMk cId="1757445097" sldId="281"/>
            <ac:inkMk id="12" creationId="{27D237BB-EF82-6E44-9998-1D433E870A55}"/>
          </ac:inkMkLst>
        </pc:inkChg>
        <pc:inkChg chg="add del topLvl">
          <ac:chgData name="Connor Welch" userId="81f93493-9b00-4dd5-a1db-199350fa17ce" providerId="ADAL" clId="{95BC21FF-750B-D24B-8164-99536A2653A0}" dt="2021-09-23T14:00:28.635" v="182"/>
          <ac:inkMkLst>
            <pc:docMk/>
            <pc:sldMk cId="1757445097" sldId="281"/>
            <ac:inkMk id="13" creationId="{06D12490-5B12-2944-97C7-B6B8BF4B2D58}"/>
          </ac:inkMkLst>
        </pc:inkChg>
        <pc:inkChg chg="add del topLvl">
          <ac:chgData name="Connor Welch" userId="81f93493-9b00-4dd5-a1db-199350fa17ce" providerId="ADAL" clId="{95BC21FF-750B-D24B-8164-99536A2653A0}" dt="2021-09-23T14:00:28.622" v="175"/>
          <ac:inkMkLst>
            <pc:docMk/>
            <pc:sldMk cId="1757445097" sldId="281"/>
            <ac:inkMk id="14" creationId="{FDDD93B7-BFFB-1C42-A454-796C43C88ADA}"/>
          </ac:inkMkLst>
        </pc:inkChg>
        <pc:inkChg chg="add del topLvl">
          <ac:chgData name="Connor Welch" userId="81f93493-9b00-4dd5-a1db-199350fa17ce" providerId="ADAL" clId="{95BC21FF-750B-D24B-8164-99536A2653A0}" dt="2021-09-23T14:00:28.533" v="142"/>
          <ac:inkMkLst>
            <pc:docMk/>
            <pc:sldMk cId="1757445097" sldId="281"/>
            <ac:inkMk id="15" creationId="{38944D4D-9547-AB44-87DA-7E7F1A540725}"/>
          </ac:inkMkLst>
        </pc:inkChg>
        <pc:inkChg chg="add del topLvl">
          <ac:chgData name="Connor Welch" userId="81f93493-9b00-4dd5-a1db-199350fa17ce" providerId="ADAL" clId="{95BC21FF-750B-D24B-8164-99536A2653A0}" dt="2021-09-23T13:52:49.704" v="38"/>
          <ac:inkMkLst>
            <pc:docMk/>
            <pc:sldMk cId="1757445097" sldId="281"/>
            <ac:inkMk id="17" creationId="{20C84498-CB78-C144-BB13-30B8DBA8CABB}"/>
          </ac:inkMkLst>
        </pc:inkChg>
        <pc:inkChg chg="add del topLvl">
          <ac:chgData name="Connor Welch" userId="81f93493-9b00-4dd5-a1db-199350fa17ce" providerId="ADAL" clId="{95BC21FF-750B-D24B-8164-99536A2653A0}" dt="2021-09-23T13:52:49.712" v="40"/>
          <ac:inkMkLst>
            <pc:docMk/>
            <pc:sldMk cId="1757445097" sldId="281"/>
            <ac:inkMk id="18" creationId="{44C549B3-DE4A-C54A-AF9F-49F05E63F047}"/>
          </ac:inkMkLst>
        </pc:inkChg>
        <pc:inkChg chg="add del topLvl">
          <ac:chgData name="Connor Welch" userId="81f93493-9b00-4dd5-a1db-199350fa17ce" providerId="ADAL" clId="{95BC21FF-750B-D24B-8164-99536A2653A0}" dt="2021-09-23T13:52:49.708" v="39"/>
          <ac:inkMkLst>
            <pc:docMk/>
            <pc:sldMk cId="1757445097" sldId="281"/>
            <ac:inkMk id="19" creationId="{470156DD-1392-F443-AA23-E788CF76E98E}"/>
          </ac:inkMkLst>
        </pc:inkChg>
        <pc:inkChg chg="add del topLvl">
          <ac:chgData name="Connor Welch" userId="81f93493-9b00-4dd5-a1db-199350fa17ce" providerId="ADAL" clId="{95BC21FF-750B-D24B-8164-99536A2653A0}" dt="2021-09-23T13:52:49.716" v="41"/>
          <ac:inkMkLst>
            <pc:docMk/>
            <pc:sldMk cId="1757445097" sldId="281"/>
            <ac:inkMk id="20" creationId="{A08C917B-0ACE-C748-851D-D0F1CAA6ABDA}"/>
          </ac:inkMkLst>
        </pc:inkChg>
        <pc:inkChg chg="add del">
          <ac:chgData name="Connor Welch" userId="81f93493-9b00-4dd5-a1db-199350fa17ce" providerId="ADAL" clId="{95BC21FF-750B-D24B-8164-99536A2653A0}" dt="2021-09-23T13:52:49.699" v="37"/>
          <ac:inkMkLst>
            <pc:docMk/>
            <pc:sldMk cId="1757445097" sldId="281"/>
            <ac:inkMk id="22" creationId="{BA22B759-3676-4F48-9603-1D636981BC93}"/>
          </ac:inkMkLst>
        </pc:inkChg>
        <pc:inkChg chg="add del topLvl">
          <ac:chgData name="Connor Welch" userId="81f93493-9b00-4dd5-a1db-199350fa17ce" providerId="ADAL" clId="{95BC21FF-750B-D24B-8164-99536A2653A0}" dt="2021-09-23T13:52:49.720" v="42"/>
          <ac:inkMkLst>
            <pc:docMk/>
            <pc:sldMk cId="1757445097" sldId="281"/>
            <ac:inkMk id="23" creationId="{2D9127E3-0093-6545-B50F-F27A4D39FBAF}"/>
          </ac:inkMkLst>
        </pc:inkChg>
        <pc:inkChg chg="add del topLvl">
          <ac:chgData name="Connor Welch" userId="81f93493-9b00-4dd5-a1db-199350fa17ce" providerId="ADAL" clId="{95BC21FF-750B-D24B-8164-99536A2653A0}" dt="2021-09-23T13:52:49.722" v="43"/>
          <ac:inkMkLst>
            <pc:docMk/>
            <pc:sldMk cId="1757445097" sldId="281"/>
            <ac:inkMk id="24" creationId="{B77B146F-884B-E444-A9C9-52C8F06E34B0}"/>
          </ac:inkMkLst>
        </pc:inkChg>
        <pc:inkChg chg="add del topLvl">
          <ac:chgData name="Connor Welch" userId="81f93493-9b00-4dd5-a1db-199350fa17ce" providerId="ADAL" clId="{95BC21FF-750B-D24B-8164-99536A2653A0}" dt="2021-09-23T13:52:57.925" v="52"/>
          <ac:inkMkLst>
            <pc:docMk/>
            <pc:sldMk cId="1757445097" sldId="281"/>
            <ac:inkMk id="26" creationId="{8DF9A8B4-79EE-8246-AD33-9A1AD75F8588}"/>
          </ac:inkMkLst>
        </pc:inkChg>
        <pc:inkChg chg="add del">
          <ac:chgData name="Connor Welch" userId="81f93493-9b00-4dd5-a1db-199350fa17ce" providerId="ADAL" clId="{95BC21FF-750B-D24B-8164-99536A2653A0}" dt="2021-09-23T13:52:54.118" v="48"/>
          <ac:inkMkLst>
            <pc:docMk/>
            <pc:sldMk cId="1757445097" sldId="281"/>
            <ac:inkMk id="27" creationId="{2DD71F43-FB58-9A49-85AC-1ACC570E569D}"/>
          </ac:inkMkLst>
        </pc:inkChg>
        <pc:inkChg chg="add del topLvl">
          <ac:chgData name="Connor Welch" userId="81f93493-9b00-4dd5-a1db-199350fa17ce" providerId="ADAL" clId="{95BC21FF-750B-D24B-8164-99536A2653A0}" dt="2021-09-23T13:52:54.365" v="49"/>
          <ac:inkMkLst>
            <pc:docMk/>
            <pc:sldMk cId="1757445097" sldId="281"/>
            <ac:inkMk id="28" creationId="{BF0329D4-4AB9-1D49-9F5D-E6153828826D}"/>
          </ac:inkMkLst>
        </pc:inkChg>
        <pc:inkChg chg="add del">
          <ac:chgData name="Connor Welch" userId="81f93493-9b00-4dd5-a1db-199350fa17ce" providerId="ADAL" clId="{95BC21FF-750B-D24B-8164-99536A2653A0}" dt="2021-09-23T13:52:57.923" v="51"/>
          <ac:inkMkLst>
            <pc:docMk/>
            <pc:sldMk cId="1757445097" sldId="281"/>
            <ac:inkMk id="30" creationId="{63CFB2CA-E8A6-DE42-8C59-0F7A71A24A93}"/>
          </ac:inkMkLst>
        </pc:inkChg>
        <pc:inkChg chg="add del topLvl">
          <ac:chgData name="Connor Welch" userId="81f93493-9b00-4dd5-a1db-199350fa17ce" providerId="ADAL" clId="{95BC21FF-750B-D24B-8164-99536A2653A0}" dt="2021-09-23T14:00:28.479" v="128"/>
          <ac:inkMkLst>
            <pc:docMk/>
            <pc:sldMk cId="1757445097" sldId="281"/>
            <ac:inkMk id="31" creationId="{8C46AD9C-F7D0-E040-9737-88D4476EA8FE}"/>
          </ac:inkMkLst>
        </pc:inkChg>
        <pc:inkChg chg="add del topLvl">
          <ac:chgData name="Connor Welch" userId="81f93493-9b00-4dd5-a1db-199350fa17ce" providerId="ADAL" clId="{95BC21FF-750B-D24B-8164-99536A2653A0}" dt="2021-09-23T14:00:28.637" v="183"/>
          <ac:inkMkLst>
            <pc:docMk/>
            <pc:sldMk cId="1757445097" sldId="281"/>
            <ac:inkMk id="32" creationId="{B7834F5D-DA70-D247-B6DF-2DD4C7717F59}"/>
          </ac:inkMkLst>
        </pc:inkChg>
        <pc:inkChg chg="add del topLvl">
          <ac:chgData name="Connor Welch" userId="81f93493-9b00-4dd5-a1db-199350fa17ce" providerId="ADAL" clId="{95BC21FF-750B-D24B-8164-99536A2653A0}" dt="2021-09-23T14:00:28.509" v="135"/>
          <ac:inkMkLst>
            <pc:docMk/>
            <pc:sldMk cId="1757445097" sldId="281"/>
            <ac:inkMk id="33" creationId="{0BEA537E-F3FB-2F47-923B-30661078F4AE}"/>
          </ac:inkMkLst>
        </pc:inkChg>
        <pc:inkChg chg="add del topLvl">
          <ac:chgData name="Connor Welch" userId="81f93493-9b00-4dd5-a1db-199350fa17ce" providerId="ADAL" clId="{95BC21FF-750B-D24B-8164-99536A2653A0}" dt="2021-09-23T14:00:28.542" v="144"/>
          <ac:inkMkLst>
            <pc:docMk/>
            <pc:sldMk cId="1757445097" sldId="281"/>
            <ac:inkMk id="34" creationId="{9BD7FF41-2B6A-2F44-8CE3-CFCF15F7815E}"/>
          </ac:inkMkLst>
        </pc:inkChg>
        <pc:inkChg chg="add del topLvl">
          <ac:chgData name="Connor Welch" userId="81f93493-9b00-4dd5-a1db-199350fa17ce" providerId="ADAL" clId="{95BC21FF-750B-D24B-8164-99536A2653A0}" dt="2021-09-23T14:00:28.620" v="174"/>
          <ac:inkMkLst>
            <pc:docMk/>
            <pc:sldMk cId="1757445097" sldId="281"/>
            <ac:inkMk id="35" creationId="{B7CB7573-9B40-214B-A5B8-723E4F0AAA1F}"/>
          </ac:inkMkLst>
        </pc:inkChg>
        <pc:inkChg chg="add del topLvl">
          <ac:chgData name="Connor Welch" userId="81f93493-9b00-4dd5-a1db-199350fa17ce" providerId="ADAL" clId="{95BC21FF-750B-D24B-8164-99536A2653A0}" dt="2021-09-23T14:00:28.516" v="137"/>
          <ac:inkMkLst>
            <pc:docMk/>
            <pc:sldMk cId="1757445097" sldId="281"/>
            <ac:inkMk id="37" creationId="{0603C6C5-9C6D-6941-983E-920D71EB7D56}"/>
          </ac:inkMkLst>
        </pc:inkChg>
        <pc:inkChg chg="add del topLvl">
          <ac:chgData name="Connor Welch" userId="81f93493-9b00-4dd5-a1db-199350fa17ce" providerId="ADAL" clId="{95BC21FF-750B-D24B-8164-99536A2653A0}" dt="2021-09-23T14:00:28.597" v="164"/>
          <ac:inkMkLst>
            <pc:docMk/>
            <pc:sldMk cId="1757445097" sldId="281"/>
            <ac:inkMk id="38" creationId="{29957227-844D-5341-A715-1C11F048304C}"/>
          </ac:inkMkLst>
        </pc:inkChg>
        <pc:inkChg chg="add del topLvl">
          <ac:chgData name="Connor Welch" userId="81f93493-9b00-4dd5-a1db-199350fa17ce" providerId="ADAL" clId="{95BC21FF-750B-D24B-8164-99536A2653A0}" dt="2021-09-23T14:00:28.640" v="184"/>
          <ac:inkMkLst>
            <pc:docMk/>
            <pc:sldMk cId="1757445097" sldId="281"/>
            <ac:inkMk id="39" creationId="{24363BFB-5B33-3746-BC4C-0C25FEF9D8E5}"/>
          </ac:inkMkLst>
        </pc:inkChg>
        <pc:inkChg chg="add del topLvl">
          <ac:chgData name="Connor Welch" userId="81f93493-9b00-4dd5-a1db-199350fa17ce" providerId="ADAL" clId="{95BC21FF-750B-D24B-8164-99536A2653A0}" dt="2021-09-23T14:00:28.521" v="138"/>
          <ac:inkMkLst>
            <pc:docMk/>
            <pc:sldMk cId="1757445097" sldId="281"/>
            <ac:inkMk id="41" creationId="{65F2C297-F700-BD4B-9824-152F8E980DE5}"/>
          </ac:inkMkLst>
        </pc:inkChg>
        <pc:inkChg chg="add del topLvl">
          <ac:chgData name="Connor Welch" userId="81f93493-9b00-4dd5-a1db-199350fa17ce" providerId="ADAL" clId="{95BC21FF-750B-D24B-8164-99536A2653A0}" dt="2021-09-23T14:00:28.529" v="141"/>
          <ac:inkMkLst>
            <pc:docMk/>
            <pc:sldMk cId="1757445097" sldId="281"/>
            <ac:inkMk id="42" creationId="{2D50541C-93EB-2341-B720-5DE03C7B0A6D}"/>
          </ac:inkMkLst>
        </pc:inkChg>
        <pc:inkChg chg="add del topLvl">
          <ac:chgData name="Connor Welch" userId="81f93493-9b00-4dd5-a1db-199350fa17ce" providerId="ADAL" clId="{95BC21FF-750B-D24B-8164-99536A2653A0}" dt="2021-09-23T14:00:28.568" v="152"/>
          <ac:inkMkLst>
            <pc:docMk/>
            <pc:sldMk cId="1757445097" sldId="281"/>
            <ac:inkMk id="43" creationId="{5D24DA06-92D7-B24E-A40F-5F15E1B05158}"/>
          </ac:inkMkLst>
        </pc:inkChg>
        <pc:inkChg chg="add del topLvl">
          <ac:chgData name="Connor Welch" userId="81f93493-9b00-4dd5-a1db-199350fa17ce" providerId="ADAL" clId="{95BC21FF-750B-D24B-8164-99536A2653A0}" dt="2021-09-23T14:00:28.546" v="145"/>
          <ac:inkMkLst>
            <pc:docMk/>
            <pc:sldMk cId="1757445097" sldId="281"/>
            <ac:inkMk id="45" creationId="{3DB560B2-B6CD-BA40-B232-1C57B7D07CF2}"/>
          </ac:inkMkLst>
        </pc:inkChg>
        <pc:inkChg chg="add del topLvl">
          <ac:chgData name="Connor Welch" userId="81f93493-9b00-4dd5-a1db-199350fa17ce" providerId="ADAL" clId="{95BC21FF-750B-D24B-8164-99536A2653A0}" dt="2021-09-23T14:00:28.608" v="169"/>
          <ac:inkMkLst>
            <pc:docMk/>
            <pc:sldMk cId="1757445097" sldId="281"/>
            <ac:inkMk id="46" creationId="{37FFCE88-141A-C148-B84E-4EC6F49BE31E}"/>
          </ac:inkMkLst>
        </pc:inkChg>
        <pc:inkChg chg="add del topLvl">
          <ac:chgData name="Connor Welch" userId="81f93493-9b00-4dd5-a1db-199350fa17ce" providerId="ADAL" clId="{95BC21FF-750B-D24B-8164-99536A2653A0}" dt="2021-09-23T14:00:28.616" v="172"/>
          <ac:inkMkLst>
            <pc:docMk/>
            <pc:sldMk cId="1757445097" sldId="281"/>
            <ac:inkMk id="47" creationId="{56D6B68A-9090-C348-B122-A839C1327C43}"/>
          </ac:inkMkLst>
        </pc:inkChg>
        <pc:inkChg chg="add del topLvl">
          <ac:chgData name="Connor Welch" userId="81f93493-9b00-4dd5-a1db-199350fa17ce" providerId="ADAL" clId="{95BC21FF-750B-D24B-8164-99536A2653A0}" dt="2021-09-23T14:00:28.580" v="156"/>
          <ac:inkMkLst>
            <pc:docMk/>
            <pc:sldMk cId="1757445097" sldId="281"/>
            <ac:inkMk id="48" creationId="{0A09D2F5-EC36-1344-98F1-7502ED55FC74}"/>
          </ac:inkMkLst>
        </pc:inkChg>
        <pc:inkChg chg="add del topLvl">
          <ac:chgData name="Connor Welch" userId="81f93493-9b00-4dd5-a1db-199350fa17ce" providerId="ADAL" clId="{95BC21FF-750B-D24B-8164-99536A2653A0}" dt="2021-09-23T14:00:28.488" v="130"/>
          <ac:inkMkLst>
            <pc:docMk/>
            <pc:sldMk cId="1757445097" sldId="281"/>
            <ac:inkMk id="49" creationId="{CADF26EE-C497-CE4D-8513-F82E5F79C593}"/>
          </ac:inkMkLst>
        </pc:inkChg>
        <pc:inkChg chg="add del topLvl">
          <ac:chgData name="Connor Welch" userId="81f93493-9b00-4dd5-a1db-199350fa17ce" providerId="ADAL" clId="{95BC21FF-750B-D24B-8164-99536A2653A0}" dt="2021-09-23T14:00:28.573" v="154"/>
          <ac:inkMkLst>
            <pc:docMk/>
            <pc:sldMk cId="1757445097" sldId="281"/>
            <ac:inkMk id="52" creationId="{7681B623-A3B3-7A4D-926A-44C8209B2BCD}"/>
          </ac:inkMkLst>
        </pc:inkChg>
        <pc:inkChg chg="add del topLvl">
          <ac:chgData name="Connor Welch" userId="81f93493-9b00-4dd5-a1db-199350fa17ce" providerId="ADAL" clId="{95BC21FF-750B-D24B-8164-99536A2653A0}" dt="2021-09-23T14:00:28.564" v="151"/>
          <ac:inkMkLst>
            <pc:docMk/>
            <pc:sldMk cId="1757445097" sldId="281"/>
            <ac:inkMk id="53" creationId="{FD80D3FD-8B32-0041-BBE7-2541517F223D}"/>
          </ac:inkMkLst>
        </pc:inkChg>
        <pc:inkChg chg="add del topLvl">
          <ac:chgData name="Connor Welch" userId="81f93493-9b00-4dd5-a1db-199350fa17ce" providerId="ADAL" clId="{95BC21FF-750B-D24B-8164-99536A2653A0}" dt="2021-09-23T14:00:28.560" v="150"/>
          <ac:inkMkLst>
            <pc:docMk/>
            <pc:sldMk cId="1757445097" sldId="281"/>
            <ac:inkMk id="54" creationId="{508712D4-F82C-614E-BB91-D77C8D9606A6}"/>
          </ac:inkMkLst>
        </pc:inkChg>
        <pc:inkChg chg="add del topLvl">
          <ac:chgData name="Connor Welch" userId="81f93493-9b00-4dd5-a1db-199350fa17ce" providerId="ADAL" clId="{95BC21FF-750B-D24B-8164-99536A2653A0}" dt="2021-09-23T14:00:28.606" v="168"/>
          <ac:inkMkLst>
            <pc:docMk/>
            <pc:sldMk cId="1757445097" sldId="281"/>
            <ac:inkMk id="55" creationId="{FD31914A-E016-F046-841E-79ED5F867BE2}"/>
          </ac:inkMkLst>
        </pc:inkChg>
        <pc:inkChg chg="add del topLvl">
          <ac:chgData name="Connor Welch" userId="81f93493-9b00-4dd5-a1db-199350fa17ce" providerId="ADAL" clId="{95BC21FF-750B-D24B-8164-99536A2653A0}" dt="2021-09-23T14:00:28.577" v="155"/>
          <ac:inkMkLst>
            <pc:docMk/>
            <pc:sldMk cId="1757445097" sldId="281"/>
            <ac:inkMk id="57" creationId="{702BD760-DEE5-7342-84BC-95550B24ED02}"/>
          </ac:inkMkLst>
        </pc:inkChg>
        <pc:inkChg chg="add del topLvl">
          <ac:chgData name="Connor Welch" userId="81f93493-9b00-4dd5-a1db-199350fa17ce" providerId="ADAL" clId="{95BC21FF-750B-D24B-8164-99536A2653A0}" dt="2021-09-23T14:00:28.611" v="170"/>
          <ac:inkMkLst>
            <pc:docMk/>
            <pc:sldMk cId="1757445097" sldId="281"/>
            <ac:inkMk id="58" creationId="{4DC6D510-15C9-8345-9AE6-DDD3ADDA2C69}"/>
          </ac:inkMkLst>
        </pc:inkChg>
        <pc:inkChg chg="add del topLvl">
          <ac:chgData name="Connor Welch" userId="81f93493-9b00-4dd5-a1db-199350fa17ce" providerId="ADAL" clId="{95BC21FF-750B-D24B-8164-99536A2653A0}" dt="2021-09-23T14:00:28.496" v="132"/>
          <ac:inkMkLst>
            <pc:docMk/>
            <pc:sldMk cId="1757445097" sldId="281"/>
            <ac:inkMk id="59" creationId="{6EDF7A96-E30E-6547-9529-88B908DC9D36}"/>
          </ac:inkMkLst>
        </pc:inkChg>
        <pc:inkChg chg="add del topLvl">
          <ac:chgData name="Connor Welch" userId="81f93493-9b00-4dd5-a1db-199350fa17ce" providerId="ADAL" clId="{95BC21FF-750B-D24B-8164-99536A2653A0}" dt="2021-09-23T14:00:28.586" v="159"/>
          <ac:inkMkLst>
            <pc:docMk/>
            <pc:sldMk cId="1757445097" sldId="281"/>
            <ac:inkMk id="60" creationId="{B1F8AD5D-E662-CE4F-93EF-A1F425120BBC}"/>
          </ac:inkMkLst>
        </pc:inkChg>
        <pc:inkChg chg="add del topLvl">
          <ac:chgData name="Connor Welch" userId="81f93493-9b00-4dd5-a1db-199350fa17ce" providerId="ADAL" clId="{95BC21FF-750B-D24B-8164-99536A2653A0}" dt="2021-09-23T14:00:28.626" v="177"/>
          <ac:inkMkLst>
            <pc:docMk/>
            <pc:sldMk cId="1757445097" sldId="281"/>
            <ac:inkMk id="61" creationId="{F42B1D9B-7F76-E64F-BE29-E1DA564D8F79}"/>
          </ac:inkMkLst>
        </pc:inkChg>
        <pc:inkChg chg="add del topLvl">
          <ac:chgData name="Connor Welch" userId="81f93493-9b00-4dd5-a1db-199350fa17ce" providerId="ADAL" clId="{95BC21FF-750B-D24B-8164-99536A2653A0}" dt="2021-09-23T14:00:28.503" v="134"/>
          <ac:inkMkLst>
            <pc:docMk/>
            <pc:sldMk cId="1757445097" sldId="281"/>
            <ac:inkMk id="62" creationId="{92201308-A480-084D-BE1F-D862730541FD}"/>
          </ac:inkMkLst>
        </pc:inkChg>
        <pc:inkChg chg="add del topLvl">
          <ac:chgData name="Connor Welch" userId="81f93493-9b00-4dd5-a1db-199350fa17ce" providerId="ADAL" clId="{95BC21FF-750B-D24B-8164-99536A2653A0}" dt="2021-09-23T14:00:28.590" v="160"/>
          <ac:inkMkLst>
            <pc:docMk/>
            <pc:sldMk cId="1757445097" sldId="281"/>
            <ac:inkMk id="63" creationId="{A12F668C-2076-794D-A212-CDB4EA134870}"/>
          </ac:inkMkLst>
        </pc:inkChg>
        <pc:inkChg chg="add del">
          <ac:chgData name="Connor Welch" userId="81f93493-9b00-4dd5-a1db-199350fa17ce" providerId="ADAL" clId="{95BC21FF-750B-D24B-8164-99536A2653A0}" dt="2021-09-23T13:53:28.488" v="87"/>
          <ac:inkMkLst>
            <pc:docMk/>
            <pc:sldMk cId="1757445097" sldId="281"/>
            <ac:inkMk id="66" creationId="{C524EEB0-08C5-C34C-90CD-85EA20B7BCCF}"/>
          </ac:inkMkLst>
        </pc:inkChg>
        <pc:inkChg chg="add del">
          <ac:chgData name="Connor Welch" userId="81f93493-9b00-4dd5-a1db-199350fa17ce" providerId="ADAL" clId="{95BC21FF-750B-D24B-8164-99536A2653A0}" dt="2021-09-23T13:53:32.120" v="90"/>
          <ac:inkMkLst>
            <pc:docMk/>
            <pc:sldMk cId="1757445097" sldId="281"/>
            <ac:inkMk id="67" creationId="{6C0C0B58-479D-694A-B0AA-18A916C016A5}"/>
          </ac:inkMkLst>
        </pc:inkChg>
        <pc:inkChg chg="add del">
          <ac:chgData name="Connor Welch" userId="81f93493-9b00-4dd5-a1db-199350fa17ce" providerId="ADAL" clId="{95BC21FF-750B-D24B-8164-99536A2653A0}" dt="2021-09-23T14:00:28.634" v="181"/>
          <ac:inkMkLst>
            <pc:docMk/>
            <pc:sldMk cId="1757445097" sldId="281"/>
            <ac:inkMk id="69" creationId="{68026974-6DF4-5D42-97E0-AC9E2126AFB1}"/>
          </ac:inkMkLst>
        </pc:inkChg>
        <pc:inkChg chg="add del">
          <ac:chgData name="Connor Welch" userId="81f93493-9b00-4dd5-a1db-199350fa17ce" providerId="ADAL" clId="{95BC21FF-750B-D24B-8164-99536A2653A0}" dt="2021-09-23T14:00:28.538" v="143"/>
          <ac:inkMkLst>
            <pc:docMk/>
            <pc:sldMk cId="1757445097" sldId="281"/>
            <ac:inkMk id="70" creationId="{20C917DC-BF0B-C94A-8953-D0E231A0AF4F}"/>
          </ac:inkMkLst>
        </pc:inkChg>
        <pc:inkChg chg="add del topLvl">
          <ac:chgData name="Connor Welch" userId="81f93493-9b00-4dd5-a1db-199350fa17ce" providerId="ADAL" clId="{95BC21FF-750B-D24B-8164-99536A2653A0}" dt="2021-09-23T14:00:28.594" v="163"/>
          <ac:inkMkLst>
            <pc:docMk/>
            <pc:sldMk cId="1757445097" sldId="281"/>
            <ac:inkMk id="72" creationId="{6C44965C-43F0-7A48-BF69-2A01E8F07451}"/>
          </ac:inkMkLst>
        </pc:inkChg>
        <pc:inkChg chg="add del topLvl">
          <ac:chgData name="Connor Welch" userId="81f93493-9b00-4dd5-a1db-199350fa17ce" providerId="ADAL" clId="{95BC21FF-750B-D24B-8164-99536A2653A0}" dt="2021-09-23T14:00:28.511" v="136"/>
          <ac:inkMkLst>
            <pc:docMk/>
            <pc:sldMk cId="1757445097" sldId="281"/>
            <ac:inkMk id="73" creationId="{17168BF9-4A3A-A64A-AFE7-89925C70A230}"/>
          </ac:inkMkLst>
        </pc:inkChg>
        <pc:inkChg chg="add del topLvl">
          <ac:chgData name="Connor Welch" userId="81f93493-9b00-4dd5-a1db-199350fa17ce" providerId="ADAL" clId="{95BC21FF-750B-D24B-8164-99536A2653A0}" dt="2021-09-23T14:00:28.599" v="165"/>
          <ac:inkMkLst>
            <pc:docMk/>
            <pc:sldMk cId="1757445097" sldId="281"/>
            <ac:inkMk id="74" creationId="{E06DDFED-72DE-F640-8F22-40235AEAE64A}"/>
          </ac:inkMkLst>
        </pc:inkChg>
        <pc:inkChg chg="add del topLvl">
          <ac:chgData name="Connor Welch" userId="81f93493-9b00-4dd5-a1db-199350fa17ce" providerId="ADAL" clId="{95BC21FF-750B-D24B-8164-99536A2653A0}" dt="2021-09-23T14:00:28.624" v="176"/>
          <ac:inkMkLst>
            <pc:docMk/>
            <pc:sldMk cId="1757445097" sldId="281"/>
            <ac:inkMk id="75" creationId="{1089A7D0-8A69-0E48-91E7-ACC2F8858E33}"/>
          </ac:inkMkLst>
        </pc:inkChg>
        <pc:inkChg chg="add del">
          <ac:chgData name="Connor Welch" userId="81f93493-9b00-4dd5-a1db-199350fa17ce" providerId="ADAL" clId="{95BC21FF-750B-D24B-8164-99536A2653A0}" dt="2021-09-23T14:00:28.629" v="179"/>
          <ac:inkMkLst>
            <pc:docMk/>
            <pc:sldMk cId="1757445097" sldId="281"/>
            <ac:inkMk id="77" creationId="{F383BE40-555F-7A4F-B223-3077CF6F6BC7}"/>
          </ac:inkMkLst>
        </pc:inkChg>
        <pc:inkChg chg="add del topLvl">
          <ac:chgData name="Connor Welch" userId="81f93493-9b00-4dd5-a1db-199350fa17ce" providerId="ADAL" clId="{95BC21FF-750B-D24B-8164-99536A2653A0}" dt="2021-09-23T14:00:28.631" v="180"/>
          <ac:inkMkLst>
            <pc:docMk/>
            <pc:sldMk cId="1757445097" sldId="281"/>
            <ac:inkMk id="78" creationId="{B7188710-0D20-9442-A366-4ED6BF0E12E3}"/>
          </ac:inkMkLst>
        </pc:inkChg>
        <pc:inkChg chg="add del">
          <ac:chgData name="Connor Welch" userId="81f93493-9b00-4dd5-a1db-199350fa17ce" providerId="ADAL" clId="{95BC21FF-750B-D24B-8164-99536A2653A0}" dt="2021-09-23T14:00:28.570" v="153"/>
          <ac:inkMkLst>
            <pc:docMk/>
            <pc:sldMk cId="1757445097" sldId="281"/>
            <ac:inkMk id="79" creationId="{D05ABC27-430E-B842-869E-7F7A6245E21A}"/>
          </ac:inkMkLst>
        </pc:inkChg>
        <pc:inkChg chg="add del">
          <ac:chgData name="Connor Welch" userId="81f93493-9b00-4dd5-a1db-199350fa17ce" providerId="ADAL" clId="{95BC21FF-750B-D24B-8164-99536A2653A0}" dt="2021-09-23T14:00:28.482" v="129"/>
          <ac:inkMkLst>
            <pc:docMk/>
            <pc:sldMk cId="1757445097" sldId="281"/>
            <ac:inkMk id="80" creationId="{24D39DA8-7770-0044-A3D8-2A3D90CF8A60}"/>
          </ac:inkMkLst>
        </pc:inkChg>
        <pc:inkChg chg="add del">
          <ac:chgData name="Connor Welch" userId="81f93493-9b00-4dd5-a1db-199350fa17ce" providerId="ADAL" clId="{95BC21FF-750B-D24B-8164-99536A2653A0}" dt="2021-09-23T14:00:28.555" v="148"/>
          <ac:inkMkLst>
            <pc:docMk/>
            <pc:sldMk cId="1757445097" sldId="281"/>
            <ac:inkMk id="81" creationId="{0878CE86-9D74-1646-98BF-28DB577D327C}"/>
          </ac:inkMkLst>
        </pc:inkChg>
        <pc:inkChg chg="add del">
          <ac:chgData name="Connor Welch" userId="81f93493-9b00-4dd5-a1db-199350fa17ce" providerId="ADAL" clId="{95BC21FF-750B-D24B-8164-99536A2653A0}" dt="2021-09-23T14:00:28.613" v="171"/>
          <ac:inkMkLst>
            <pc:docMk/>
            <pc:sldMk cId="1757445097" sldId="281"/>
            <ac:inkMk id="82" creationId="{91A211A7-1DDB-EF44-98F3-1B8417473AAC}"/>
          </ac:inkMkLst>
        </pc:inkChg>
        <pc:inkChg chg="add del topLvl">
          <ac:chgData name="Connor Welch" userId="81f93493-9b00-4dd5-a1db-199350fa17ce" providerId="ADAL" clId="{95BC21FF-750B-D24B-8164-99536A2653A0}" dt="2021-09-23T14:00:28.645" v="188"/>
          <ac:inkMkLst>
            <pc:docMk/>
            <pc:sldMk cId="1757445097" sldId="281"/>
            <ac:inkMk id="83" creationId="{FE2E6B63-E879-744A-A413-EF0C426FDCC9}"/>
          </ac:inkMkLst>
        </pc:inkChg>
        <pc:inkChg chg="add del topLvl">
          <ac:chgData name="Connor Welch" userId="81f93493-9b00-4dd5-a1db-199350fa17ce" providerId="ADAL" clId="{95BC21FF-750B-D24B-8164-99536A2653A0}" dt="2021-09-23T14:00:28.583" v="158"/>
          <ac:inkMkLst>
            <pc:docMk/>
            <pc:sldMk cId="1757445097" sldId="281"/>
            <ac:inkMk id="85" creationId="{89BA1AA5-5B61-A746-B8C0-494EDF629DD0}"/>
          </ac:inkMkLst>
        </pc:inkChg>
        <pc:inkChg chg="add del topLvl">
          <ac:chgData name="Connor Welch" userId="81f93493-9b00-4dd5-a1db-199350fa17ce" providerId="ADAL" clId="{95BC21FF-750B-D24B-8164-99536A2653A0}" dt="2021-09-23T14:00:28.557" v="149"/>
          <ac:inkMkLst>
            <pc:docMk/>
            <pc:sldMk cId="1757445097" sldId="281"/>
            <ac:inkMk id="86" creationId="{728F7559-1D74-7944-B491-B121E46F2E88}"/>
          </ac:inkMkLst>
        </pc:inkChg>
        <pc:inkChg chg="add del">
          <ac:chgData name="Connor Welch" userId="81f93493-9b00-4dd5-a1db-199350fa17ce" providerId="ADAL" clId="{95BC21FF-750B-D24B-8164-99536A2653A0}" dt="2021-09-23T14:00:28.490" v="131"/>
          <ac:inkMkLst>
            <pc:docMk/>
            <pc:sldMk cId="1757445097" sldId="281"/>
            <ac:inkMk id="87" creationId="{39522029-1496-0447-AD7B-E08784FB358E}"/>
          </ac:inkMkLst>
        </pc:inkChg>
        <pc:inkChg chg="add del">
          <ac:chgData name="Connor Welch" userId="81f93493-9b00-4dd5-a1db-199350fa17ce" providerId="ADAL" clId="{95BC21FF-750B-D24B-8164-99536A2653A0}" dt="2021-09-23T14:00:28.591" v="161"/>
          <ac:inkMkLst>
            <pc:docMk/>
            <pc:sldMk cId="1757445097" sldId="281"/>
            <ac:inkMk id="88" creationId="{EC974EF4-239A-B749-A0B6-24A58740810F}"/>
          </ac:inkMkLst>
        </pc:inkChg>
        <pc:inkChg chg="add del topLvl">
          <ac:chgData name="Connor Welch" userId="81f93493-9b00-4dd5-a1db-199350fa17ce" providerId="ADAL" clId="{95BC21FF-750B-D24B-8164-99536A2653A0}" dt="2021-09-23T14:00:28.627" v="178"/>
          <ac:inkMkLst>
            <pc:docMk/>
            <pc:sldMk cId="1757445097" sldId="281"/>
            <ac:inkMk id="90" creationId="{B627EDA6-1D15-DB4F-9F9A-124CE0ED60B5}"/>
          </ac:inkMkLst>
        </pc:inkChg>
        <pc:inkChg chg="add del topLvl">
          <ac:chgData name="Connor Welch" userId="81f93493-9b00-4dd5-a1db-199350fa17ce" providerId="ADAL" clId="{95BC21FF-750B-D24B-8164-99536A2653A0}" dt="2021-09-23T14:00:28.601" v="166"/>
          <ac:inkMkLst>
            <pc:docMk/>
            <pc:sldMk cId="1757445097" sldId="281"/>
            <ac:inkMk id="91" creationId="{896BAE0D-F8D0-324F-8A0E-09A565DB2F9E}"/>
          </ac:inkMkLst>
        </pc:inkChg>
        <pc:inkChg chg="add del topLvl">
          <ac:chgData name="Connor Welch" userId="81f93493-9b00-4dd5-a1db-199350fa17ce" providerId="ADAL" clId="{95BC21FF-750B-D24B-8164-99536A2653A0}" dt="2021-09-23T14:00:28.592" v="162"/>
          <ac:inkMkLst>
            <pc:docMk/>
            <pc:sldMk cId="1757445097" sldId="281"/>
            <ac:inkMk id="93" creationId="{BB7DF640-F6CE-CC4F-ACFE-77A61C3FBFCE}"/>
          </ac:inkMkLst>
        </pc:inkChg>
        <pc:inkChg chg="add del topLvl">
          <ac:chgData name="Connor Welch" userId="81f93493-9b00-4dd5-a1db-199350fa17ce" providerId="ADAL" clId="{95BC21FF-750B-D24B-8164-99536A2653A0}" dt="2021-09-23T14:00:28.524" v="140"/>
          <ac:inkMkLst>
            <pc:docMk/>
            <pc:sldMk cId="1757445097" sldId="281"/>
            <ac:inkMk id="94" creationId="{F0F96B96-2C20-B844-AE7D-E7256850369A}"/>
          </ac:inkMkLst>
        </pc:inkChg>
        <pc:inkChg chg="add del topLvl">
          <ac:chgData name="Connor Welch" userId="81f93493-9b00-4dd5-a1db-199350fa17ce" providerId="ADAL" clId="{95BC21FF-750B-D24B-8164-99536A2653A0}" dt="2021-09-23T14:00:28.603" v="167"/>
          <ac:inkMkLst>
            <pc:docMk/>
            <pc:sldMk cId="1757445097" sldId="281"/>
            <ac:inkMk id="96" creationId="{CEB5611F-7710-3A4E-AB99-244042BBD32A}"/>
          </ac:inkMkLst>
        </pc:inkChg>
        <pc:inkChg chg="add del topLvl">
          <ac:chgData name="Connor Welch" userId="81f93493-9b00-4dd5-a1db-199350fa17ce" providerId="ADAL" clId="{95BC21FF-750B-D24B-8164-99536A2653A0}" dt="2021-09-23T14:00:28.642" v="185"/>
          <ac:inkMkLst>
            <pc:docMk/>
            <pc:sldMk cId="1757445097" sldId="281"/>
            <ac:inkMk id="98" creationId="{A61C402A-05D3-D048-89AA-A3D56BE1C6E4}"/>
          </ac:inkMkLst>
        </pc:inkChg>
        <pc:inkChg chg="add del">
          <ac:chgData name="Connor Welch" userId="81f93493-9b00-4dd5-a1db-199350fa17ce" providerId="ADAL" clId="{95BC21FF-750B-D24B-8164-99536A2653A0}" dt="2021-09-23T14:00:28.498" v="133"/>
          <ac:inkMkLst>
            <pc:docMk/>
            <pc:sldMk cId="1757445097" sldId="281"/>
            <ac:inkMk id="99" creationId="{3E72D05F-5DCC-5E47-A486-DF6BF62638A7}"/>
          </ac:inkMkLst>
        </pc:inkChg>
        <pc:inkChg chg="add del">
          <ac:chgData name="Connor Welch" userId="81f93493-9b00-4dd5-a1db-199350fa17ce" providerId="ADAL" clId="{95BC21FF-750B-D24B-8164-99536A2653A0}" dt="2021-09-23T14:00:28.582" v="157"/>
          <ac:inkMkLst>
            <pc:docMk/>
            <pc:sldMk cId="1757445097" sldId="281"/>
            <ac:inkMk id="100" creationId="{C0A5D86E-0041-C544-9B14-D9983D4EC1CE}"/>
          </ac:inkMkLst>
        </pc:inkChg>
        <pc:inkChg chg="add del topLvl">
          <ac:chgData name="Connor Welch" userId="81f93493-9b00-4dd5-a1db-199350fa17ce" providerId="ADAL" clId="{95BC21FF-750B-D24B-8164-99536A2653A0}" dt="2021-09-23T14:00:28.644" v="187"/>
          <ac:inkMkLst>
            <pc:docMk/>
            <pc:sldMk cId="1757445097" sldId="281"/>
            <ac:inkMk id="101" creationId="{FA7739E9-888F-FB40-8EB2-6B0D214770F1}"/>
          </ac:inkMkLst>
        </pc:inkChg>
        <pc:inkChg chg="add del">
          <ac:chgData name="Connor Welch" userId="81f93493-9b00-4dd5-a1db-199350fa17ce" providerId="ADAL" clId="{95BC21FF-750B-D24B-8164-99536A2653A0}" dt="2021-09-23T14:00:28.552" v="147"/>
          <ac:inkMkLst>
            <pc:docMk/>
            <pc:sldMk cId="1757445097" sldId="281"/>
            <ac:inkMk id="102" creationId="{3DDE6673-C8E0-FC45-90A3-C33069257190}"/>
          </ac:inkMkLst>
        </pc:inkChg>
        <pc:inkChg chg="add del">
          <ac:chgData name="Connor Welch" userId="81f93493-9b00-4dd5-a1db-199350fa17ce" providerId="ADAL" clId="{95BC21FF-750B-D24B-8164-99536A2653A0}" dt="2021-09-23T14:00:28.617" v="173"/>
          <ac:inkMkLst>
            <pc:docMk/>
            <pc:sldMk cId="1757445097" sldId="281"/>
            <ac:inkMk id="103" creationId="{777F0B92-6793-9E42-B822-9F131B1C4181}"/>
          </ac:inkMkLst>
        </pc:inkChg>
        <pc:inkChg chg="add del">
          <ac:chgData name="Connor Welch" userId="81f93493-9b00-4dd5-a1db-199350fa17ce" providerId="ADAL" clId="{95BC21FF-750B-D24B-8164-99536A2653A0}" dt="2021-09-23T14:00:28.523" v="139"/>
          <ac:inkMkLst>
            <pc:docMk/>
            <pc:sldMk cId="1757445097" sldId="281"/>
            <ac:inkMk id="104" creationId="{A681FA5F-58ED-0749-B834-544F9593CD95}"/>
          </ac:inkMkLst>
        </pc:inkChg>
        <pc:inkChg chg="add del topLvl">
          <ac:chgData name="Connor Welch" userId="81f93493-9b00-4dd5-a1db-199350fa17ce" providerId="ADAL" clId="{95BC21FF-750B-D24B-8164-99536A2653A0}" dt="2021-09-23T14:05:12.462" v="220"/>
          <ac:inkMkLst>
            <pc:docMk/>
            <pc:sldMk cId="1757445097" sldId="281"/>
            <ac:inkMk id="106" creationId="{344DC76E-4004-874C-84A5-357EC959E929}"/>
          </ac:inkMkLst>
        </pc:inkChg>
        <pc:inkChg chg="add del topLvl">
          <ac:chgData name="Connor Welch" userId="81f93493-9b00-4dd5-a1db-199350fa17ce" providerId="ADAL" clId="{95BC21FF-750B-D24B-8164-99536A2653A0}" dt="2021-09-23T14:05:12.439" v="213"/>
          <ac:inkMkLst>
            <pc:docMk/>
            <pc:sldMk cId="1757445097" sldId="281"/>
            <ac:inkMk id="107" creationId="{3E13CB86-D4CE-3C42-A447-23B45D9424A9}"/>
          </ac:inkMkLst>
        </pc:inkChg>
        <pc:inkChg chg="add del topLvl">
          <ac:chgData name="Connor Welch" userId="81f93493-9b00-4dd5-a1db-199350fa17ce" providerId="ADAL" clId="{95BC21FF-750B-D24B-8164-99536A2653A0}" dt="2021-09-23T14:05:12.417" v="208"/>
          <ac:inkMkLst>
            <pc:docMk/>
            <pc:sldMk cId="1757445097" sldId="281"/>
            <ac:inkMk id="108" creationId="{D08C5C62-C8A8-2F4C-83EB-74A41C781E93}"/>
          </ac:inkMkLst>
        </pc:inkChg>
        <pc:inkChg chg="add del topLvl">
          <ac:chgData name="Connor Welch" userId="81f93493-9b00-4dd5-a1db-199350fa17ce" providerId="ADAL" clId="{95BC21FF-750B-D24B-8164-99536A2653A0}" dt="2021-09-23T14:05:12.433" v="211"/>
          <ac:inkMkLst>
            <pc:docMk/>
            <pc:sldMk cId="1757445097" sldId="281"/>
            <ac:inkMk id="109" creationId="{488F2846-AF56-8743-B887-8194757A40CA}"/>
          </ac:inkMkLst>
        </pc:inkChg>
        <pc:inkChg chg="add del topLvl">
          <ac:chgData name="Connor Welch" userId="81f93493-9b00-4dd5-a1db-199350fa17ce" providerId="ADAL" clId="{95BC21FF-750B-D24B-8164-99536A2653A0}" dt="2021-09-23T14:05:12.447" v="215"/>
          <ac:inkMkLst>
            <pc:docMk/>
            <pc:sldMk cId="1757445097" sldId="281"/>
            <ac:inkMk id="111" creationId="{49C0D590-15D0-5C47-99E0-7291713459DD}"/>
          </ac:inkMkLst>
        </pc:inkChg>
        <pc:inkChg chg="add del topLvl">
          <ac:chgData name="Connor Welch" userId="81f93493-9b00-4dd5-a1db-199350fa17ce" providerId="ADAL" clId="{95BC21FF-750B-D24B-8164-99536A2653A0}" dt="2021-09-23T14:05:12.459" v="219"/>
          <ac:inkMkLst>
            <pc:docMk/>
            <pc:sldMk cId="1757445097" sldId="281"/>
            <ac:inkMk id="113" creationId="{A5B880DD-7143-6A45-85AA-442B928CE640}"/>
          </ac:inkMkLst>
        </pc:inkChg>
        <pc:inkChg chg="add del topLvl">
          <ac:chgData name="Connor Welch" userId="81f93493-9b00-4dd5-a1db-199350fa17ce" providerId="ADAL" clId="{95BC21FF-750B-D24B-8164-99536A2653A0}" dt="2021-09-23T14:05:12.430" v="210"/>
          <ac:inkMkLst>
            <pc:docMk/>
            <pc:sldMk cId="1757445097" sldId="281"/>
            <ac:inkMk id="115" creationId="{3C28BCF5-8D97-3246-A86A-3777A4D1C91B}"/>
          </ac:inkMkLst>
        </pc:inkChg>
        <pc:inkChg chg="add del topLvl">
          <ac:chgData name="Connor Welch" userId="81f93493-9b00-4dd5-a1db-199350fa17ce" providerId="ADAL" clId="{95BC21FF-750B-D24B-8164-99536A2653A0}" dt="2021-09-23T14:05:12.457" v="218"/>
          <ac:inkMkLst>
            <pc:docMk/>
            <pc:sldMk cId="1757445097" sldId="281"/>
            <ac:inkMk id="116" creationId="{302EF6D9-B518-0F4F-8E07-20D0EB9832DD}"/>
          </ac:inkMkLst>
        </pc:inkChg>
        <pc:inkChg chg="add del topLvl">
          <ac:chgData name="Connor Welch" userId="81f93493-9b00-4dd5-a1db-199350fa17ce" providerId="ADAL" clId="{95BC21FF-750B-D24B-8164-99536A2653A0}" dt="2021-09-23T14:05:12.426" v="209"/>
          <ac:inkMkLst>
            <pc:docMk/>
            <pc:sldMk cId="1757445097" sldId="281"/>
            <ac:inkMk id="117" creationId="{3F301852-E304-B940-AE1F-2A82CF9302A6}"/>
          </ac:inkMkLst>
        </pc:inkChg>
        <pc:inkChg chg="add del topLvl">
          <ac:chgData name="Connor Welch" userId="81f93493-9b00-4dd5-a1db-199350fa17ce" providerId="ADAL" clId="{95BC21FF-750B-D24B-8164-99536A2653A0}" dt="2021-09-23T14:05:12.443" v="214"/>
          <ac:inkMkLst>
            <pc:docMk/>
            <pc:sldMk cId="1757445097" sldId="281"/>
            <ac:inkMk id="118" creationId="{054FE690-E3B9-7149-B626-AF906E23D0AA}"/>
          </ac:inkMkLst>
        </pc:inkChg>
        <pc:inkChg chg="add del topLvl">
          <ac:chgData name="Connor Welch" userId="81f93493-9b00-4dd5-a1db-199350fa17ce" providerId="ADAL" clId="{95BC21FF-750B-D24B-8164-99536A2653A0}" dt="2021-09-23T14:05:12.453" v="217"/>
          <ac:inkMkLst>
            <pc:docMk/>
            <pc:sldMk cId="1757445097" sldId="281"/>
            <ac:inkMk id="119" creationId="{5F69BE87-1F56-D24C-B411-6C8FC3EDAFBD}"/>
          </ac:inkMkLst>
        </pc:inkChg>
        <pc:inkChg chg="add del topLvl">
          <ac:chgData name="Connor Welch" userId="81f93493-9b00-4dd5-a1db-199350fa17ce" providerId="ADAL" clId="{95BC21FF-750B-D24B-8164-99536A2653A0}" dt="2021-09-23T14:05:12.450" v="216"/>
          <ac:inkMkLst>
            <pc:docMk/>
            <pc:sldMk cId="1757445097" sldId="281"/>
            <ac:inkMk id="121" creationId="{789BD9E6-66C1-0E48-81F3-78E59FF1DBE2}"/>
          </ac:inkMkLst>
        </pc:inkChg>
        <pc:inkChg chg="add del">
          <ac:chgData name="Connor Welch" userId="81f93493-9b00-4dd5-a1db-199350fa17ce" providerId="ADAL" clId="{95BC21FF-750B-D24B-8164-99536A2653A0}" dt="2021-09-23T14:05:12.437" v="212"/>
          <ac:inkMkLst>
            <pc:docMk/>
            <pc:sldMk cId="1757445097" sldId="281"/>
            <ac:inkMk id="123" creationId="{E5A3FA51-636C-B94F-A8C9-E046EA0A4FC4}"/>
          </ac:inkMkLst>
        </pc:inkChg>
      </pc:sldChg>
      <pc:sldChg chg="addSp delSp modSp new mod modClrScheme chgLayout">
        <pc:chgData name="Connor Welch" userId="81f93493-9b00-4dd5-a1db-199350fa17ce" providerId="ADAL" clId="{95BC21FF-750B-D24B-8164-99536A2653A0}" dt="2021-09-23T14:58:45.005" v="1619"/>
        <pc:sldMkLst>
          <pc:docMk/>
          <pc:sldMk cId="2574630535" sldId="281"/>
        </pc:sldMkLst>
        <pc:spChg chg="mod ord">
          <ac:chgData name="Connor Welch" userId="81f93493-9b00-4dd5-a1db-199350fa17ce" providerId="ADAL" clId="{95BC21FF-750B-D24B-8164-99536A2653A0}" dt="2021-09-23T14:05:56.304" v="248" actId="122"/>
          <ac:spMkLst>
            <pc:docMk/>
            <pc:sldMk cId="2574630535" sldId="281"/>
            <ac:spMk id="2" creationId="{E1018159-D6DC-C644-BFC5-D510D046F059}"/>
          </ac:spMkLst>
        </pc:spChg>
        <pc:spChg chg="del mod ord">
          <ac:chgData name="Connor Welch" userId="81f93493-9b00-4dd5-a1db-199350fa17ce" providerId="ADAL" clId="{95BC21FF-750B-D24B-8164-99536A2653A0}" dt="2021-09-23T14:05:34.684" v="224" actId="478"/>
          <ac:spMkLst>
            <pc:docMk/>
            <pc:sldMk cId="2574630535" sldId="281"/>
            <ac:spMk id="3" creationId="{8402ACB5-B6A9-1345-AD8B-4789A73E6303}"/>
          </ac:spMkLst>
        </pc:spChg>
        <pc:spChg chg="del">
          <ac:chgData name="Connor Welch" userId="81f93493-9b00-4dd5-a1db-199350fa17ce" providerId="ADAL" clId="{95BC21FF-750B-D24B-8164-99536A2653A0}" dt="2021-09-23T14:05:30.354" v="223" actId="700"/>
          <ac:spMkLst>
            <pc:docMk/>
            <pc:sldMk cId="2574630535" sldId="281"/>
            <ac:spMk id="4" creationId="{F5026EA5-C6C6-4248-8929-1271531A91A1}"/>
          </ac:spMkLst>
        </pc:spChg>
        <pc:grpChg chg="add del">
          <ac:chgData name="Connor Welch" userId="81f93493-9b00-4dd5-a1db-199350fa17ce" providerId="ADAL" clId="{95BC21FF-750B-D24B-8164-99536A2653A0}" dt="2021-09-23T14:13:12.499" v="478"/>
          <ac:grpSpMkLst>
            <pc:docMk/>
            <pc:sldMk cId="2574630535" sldId="281"/>
            <ac:grpSpMk id="10" creationId="{0E85F44E-905B-DC42-8F20-E6B02F5B6A93}"/>
          </ac:grpSpMkLst>
        </pc:grpChg>
        <pc:grpChg chg="add del">
          <ac:chgData name="Connor Welch" userId="81f93493-9b00-4dd5-a1db-199350fa17ce" providerId="ADAL" clId="{95BC21FF-750B-D24B-8164-99536A2653A0}" dt="2021-09-23T14:13:12.442" v="436"/>
          <ac:grpSpMkLst>
            <pc:docMk/>
            <pc:sldMk cId="2574630535" sldId="281"/>
            <ac:grpSpMk id="15" creationId="{9FE65F36-75A9-9146-9CAA-60D86CB575CD}"/>
          </ac:grpSpMkLst>
        </pc:grpChg>
        <pc:grpChg chg="add del">
          <ac:chgData name="Connor Welch" userId="81f93493-9b00-4dd5-a1db-199350fa17ce" providerId="ADAL" clId="{95BC21FF-750B-D24B-8164-99536A2653A0}" dt="2021-09-23T14:13:12.426" v="426"/>
          <ac:grpSpMkLst>
            <pc:docMk/>
            <pc:sldMk cId="2574630535" sldId="281"/>
            <ac:grpSpMk id="18" creationId="{E4A3F512-6710-474E-996B-C285FB34A104}"/>
          </ac:grpSpMkLst>
        </pc:grpChg>
        <pc:grpChg chg="add del">
          <ac:chgData name="Connor Welch" userId="81f93493-9b00-4dd5-a1db-199350fa17ce" providerId="ADAL" clId="{95BC21FF-750B-D24B-8164-99536A2653A0}" dt="2021-09-23T14:06:31.688" v="273"/>
          <ac:grpSpMkLst>
            <pc:docMk/>
            <pc:sldMk cId="2574630535" sldId="281"/>
            <ac:grpSpMk id="24" creationId="{4200A580-D03A-0B4E-8D29-F2A497A32413}"/>
          </ac:grpSpMkLst>
        </pc:grpChg>
        <pc:grpChg chg="add del">
          <ac:chgData name="Connor Welch" userId="81f93493-9b00-4dd5-a1db-199350fa17ce" providerId="ADAL" clId="{95BC21FF-750B-D24B-8164-99536A2653A0}" dt="2021-09-23T14:06:34.439" v="277"/>
          <ac:grpSpMkLst>
            <pc:docMk/>
            <pc:sldMk cId="2574630535" sldId="281"/>
            <ac:grpSpMk id="29" creationId="{ED295A79-97F8-B546-89FC-D4CAEC5A92C1}"/>
          </ac:grpSpMkLst>
        </pc:grpChg>
        <pc:grpChg chg="add del">
          <ac:chgData name="Connor Welch" userId="81f93493-9b00-4dd5-a1db-199350fa17ce" providerId="ADAL" clId="{95BC21FF-750B-D24B-8164-99536A2653A0}" dt="2021-09-23T14:06:37.114" v="280"/>
          <ac:grpSpMkLst>
            <pc:docMk/>
            <pc:sldMk cId="2574630535" sldId="281"/>
            <ac:grpSpMk id="33" creationId="{471B7323-2E9F-A348-84FD-FB0267DFF9C8}"/>
          </ac:grpSpMkLst>
        </pc:grpChg>
        <pc:grpChg chg="add del">
          <ac:chgData name="Connor Welch" userId="81f93493-9b00-4dd5-a1db-199350fa17ce" providerId="ADAL" clId="{95BC21FF-750B-D24B-8164-99536A2653A0}" dt="2021-09-23T14:06:43.881" v="289"/>
          <ac:grpSpMkLst>
            <pc:docMk/>
            <pc:sldMk cId="2574630535" sldId="281"/>
            <ac:grpSpMk id="36" creationId="{D56B1B18-D759-7942-90B9-BD2B8339E4C6}"/>
          </ac:grpSpMkLst>
        </pc:grpChg>
        <pc:grpChg chg="add del">
          <ac:chgData name="Connor Welch" userId="81f93493-9b00-4dd5-a1db-199350fa17ce" providerId="ADAL" clId="{95BC21FF-750B-D24B-8164-99536A2653A0}" dt="2021-09-23T14:06:43.881" v="289"/>
          <ac:grpSpMkLst>
            <pc:docMk/>
            <pc:sldMk cId="2574630535" sldId="281"/>
            <ac:grpSpMk id="40" creationId="{5AF3A08C-DAFC-7E4C-A592-E136C52634BC}"/>
          </ac:grpSpMkLst>
        </pc:grpChg>
        <pc:grpChg chg="add del">
          <ac:chgData name="Connor Welch" userId="81f93493-9b00-4dd5-a1db-199350fa17ce" providerId="ADAL" clId="{95BC21FF-750B-D24B-8164-99536A2653A0}" dt="2021-09-23T14:13:12.506" v="483"/>
          <ac:grpSpMkLst>
            <pc:docMk/>
            <pc:sldMk cId="2574630535" sldId="281"/>
            <ac:grpSpMk id="45" creationId="{960618D5-B4CD-1B47-8E60-AF4E02B2B1B6}"/>
          </ac:grpSpMkLst>
        </pc:grpChg>
        <pc:grpChg chg="add del">
          <ac:chgData name="Connor Welch" userId="81f93493-9b00-4dd5-a1db-199350fa17ce" providerId="ADAL" clId="{95BC21FF-750B-D24B-8164-99536A2653A0}" dt="2021-09-23T14:13:12.433" v="430"/>
          <ac:grpSpMkLst>
            <pc:docMk/>
            <pc:sldMk cId="2574630535" sldId="281"/>
            <ac:grpSpMk id="47" creationId="{1D32FF48-6546-5444-9312-97101DD33769}"/>
          </ac:grpSpMkLst>
        </pc:grpChg>
        <pc:grpChg chg="add del">
          <ac:chgData name="Connor Welch" userId="81f93493-9b00-4dd5-a1db-199350fa17ce" providerId="ADAL" clId="{95BC21FF-750B-D24B-8164-99536A2653A0}" dt="2021-09-23T14:13:12.467" v="453"/>
          <ac:grpSpMkLst>
            <pc:docMk/>
            <pc:sldMk cId="2574630535" sldId="281"/>
            <ac:grpSpMk id="55" creationId="{DCD33FD7-7967-5343-8C74-B6AA85DA9364}"/>
          </ac:grpSpMkLst>
        </pc:grpChg>
        <pc:grpChg chg="add del">
          <ac:chgData name="Connor Welch" userId="81f93493-9b00-4dd5-a1db-199350fa17ce" providerId="ADAL" clId="{95BC21FF-750B-D24B-8164-99536A2653A0}" dt="2021-09-23T14:13:12.459" v="447"/>
          <ac:grpSpMkLst>
            <pc:docMk/>
            <pc:sldMk cId="2574630535" sldId="281"/>
            <ac:grpSpMk id="56" creationId="{04770313-891E-8047-BEF5-9316228A3AFD}"/>
          </ac:grpSpMkLst>
        </pc:grpChg>
        <pc:grpChg chg="add del">
          <ac:chgData name="Connor Welch" userId="81f93493-9b00-4dd5-a1db-199350fa17ce" providerId="ADAL" clId="{95BC21FF-750B-D24B-8164-99536A2653A0}" dt="2021-09-23T14:13:12.430" v="428"/>
          <ac:grpSpMkLst>
            <pc:docMk/>
            <pc:sldMk cId="2574630535" sldId="281"/>
            <ac:grpSpMk id="59" creationId="{2E67FC5D-9DF5-794C-BA37-3E4BB5880B70}"/>
          </ac:grpSpMkLst>
        </pc:grpChg>
        <pc:grpChg chg="add del">
          <ac:chgData name="Connor Welch" userId="81f93493-9b00-4dd5-a1db-199350fa17ce" providerId="ADAL" clId="{95BC21FF-750B-D24B-8164-99536A2653A0}" dt="2021-09-23T14:13:12.502" v="481"/>
          <ac:grpSpMkLst>
            <pc:docMk/>
            <pc:sldMk cId="2574630535" sldId="281"/>
            <ac:grpSpMk id="70" creationId="{309AA444-F048-B04F-8527-9A0D456DF0F6}"/>
          </ac:grpSpMkLst>
        </pc:grpChg>
        <pc:grpChg chg="add del">
          <ac:chgData name="Connor Welch" userId="81f93493-9b00-4dd5-a1db-199350fa17ce" providerId="ADAL" clId="{95BC21FF-750B-D24B-8164-99536A2653A0}" dt="2021-09-23T14:07:27.094" v="323"/>
          <ac:grpSpMkLst>
            <pc:docMk/>
            <pc:sldMk cId="2574630535" sldId="281"/>
            <ac:grpSpMk id="73" creationId="{27666801-C54B-9744-B0CD-1E7D4B0E2E29}"/>
          </ac:grpSpMkLst>
        </pc:grpChg>
        <pc:grpChg chg="add del">
          <ac:chgData name="Connor Welch" userId="81f93493-9b00-4dd5-a1db-199350fa17ce" providerId="ADAL" clId="{95BC21FF-750B-D24B-8164-99536A2653A0}" dt="2021-09-23T14:08:07.538" v="332"/>
          <ac:grpSpMkLst>
            <pc:docMk/>
            <pc:sldMk cId="2574630535" sldId="281"/>
            <ac:grpSpMk id="80" creationId="{FB68B82A-41BE-ED48-91DD-0AE4C4B41663}"/>
          </ac:grpSpMkLst>
        </pc:grpChg>
        <pc:grpChg chg="add del">
          <ac:chgData name="Connor Welch" userId="81f93493-9b00-4dd5-a1db-199350fa17ce" providerId="ADAL" clId="{95BC21FF-750B-D24B-8164-99536A2653A0}" dt="2021-09-23T14:08:07.538" v="332"/>
          <ac:grpSpMkLst>
            <pc:docMk/>
            <pc:sldMk cId="2574630535" sldId="281"/>
            <ac:grpSpMk id="81" creationId="{E4494E2A-08C8-3B42-BB84-51C5B48BDE8A}"/>
          </ac:grpSpMkLst>
        </pc:grpChg>
        <pc:grpChg chg="add del">
          <ac:chgData name="Connor Welch" userId="81f93493-9b00-4dd5-a1db-199350fa17ce" providerId="ADAL" clId="{95BC21FF-750B-D24B-8164-99536A2653A0}" dt="2021-09-23T14:13:12.496" v="475"/>
          <ac:grpSpMkLst>
            <pc:docMk/>
            <pc:sldMk cId="2574630535" sldId="281"/>
            <ac:grpSpMk id="90" creationId="{94104D90-29F9-5E4A-AADF-839CB9E6FDD9}"/>
          </ac:grpSpMkLst>
        </pc:grpChg>
        <pc:grpChg chg="add del">
          <ac:chgData name="Connor Welch" userId="81f93493-9b00-4dd5-a1db-199350fa17ce" providerId="ADAL" clId="{95BC21FF-750B-D24B-8164-99536A2653A0}" dt="2021-09-23T14:08:50.845" v="357"/>
          <ac:grpSpMkLst>
            <pc:docMk/>
            <pc:sldMk cId="2574630535" sldId="281"/>
            <ac:grpSpMk id="97" creationId="{CB6AEDAB-75E4-0448-95F7-BC739071A011}"/>
          </ac:grpSpMkLst>
        </pc:grpChg>
        <pc:grpChg chg="add del">
          <ac:chgData name="Connor Welch" userId="81f93493-9b00-4dd5-a1db-199350fa17ce" providerId="ADAL" clId="{95BC21FF-750B-D24B-8164-99536A2653A0}" dt="2021-09-23T14:08:38.194" v="353"/>
          <ac:grpSpMkLst>
            <pc:docMk/>
            <pc:sldMk cId="2574630535" sldId="281"/>
            <ac:grpSpMk id="105" creationId="{FC46DD4D-C1B1-E947-BD4B-2A7363CA2F7E}"/>
          </ac:grpSpMkLst>
        </pc:grpChg>
        <pc:grpChg chg="add del">
          <ac:chgData name="Connor Welch" userId="81f93493-9b00-4dd5-a1db-199350fa17ce" providerId="ADAL" clId="{95BC21FF-750B-D24B-8164-99536A2653A0}" dt="2021-09-23T14:08:50.845" v="357"/>
          <ac:grpSpMkLst>
            <pc:docMk/>
            <pc:sldMk cId="2574630535" sldId="281"/>
            <ac:grpSpMk id="109" creationId="{D62590C0-3B9C-514C-97BF-E2BF9AA84C8D}"/>
          </ac:grpSpMkLst>
        </pc:grpChg>
        <pc:grpChg chg="add del">
          <ac:chgData name="Connor Welch" userId="81f93493-9b00-4dd5-a1db-199350fa17ce" providerId="ADAL" clId="{95BC21FF-750B-D24B-8164-99536A2653A0}" dt="2021-09-23T14:08:52.520" v="368"/>
          <ac:grpSpMkLst>
            <pc:docMk/>
            <pc:sldMk cId="2574630535" sldId="281"/>
            <ac:grpSpMk id="112" creationId="{C6F1973F-672D-B84C-A8E9-D0585E49B3AB}"/>
          </ac:grpSpMkLst>
        </pc:grpChg>
        <pc:grpChg chg="add del">
          <ac:chgData name="Connor Welch" userId="81f93493-9b00-4dd5-a1db-199350fa17ce" providerId="ADAL" clId="{95BC21FF-750B-D24B-8164-99536A2653A0}" dt="2021-09-23T14:09:02.998" v="379"/>
          <ac:grpSpMkLst>
            <pc:docMk/>
            <pc:sldMk cId="2574630535" sldId="281"/>
            <ac:grpSpMk id="120" creationId="{83A8CBE2-F44E-1B4A-81BF-7CA07958B524}"/>
          </ac:grpSpMkLst>
        </pc:grpChg>
        <pc:grpChg chg="add del">
          <ac:chgData name="Connor Welch" userId="81f93493-9b00-4dd5-a1db-199350fa17ce" providerId="ADAL" clId="{95BC21FF-750B-D24B-8164-99536A2653A0}" dt="2021-09-23T14:13:12.457" v="446"/>
          <ac:grpSpMkLst>
            <pc:docMk/>
            <pc:sldMk cId="2574630535" sldId="281"/>
            <ac:grpSpMk id="121" creationId="{C7EE832F-66D9-6346-B3A5-8E92B377667A}"/>
          </ac:grpSpMkLst>
        </pc:grpChg>
        <pc:grpChg chg="add del">
          <ac:chgData name="Connor Welch" userId="81f93493-9b00-4dd5-a1db-199350fa17ce" providerId="ADAL" clId="{95BC21FF-750B-D24B-8164-99536A2653A0}" dt="2021-09-23T14:09:05.372" v="383"/>
          <ac:grpSpMkLst>
            <pc:docMk/>
            <pc:sldMk cId="2574630535" sldId="281"/>
            <ac:grpSpMk id="123" creationId="{F4E92A96-E363-614E-951B-AB2015A3805C}"/>
          </ac:grpSpMkLst>
        </pc:grpChg>
        <pc:grpChg chg="add del">
          <ac:chgData name="Connor Welch" userId="81f93493-9b00-4dd5-a1db-199350fa17ce" providerId="ADAL" clId="{95BC21FF-750B-D24B-8164-99536A2653A0}" dt="2021-09-23T14:13:12.471" v="455"/>
          <ac:grpSpMkLst>
            <pc:docMk/>
            <pc:sldMk cId="2574630535" sldId="281"/>
            <ac:grpSpMk id="127" creationId="{A961F83B-F6B0-774A-97F0-72B4A1B67E35}"/>
          </ac:grpSpMkLst>
        </pc:grpChg>
        <pc:grpChg chg="add del">
          <ac:chgData name="Connor Welch" userId="81f93493-9b00-4dd5-a1db-199350fa17ce" providerId="ADAL" clId="{95BC21FF-750B-D24B-8164-99536A2653A0}" dt="2021-09-23T14:13:12.504" v="482"/>
          <ac:grpSpMkLst>
            <pc:docMk/>
            <pc:sldMk cId="2574630535" sldId="281"/>
            <ac:grpSpMk id="133" creationId="{F4506A31-CD05-4047-860F-BB4BD8E37779}"/>
          </ac:grpSpMkLst>
        </pc:grpChg>
        <pc:grpChg chg="add del">
          <ac:chgData name="Connor Welch" userId="81f93493-9b00-4dd5-a1db-199350fa17ce" providerId="ADAL" clId="{95BC21FF-750B-D24B-8164-99536A2653A0}" dt="2021-09-23T14:09:27.502" v="398"/>
          <ac:grpSpMkLst>
            <pc:docMk/>
            <pc:sldMk cId="2574630535" sldId="281"/>
            <ac:grpSpMk id="140" creationId="{4B4F9A8E-6193-5E42-9AAB-60EDF8C44802}"/>
          </ac:grpSpMkLst>
        </pc:grpChg>
        <pc:grpChg chg="add del">
          <ac:chgData name="Connor Welch" userId="81f93493-9b00-4dd5-a1db-199350fa17ce" providerId="ADAL" clId="{95BC21FF-750B-D24B-8164-99536A2653A0}" dt="2021-09-23T14:13:12.487" v="468"/>
          <ac:grpSpMkLst>
            <pc:docMk/>
            <pc:sldMk cId="2574630535" sldId="281"/>
            <ac:grpSpMk id="142" creationId="{1B1B93EE-0861-2346-81DA-8F107A50E1DE}"/>
          </ac:grpSpMkLst>
        </pc:grpChg>
        <pc:grpChg chg="add">
          <ac:chgData name="Connor Welch" userId="81f93493-9b00-4dd5-a1db-199350fa17ce" providerId="ADAL" clId="{95BC21FF-750B-D24B-8164-99536A2653A0}" dt="2021-09-23T14:20:33.846" v="497"/>
          <ac:grpSpMkLst>
            <pc:docMk/>
            <pc:sldMk cId="2574630535" sldId="281"/>
            <ac:grpSpMk id="147" creationId="{23883BFC-26E4-2B41-AC2F-0365AC038ED2}"/>
          </ac:grpSpMkLst>
        </pc:grpChg>
        <pc:grpChg chg="add">
          <ac:chgData name="Connor Welch" userId="81f93493-9b00-4dd5-a1db-199350fa17ce" providerId="ADAL" clId="{95BC21FF-750B-D24B-8164-99536A2653A0}" dt="2021-09-23T14:20:36.825" v="500"/>
          <ac:grpSpMkLst>
            <pc:docMk/>
            <pc:sldMk cId="2574630535" sldId="281"/>
            <ac:grpSpMk id="150" creationId="{C80F14DD-4771-7E4D-81DA-91E4856CA04E}"/>
          </ac:grpSpMkLst>
        </pc:grpChg>
        <pc:grpChg chg="add">
          <ac:chgData name="Connor Welch" userId="81f93493-9b00-4dd5-a1db-199350fa17ce" providerId="ADAL" clId="{95BC21FF-750B-D24B-8164-99536A2653A0}" dt="2021-09-23T14:20:40.843" v="505"/>
          <ac:grpSpMkLst>
            <pc:docMk/>
            <pc:sldMk cId="2574630535" sldId="281"/>
            <ac:grpSpMk id="155" creationId="{2D7FEA7A-E2A5-B149-81A1-D94896D0A00F}"/>
          </ac:grpSpMkLst>
        </pc:grpChg>
        <pc:grpChg chg="add">
          <ac:chgData name="Connor Welch" userId="81f93493-9b00-4dd5-a1db-199350fa17ce" providerId="ADAL" clId="{95BC21FF-750B-D24B-8164-99536A2653A0}" dt="2021-09-23T14:20:51.153" v="512"/>
          <ac:grpSpMkLst>
            <pc:docMk/>
            <pc:sldMk cId="2574630535" sldId="281"/>
            <ac:grpSpMk id="162" creationId="{C1B4FD28-EE1D-D24E-9E0A-7A95736C3E41}"/>
          </ac:grpSpMkLst>
        </pc:grpChg>
        <pc:grpChg chg="add del">
          <ac:chgData name="Connor Welch" userId="81f93493-9b00-4dd5-a1db-199350fa17ce" providerId="ADAL" clId="{95BC21FF-750B-D24B-8164-99536A2653A0}" dt="2021-09-23T14:21:00.682" v="520"/>
          <ac:grpSpMkLst>
            <pc:docMk/>
            <pc:sldMk cId="2574630535" sldId="281"/>
            <ac:grpSpMk id="166" creationId="{F7AE10DC-A072-2649-9D15-9FE1CF58A11B}"/>
          </ac:grpSpMkLst>
        </pc:grpChg>
        <pc:grpChg chg="add">
          <ac:chgData name="Connor Welch" userId="81f93493-9b00-4dd5-a1db-199350fa17ce" providerId="ADAL" clId="{95BC21FF-750B-D24B-8164-99536A2653A0}" dt="2021-09-23T14:21:00.682" v="520"/>
          <ac:grpSpMkLst>
            <pc:docMk/>
            <pc:sldMk cId="2574630535" sldId="281"/>
            <ac:grpSpMk id="170" creationId="{090AB75F-FC47-4847-9FC8-5EA3158E5BC4}"/>
          </ac:grpSpMkLst>
        </pc:grpChg>
        <pc:grpChg chg="add">
          <ac:chgData name="Connor Welch" userId="81f93493-9b00-4dd5-a1db-199350fa17ce" providerId="ADAL" clId="{95BC21FF-750B-D24B-8164-99536A2653A0}" dt="2021-09-23T14:21:20.623" v="525"/>
          <ac:grpSpMkLst>
            <pc:docMk/>
            <pc:sldMk cId="2574630535" sldId="281"/>
            <ac:grpSpMk id="175" creationId="{10A61408-31E8-9C49-865C-49AE2B07E614}"/>
          </ac:grpSpMkLst>
        </pc:grpChg>
        <pc:grpChg chg="add del">
          <ac:chgData name="Connor Welch" userId="81f93493-9b00-4dd5-a1db-199350fa17ce" providerId="ADAL" clId="{95BC21FF-750B-D24B-8164-99536A2653A0}" dt="2021-09-23T14:21:25.629" v="532"/>
          <ac:grpSpMkLst>
            <pc:docMk/>
            <pc:sldMk cId="2574630535" sldId="281"/>
            <ac:grpSpMk id="179" creationId="{3101BAEB-5900-8349-A8A4-D5C269DE9759}"/>
          </ac:grpSpMkLst>
        </pc:grpChg>
        <pc:grpChg chg="add del">
          <ac:chgData name="Connor Welch" userId="81f93493-9b00-4dd5-a1db-199350fa17ce" providerId="ADAL" clId="{95BC21FF-750B-D24B-8164-99536A2653A0}" dt="2021-09-23T14:21:30.650" v="539"/>
          <ac:grpSpMkLst>
            <pc:docMk/>
            <pc:sldMk cId="2574630535" sldId="281"/>
            <ac:grpSpMk id="181" creationId="{A5E4AF90-7AF6-4642-AC2B-946A490B6486}"/>
          </ac:grpSpMkLst>
        </pc:grpChg>
        <pc:grpChg chg="add">
          <ac:chgData name="Connor Welch" userId="81f93493-9b00-4dd5-a1db-199350fa17ce" providerId="ADAL" clId="{95BC21FF-750B-D24B-8164-99536A2653A0}" dt="2021-09-23T14:21:30.650" v="539"/>
          <ac:grpSpMkLst>
            <pc:docMk/>
            <pc:sldMk cId="2574630535" sldId="281"/>
            <ac:grpSpMk id="186" creationId="{9EA58CDD-FA26-2E40-A201-1D65006AE0BF}"/>
          </ac:grpSpMkLst>
        </pc:grpChg>
        <pc:grpChg chg="add">
          <ac:chgData name="Connor Welch" userId="81f93493-9b00-4dd5-a1db-199350fa17ce" providerId="ADAL" clId="{95BC21FF-750B-D24B-8164-99536A2653A0}" dt="2021-09-23T14:21:34.057" v="542"/>
          <ac:grpSpMkLst>
            <pc:docMk/>
            <pc:sldMk cId="2574630535" sldId="281"/>
            <ac:grpSpMk id="189" creationId="{B4EEF875-FB51-1A4B-8D3D-E78D5D903179}"/>
          </ac:grpSpMkLst>
        </pc:grpChg>
        <pc:grpChg chg="add del">
          <ac:chgData name="Connor Welch" userId="81f93493-9b00-4dd5-a1db-199350fa17ce" providerId="ADAL" clId="{95BC21FF-750B-D24B-8164-99536A2653A0}" dt="2021-09-23T14:21:51.669" v="554"/>
          <ac:grpSpMkLst>
            <pc:docMk/>
            <pc:sldMk cId="2574630535" sldId="281"/>
            <ac:grpSpMk id="196" creationId="{AE4E5C62-D662-7446-B9BB-40F760038FCD}"/>
          </ac:grpSpMkLst>
        </pc:grpChg>
        <pc:grpChg chg="add">
          <ac:chgData name="Connor Welch" userId="81f93493-9b00-4dd5-a1db-199350fa17ce" providerId="ADAL" clId="{95BC21FF-750B-D24B-8164-99536A2653A0}" dt="2021-09-23T14:21:51.669" v="554"/>
          <ac:grpSpMkLst>
            <pc:docMk/>
            <pc:sldMk cId="2574630535" sldId="281"/>
            <ac:grpSpMk id="200" creationId="{36E152AA-2132-A748-93FF-2EBD01D3C491}"/>
          </ac:grpSpMkLst>
        </pc:grpChg>
        <pc:grpChg chg="add del">
          <ac:chgData name="Connor Welch" userId="81f93493-9b00-4dd5-a1db-199350fa17ce" providerId="ADAL" clId="{95BC21FF-750B-D24B-8164-99536A2653A0}" dt="2021-09-23T14:22:04.709" v="564"/>
          <ac:grpSpMkLst>
            <pc:docMk/>
            <pc:sldMk cId="2574630535" sldId="281"/>
            <ac:grpSpMk id="207" creationId="{929F93C3-119E-A343-8A22-C88464DE6878}"/>
          </ac:grpSpMkLst>
        </pc:grpChg>
        <pc:grpChg chg="add del">
          <ac:chgData name="Connor Welch" userId="81f93493-9b00-4dd5-a1db-199350fa17ce" providerId="ADAL" clId="{95BC21FF-750B-D24B-8164-99536A2653A0}" dt="2021-09-23T14:22:06.930" v="566"/>
          <ac:grpSpMkLst>
            <pc:docMk/>
            <pc:sldMk cId="2574630535" sldId="281"/>
            <ac:grpSpMk id="209" creationId="{B37EB70F-665F-4F44-9F62-3EB6BD760348}"/>
          </ac:grpSpMkLst>
        </pc:grpChg>
        <pc:grpChg chg="add">
          <ac:chgData name="Connor Welch" userId="81f93493-9b00-4dd5-a1db-199350fa17ce" providerId="ADAL" clId="{95BC21FF-750B-D24B-8164-99536A2653A0}" dt="2021-09-23T14:22:06.930" v="566"/>
          <ac:grpSpMkLst>
            <pc:docMk/>
            <pc:sldMk cId="2574630535" sldId="281"/>
            <ac:grpSpMk id="211" creationId="{92AF3614-3E37-ED41-9DBF-3A2EDA25AC0A}"/>
          </ac:grpSpMkLst>
        </pc:grpChg>
        <pc:grpChg chg="add">
          <ac:chgData name="Connor Welch" userId="81f93493-9b00-4dd5-a1db-199350fa17ce" providerId="ADAL" clId="{95BC21FF-750B-D24B-8164-99536A2653A0}" dt="2021-09-23T14:22:25.658" v="578"/>
          <ac:grpSpMkLst>
            <pc:docMk/>
            <pc:sldMk cId="2574630535" sldId="281"/>
            <ac:grpSpMk id="222" creationId="{F911D7A5-2D91-7A4F-A1F7-A59C0B3B21C4}"/>
          </ac:grpSpMkLst>
        </pc:grpChg>
        <pc:grpChg chg="add del">
          <ac:chgData name="Connor Welch" userId="81f93493-9b00-4dd5-a1db-199350fa17ce" providerId="ADAL" clId="{95BC21FF-750B-D24B-8164-99536A2653A0}" dt="2021-09-23T14:22:42.559" v="587"/>
          <ac:grpSpMkLst>
            <pc:docMk/>
            <pc:sldMk cId="2574630535" sldId="281"/>
            <ac:grpSpMk id="226" creationId="{9D16250F-77DA-694E-BEB0-56C8272C9578}"/>
          </ac:grpSpMkLst>
        </pc:grpChg>
        <pc:grpChg chg="add del">
          <ac:chgData name="Connor Welch" userId="81f93493-9b00-4dd5-a1db-199350fa17ce" providerId="ADAL" clId="{95BC21FF-750B-D24B-8164-99536A2653A0}" dt="2021-09-23T14:22:43.475" v="589"/>
          <ac:grpSpMkLst>
            <pc:docMk/>
            <pc:sldMk cId="2574630535" sldId="281"/>
            <ac:grpSpMk id="231" creationId="{43F38A8E-85F4-A541-A52E-F6E3ED5C1538}"/>
          </ac:grpSpMkLst>
        </pc:grpChg>
        <pc:grpChg chg="add del">
          <ac:chgData name="Connor Welch" userId="81f93493-9b00-4dd5-a1db-199350fa17ce" providerId="ADAL" clId="{95BC21FF-750B-D24B-8164-99536A2653A0}" dt="2021-09-23T14:22:45.896" v="592"/>
          <ac:grpSpMkLst>
            <pc:docMk/>
            <pc:sldMk cId="2574630535" sldId="281"/>
            <ac:grpSpMk id="233" creationId="{1B1CEC0B-4404-3340-86F2-C21EAE8213BD}"/>
          </ac:grpSpMkLst>
        </pc:grpChg>
        <pc:grpChg chg="add del">
          <ac:chgData name="Connor Welch" userId="81f93493-9b00-4dd5-a1db-199350fa17ce" providerId="ADAL" clId="{95BC21FF-750B-D24B-8164-99536A2653A0}" dt="2021-09-23T14:22:48.540" v="597"/>
          <ac:grpSpMkLst>
            <pc:docMk/>
            <pc:sldMk cId="2574630535" sldId="281"/>
            <ac:grpSpMk id="236" creationId="{0A49F884-4841-8443-BEAE-47F0C49A0ED1}"/>
          </ac:grpSpMkLst>
        </pc:grpChg>
        <pc:grpChg chg="add del">
          <ac:chgData name="Connor Welch" userId="81f93493-9b00-4dd5-a1db-199350fa17ce" providerId="ADAL" clId="{95BC21FF-750B-D24B-8164-99536A2653A0}" dt="2021-09-23T14:22:52.485" v="600"/>
          <ac:grpSpMkLst>
            <pc:docMk/>
            <pc:sldMk cId="2574630535" sldId="281"/>
            <ac:grpSpMk id="241" creationId="{A459AC13-8FA6-424E-9922-B9F718680937}"/>
          </ac:grpSpMkLst>
        </pc:grpChg>
        <pc:grpChg chg="add">
          <ac:chgData name="Connor Welch" userId="81f93493-9b00-4dd5-a1db-199350fa17ce" providerId="ADAL" clId="{95BC21FF-750B-D24B-8164-99536A2653A0}" dt="2021-09-23T14:22:52.485" v="600"/>
          <ac:grpSpMkLst>
            <pc:docMk/>
            <pc:sldMk cId="2574630535" sldId="281"/>
            <ac:grpSpMk id="243" creationId="{A92CF66F-FDFA-4E48-A51F-B51A95232F8B}"/>
          </ac:grpSpMkLst>
        </pc:grpChg>
        <pc:grpChg chg="add">
          <ac:chgData name="Connor Welch" userId="81f93493-9b00-4dd5-a1db-199350fa17ce" providerId="ADAL" clId="{95BC21FF-750B-D24B-8164-99536A2653A0}" dt="2021-09-23T14:22:56.765" v="603"/>
          <ac:grpSpMkLst>
            <pc:docMk/>
            <pc:sldMk cId="2574630535" sldId="281"/>
            <ac:grpSpMk id="246" creationId="{7BFCD372-73B0-A545-A812-C0A118DD4A20}"/>
          </ac:grpSpMkLst>
        </pc:grpChg>
        <pc:grpChg chg="add del">
          <ac:chgData name="Connor Welch" userId="81f93493-9b00-4dd5-a1db-199350fa17ce" providerId="ADAL" clId="{95BC21FF-750B-D24B-8164-99536A2653A0}" dt="2021-09-23T14:23:02.972" v="614"/>
          <ac:grpSpMkLst>
            <pc:docMk/>
            <pc:sldMk cId="2574630535" sldId="281"/>
            <ac:grpSpMk id="250" creationId="{3E42B409-0FD0-214A-AE38-56C7DDAA8D01}"/>
          </ac:grpSpMkLst>
        </pc:grpChg>
        <pc:grpChg chg="add">
          <ac:chgData name="Connor Welch" userId="81f93493-9b00-4dd5-a1db-199350fa17ce" providerId="ADAL" clId="{95BC21FF-750B-D24B-8164-99536A2653A0}" dt="2021-09-23T14:23:02.972" v="614"/>
          <ac:grpSpMkLst>
            <pc:docMk/>
            <pc:sldMk cId="2574630535" sldId="281"/>
            <ac:grpSpMk id="257" creationId="{E1847418-899E-2140-8D58-07F6EC7DC146}"/>
          </ac:grpSpMkLst>
        </pc:grpChg>
        <pc:grpChg chg="add del">
          <ac:chgData name="Connor Welch" userId="81f93493-9b00-4dd5-a1db-199350fa17ce" providerId="ADAL" clId="{95BC21FF-750B-D24B-8164-99536A2653A0}" dt="2021-09-23T14:23:06.016" v="619"/>
          <ac:grpSpMkLst>
            <pc:docMk/>
            <pc:sldMk cId="2574630535" sldId="281"/>
            <ac:grpSpMk id="258" creationId="{79D6123B-CE0F-6944-B008-C014FFA61318}"/>
          </ac:grpSpMkLst>
        </pc:grpChg>
        <pc:grpChg chg="add">
          <ac:chgData name="Connor Welch" userId="81f93493-9b00-4dd5-a1db-199350fa17ce" providerId="ADAL" clId="{95BC21FF-750B-D24B-8164-99536A2653A0}" dt="2021-09-23T14:23:06.016" v="619"/>
          <ac:grpSpMkLst>
            <pc:docMk/>
            <pc:sldMk cId="2574630535" sldId="281"/>
            <ac:grpSpMk id="263" creationId="{9F01638A-F21F-064E-9A54-7D7C6AB22710}"/>
          </ac:grpSpMkLst>
        </pc:grpChg>
        <pc:grpChg chg="add del">
          <ac:chgData name="Connor Welch" userId="81f93493-9b00-4dd5-a1db-199350fa17ce" providerId="ADAL" clId="{95BC21FF-750B-D24B-8164-99536A2653A0}" dt="2021-09-23T14:23:43.691" v="632"/>
          <ac:grpSpMkLst>
            <pc:docMk/>
            <pc:sldMk cId="2574630535" sldId="281"/>
            <ac:grpSpMk id="269" creationId="{D43F08BC-7777-2846-9D30-1025E5F5AF0D}"/>
          </ac:grpSpMkLst>
        </pc:grpChg>
        <pc:grpChg chg="add del">
          <ac:chgData name="Connor Welch" userId="81f93493-9b00-4dd5-a1db-199350fa17ce" providerId="ADAL" clId="{95BC21FF-750B-D24B-8164-99536A2653A0}" dt="2021-09-23T14:23:47.198" v="636"/>
          <ac:grpSpMkLst>
            <pc:docMk/>
            <pc:sldMk cId="2574630535" sldId="281"/>
            <ac:grpSpMk id="276" creationId="{F2F52F1E-E31F-B143-8F0C-F583023F927F}"/>
          </ac:grpSpMkLst>
        </pc:grpChg>
        <pc:grpChg chg="add del">
          <ac:chgData name="Connor Welch" userId="81f93493-9b00-4dd5-a1db-199350fa17ce" providerId="ADAL" clId="{95BC21FF-750B-D24B-8164-99536A2653A0}" dt="2021-09-23T14:23:50.694" v="643"/>
          <ac:grpSpMkLst>
            <pc:docMk/>
            <pc:sldMk cId="2574630535" sldId="281"/>
            <ac:grpSpMk id="280" creationId="{87FC3E91-99E9-7346-95B1-D4D7432B1376}"/>
          </ac:grpSpMkLst>
        </pc:grpChg>
        <pc:grpChg chg="add">
          <ac:chgData name="Connor Welch" userId="81f93493-9b00-4dd5-a1db-199350fa17ce" providerId="ADAL" clId="{95BC21FF-750B-D24B-8164-99536A2653A0}" dt="2021-09-23T14:23:50.694" v="643"/>
          <ac:grpSpMkLst>
            <pc:docMk/>
            <pc:sldMk cId="2574630535" sldId="281"/>
            <ac:grpSpMk id="287" creationId="{3520E387-563A-5540-85D9-996B11D8F464}"/>
          </ac:grpSpMkLst>
        </pc:grpChg>
        <pc:grpChg chg="add del">
          <ac:chgData name="Connor Welch" userId="81f93493-9b00-4dd5-a1db-199350fa17ce" providerId="ADAL" clId="{95BC21FF-750B-D24B-8164-99536A2653A0}" dt="2021-09-23T14:23:57.111" v="652"/>
          <ac:grpSpMkLst>
            <pc:docMk/>
            <pc:sldMk cId="2574630535" sldId="281"/>
            <ac:grpSpMk id="293" creationId="{2CE57E75-5378-DC4A-AB71-82A8CE391C3A}"/>
          </ac:grpSpMkLst>
        </pc:grpChg>
        <pc:grpChg chg="add del">
          <ac:chgData name="Connor Welch" userId="81f93493-9b00-4dd5-a1db-199350fa17ce" providerId="ADAL" clId="{95BC21FF-750B-D24B-8164-99536A2653A0}" dt="2021-09-23T14:23:59.836" v="656"/>
          <ac:grpSpMkLst>
            <pc:docMk/>
            <pc:sldMk cId="2574630535" sldId="281"/>
            <ac:grpSpMk id="296" creationId="{D56C013C-569E-D04A-AA9D-094C544E0D6E}"/>
          </ac:grpSpMkLst>
        </pc:grpChg>
        <pc:grpChg chg="add del">
          <ac:chgData name="Connor Welch" userId="81f93493-9b00-4dd5-a1db-199350fa17ce" providerId="ADAL" clId="{95BC21FF-750B-D24B-8164-99536A2653A0}" dt="2021-09-23T14:24:07.883" v="671"/>
          <ac:grpSpMkLst>
            <pc:docMk/>
            <pc:sldMk cId="2574630535" sldId="281"/>
            <ac:grpSpMk id="300" creationId="{ED18B83F-116E-3745-9C8E-B1F582B520D8}"/>
          </ac:grpSpMkLst>
        </pc:grpChg>
        <pc:grpChg chg="add del">
          <ac:chgData name="Connor Welch" userId="81f93493-9b00-4dd5-a1db-199350fa17ce" providerId="ADAL" clId="{95BC21FF-750B-D24B-8164-99536A2653A0}" dt="2021-09-23T14:24:07.883" v="671"/>
          <ac:grpSpMkLst>
            <pc:docMk/>
            <pc:sldMk cId="2574630535" sldId="281"/>
            <ac:grpSpMk id="307" creationId="{B0F4EE83-4553-BE40-B4BD-45B28C7DB902}"/>
          </ac:grpSpMkLst>
        </pc:grpChg>
        <pc:grpChg chg="add del">
          <ac:chgData name="Connor Welch" userId="81f93493-9b00-4dd5-a1db-199350fa17ce" providerId="ADAL" clId="{95BC21FF-750B-D24B-8164-99536A2653A0}" dt="2021-09-23T14:24:07.883" v="671"/>
          <ac:grpSpMkLst>
            <pc:docMk/>
            <pc:sldMk cId="2574630535" sldId="281"/>
            <ac:grpSpMk id="308" creationId="{CE507C61-5266-2448-AC8F-6F30AF3CB9BC}"/>
          </ac:grpSpMkLst>
        </pc:grpChg>
        <pc:grpChg chg="add">
          <ac:chgData name="Connor Welch" userId="81f93493-9b00-4dd5-a1db-199350fa17ce" providerId="ADAL" clId="{95BC21FF-750B-D24B-8164-99536A2653A0}" dt="2021-09-23T14:24:07.883" v="671"/>
          <ac:grpSpMkLst>
            <pc:docMk/>
            <pc:sldMk cId="2574630535" sldId="281"/>
            <ac:grpSpMk id="316" creationId="{F340B65E-A67E-854B-911F-F682B09B2738}"/>
          </ac:grpSpMkLst>
        </pc:grpChg>
        <pc:grpChg chg="add">
          <ac:chgData name="Connor Welch" userId="81f93493-9b00-4dd5-a1db-199350fa17ce" providerId="ADAL" clId="{95BC21FF-750B-D24B-8164-99536A2653A0}" dt="2021-09-23T14:24:10.905" v="674"/>
          <ac:grpSpMkLst>
            <pc:docMk/>
            <pc:sldMk cId="2574630535" sldId="281"/>
            <ac:grpSpMk id="319" creationId="{62F7FBE0-FE9D-DF41-BAAB-9D01B5724E20}"/>
          </ac:grpSpMkLst>
        </pc:grpChg>
        <pc:grpChg chg="add del">
          <ac:chgData name="Connor Welch" userId="81f93493-9b00-4dd5-a1db-199350fa17ce" providerId="ADAL" clId="{95BC21FF-750B-D24B-8164-99536A2653A0}" dt="2021-09-23T14:24:14.085" v="679"/>
          <ac:grpSpMkLst>
            <pc:docMk/>
            <pc:sldMk cId="2574630535" sldId="281"/>
            <ac:grpSpMk id="322" creationId="{642B847B-2894-434B-BC69-C729676246FE}"/>
          </ac:grpSpMkLst>
        </pc:grpChg>
        <pc:grpChg chg="add del">
          <ac:chgData name="Connor Welch" userId="81f93493-9b00-4dd5-a1db-199350fa17ce" providerId="ADAL" clId="{95BC21FF-750B-D24B-8164-99536A2653A0}" dt="2021-09-23T14:24:18.465" v="686"/>
          <ac:grpSpMkLst>
            <pc:docMk/>
            <pc:sldMk cId="2574630535" sldId="281"/>
            <ac:grpSpMk id="324" creationId="{E54BB3B0-8667-4E48-BD15-A72FA5E71F64}"/>
          </ac:grpSpMkLst>
        </pc:grpChg>
        <pc:grpChg chg="add">
          <ac:chgData name="Connor Welch" userId="81f93493-9b00-4dd5-a1db-199350fa17ce" providerId="ADAL" clId="{95BC21FF-750B-D24B-8164-99536A2653A0}" dt="2021-09-23T14:24:18.465" v="686"/>
          <ac:grpSpMkLst>
            <pc:docMk/>
            <pc:sldMk cId="2574630535" sldId="281"/>
            <ac:grpSpMk id="331" creationId="{5D56B6F1-9E5D-794D-87CD-B79596A0C5A5}"/>
          </ac:grpSpMkLst>
        </pc:grpChg>
        <pc:grpChg chg="add">
          <ac:chgData name="Connor Welch" userId="81f93493-9b00-4dd5-a1db-199350fa17ce" providerId="ADAL" clId="{95BC21FF-750B-D24B-8164-99536A2653A0}" dt="2021-09-23T14:24:25.773" v="691"/>
          <ac:grpSpMkLst>
            <pc:docMk/>
            <pc:sldMk cId="2574630535" sldId="281"/>
            <ac:grpSpMk id="336" creationId="{0ADD04EE-EBEE-1543-96FD-362C69C0EE0E}"/>
          </ac:grpSpMkLst>
        </pc:grpChg>
        <pc:grpChg chg="add">
          <ac:chgData name="Connor Welch" userId="81f93493-9b00-4dd5-a1db-199350fa17ce" providerId="ADAL" clId="{95BC21FF-750B-D24B-8164-99536A2653A0}" dt="2021-09-23T14:24:30.310" v="696"/>
          <ac:grpSpMkLst>
            <pc:docMk/>
            <pc:sldMk cId="2574630535" sldId="281"/>
            <ac:grpSpMk id="340" creationId="{2669ACAB-6859-2648-BCFD-DA6A4820165B}"/>
          </ac:grpSpMkLst>
        </pc:grpChg>
        <pc:grpChg chg="add del">
          <ac:chgData name="Connor Welch" userId="81f93493-9b00-4dd5-a1db-199350fa17ce" providerId="ADAL" clId="{95BC21FF-750B-D24B-8164-99536A2653A0}" dt="2021-09-23T14:24:37.552" v="705"/>
          <ac:grpSpMkLst>
            <pc:docMk/>
            <pc:sldMk cId="2574630535" sldId="281"/>
            <ac:grpSpMk id="347" creationId="{248430FF-1E16-8B4C-AAB0-3FD11C07EB60}"/>
          </ac:grpSpMkLst>
        </pc:grpChg>
        <pc:grpChg chg="add del">
          <ac:chgData name="Connor Welch" userId="81f93493-9b00-4dd5-a1db-199350fa17ce" providerId="ADAL" clId="{95BC21FF-750B-D24B-8164-99536A2653A0}" dt="2021-09-23T14:24:39.370" v="708"/>
          <ac:grpSpMkLst>
            <pc:docMk/>
            <pc:sldMk cId="2574630535" sldId="281"/>
            <ac:grpSpMk id="349" creationId="{202E4356-B9B2-A644-A0DD-838F8BA81DDD}"/>
          </ac:grpSpMkLst>
        </pc:grpChg>
        <pc:grpChg chg="add del">
          <ac:chgData name="Connor Welch" userId="81f93493-9b00-4dd5-a1db-199350fa17ce" providerId="ADAL" clId="{95BC21FF-750B-D24B-8164-99536A2653A0}" dt="2021-09-23T14:24:42.416" v="715"/>
          <ac:grpSpMkLst>
            <pc:docMk/>
            <pc:sldMk cId="2574630535" sldId="281"/>
            <ac:grpSpMk id="352" creationId="{8F18C107-ABB6-754C-8F64-FF0310F48B9F}"/>
          </ac:grpSpMkLst>
        </pc:grpChg>
        <pc:grpChg chg="add del">
          <ac:chgData name="Connor Welch" userId="81f93493-9b00-4dd5-a1db-199350fa17ce" providerId="ADAL" clId="{95BC21FF-750B-D24B-8164-99536A2653A0}" dt="2021-09-23T14:24:43.221" v="717"/>
          <ac:grpSpMkLst>
            <pc:docMk/>
            <pc:sldMk cId="2574630535" sldId="281"/>
            <ac:grpSpMk id="359" creationId="{42C07670-A1E9-5745-8E9F-8CBABE276CC0}"/>
          </ac:grpSpMkLst>
        </pc:grpChg>
        <pc:grpChg chg="add">
          <ac:chgData name="Connor Welch" userId="81f93493-9b00-4dd5-a1db-199350fa17ce" providerId="ADAL" clId="{95BC21FF-750B-D24B-8164-99536A2653A0}" dt="2021-09-23T14:24:43.221" v="717"/>
          <ac:grpSpMkLst>
            <pc:docMk/>
            <pc:sldMk cId="2574630535" sldId="281"/>
            <ac:grpSpMk id="361" creationId="{AE620718-E6FE-C14E-AF16-FC246193B640}"/>
          </ac:grpSpMkLst>
        </pc:grpChg>
        <pc:grpChg chg="add del">
          <ac:chgData name="Connor Welch" userId="81f93493-9b00-4dd5-a1db-199350fa17ce" providerId="ADAL" clId="{95BC21FF-750B-D24B-8164-99536A2653A0}" dt="2021-09-23T14:24:59.072" v="726"/>
          <ac:grpSpMkLst>
            <pc:docMk/>
            <pc:sldMk cId="2574630535" sldId="281"/>
            <ac:grpSpMk id="367" creationId="{0AB9C5D5-9838-EE44-9B4F-AF3D1E103AE2}"/>
          </ac:grpSpMkLst>
        </pc:grpChg>
        <pc:grpChg chg="add">
          <ac:chgData name="Connor Welch" userId="81f93493-9b00-4dd5-a1db-199350fa17ce" providerId="ADAL" clId="{95BC21FF-750B-D24B-8164-99536A2653A0}" dt="2021-09-23T14:24:59.072" v="726"/>
          <ac:grpSpMkLst>
            <pc:docMk/>
            <pc:sldMk cId="2574630535" sldId="281"/>
            <ac:grpSpMk id="370" creationId="{8D49F80F-D2FA-7A4E-80E4-1D08DFFE06FD}"/>
          </ac:grpSpMkLst>
        </pc:grpChg>
        <pc:grpChg chg="add del">
          <ac:chgData name="Connor Welch" userId="81f93493-9b00-4dd5-a1db-199350fa17ce" providerId="ADAL" clId="{95BC21FF-750B-D24B-8164-99536A2653A0}" dt="2021-09-23T14:25:03.301" v="736"/>
          <ac:grpSpMkLst>
            <pc:docMk/>
            <pc:sldMk cId="2574630535" sldId="281"/>
            <ac:grpSpMk id="376" creationId="{478F2D0A-44EC-4846-A0B2-D70722172F2F}"/>
          </ac:grpSpMkLst>
        </pc:grpChg>
        <pc:grpChg chg="add">
          <ac:chgData name="Connor Welch" userId="81f93493-9b00-4dd5-a1db-199350fa17ce" providerId="ADAL" clId="{95BC21FF-750B-D24B-8164-99536A2653A0}" dt="2021-09-23T14:25:03.301" v="736"/>
          <ac:grpSpMkLst>
            <pc:docMk/>
            <pc:sldMk cId="2574630535" sldId="281"/>
            <ac:grpSpMk id="380" creationId="{A8A25502-C314-5043-93A7-33674FB5F8BC}"/>
          </ac:grpSpMkLst>
        </pc:grpChg>
        <pc:grpChg chg="add del">
          <ac:chgData name="Connor Welch" userId="81f93493-9b00-4dd5-a1db-199350fa17ce" providerId="ADAL" clId="{95BC21FF-750B-D24B-8164-99536A2653A0}" dt="2021-09-23T14:25:13.834" v="752"/>
          <ac:grpSpMkLst>
            <pc:docMk/>
            <pc:sldMk cId="2574630535" sldId="281"/>
            <ac:grpSpMk id="389" creationId="{C1CFE3A5-D487-6A48-98E2-B90165AD15CB}"/>
          </ac:grpSpMkLst>
        </pc:grpChg>
        <pc:grpChg chg="add del">
          <ac:chgData name="Connor Welch" userId="81f93493-9b00-4dd5-a1db-199350fa17ce" providerId="ADAL" clId="{95BC21FF-750B-D24B-8164-99536A2653A0}" dt="2021-09-23T14:25:22.445" v="767"/>
          <ac:grpSpMkLst>
            <pc:docMk/>
            <pc:sldMk cId="2574630535" sldId="281"/>
            <ac:grpSpMk id="392" creationId="{5302C13F-9B0E-DD49-97C5-83FBD797EFDB}"/>
          </ac:grpSpMkLst>
        </pc:grpChg>
        <pc:grpChg chg="add">
          <ac:chgData name="Connor Welch" userId="81f93493-9b00-4dd5-a1db-199350fa17ce" providerId="ADAL" clId="{95BC21FF-750B-D24B-8164-99536A2653A0}" dt="2021-09-23T14:25:22.445" v="767"/>
          <ac:grpSpMkLst>
            <pc:docMk/>
            <pc:sldMk cId="2574630535" sldId="281"/>
            <ac:grpSpMk id="403" creationId="{3194E8D8-D545-474A-B7AE-C4C66F0622D8}"/>
          </ac:grpSpMkLst>
        </pc:grpChg>
        <pc:grpChg chg="add">
          <ac:chgData name="Connor Welch" userId="81f93493-9b00-4dd5-a1db-199350fa17ce" providerId="ADAL" clId="{95BC21FF-750B-D24B-8164-99536A2653A0}" dt="2021-09-23T14:25:22.445" v="767"/>
          <ac:grpSpMkLst>
            <pc:docMk/>
            <pc:sldMk cId="2574630535" sldId="281"/>
            <ac:grpSpMk id="404" creationId="{AE7ADBC2-D803-0A49-86C1-26277104D8A3}"/>
          </ac:grpSpMkLst>
        </pc:grpChg>
        <pc:grpChg chg="add del">
          <ac:chgData name="Connor Welch" userId="81f93493-9b00-4dd5-a1db-199350fa17ce" providerId="ADAL" clId="{95BC21FF-750B-D24B-8164-99536A2653A0}" dt="2021-09-23T14:25:25.825" v="771"/>
          <ac:grpSpMkLst>
            <pc:docMk/>
            <pc:sldMk cId="2574630535" sldId="281"/>
            <ac:grpSpMk id="407" creationId="{87C2A5E2-2EEB-1F4F-BC1B-1EAB2631CB4F}"/>
          </ac:grpSpMkLst>
        </pc:grpChg>
        <pc:grpChg chg="add del">
          <ac:chgData name="Connor Welch" userId="81f93493-9b00-4dd5-a1db-199350fa17ce" providerId="ADAL" clId="{95BC21FF-750B-D24B-8164-99536A2653A0}" dt="2021-09-23T14:25:34.486" v="780"/>
          <ac:grpSpMkLst>
            <pc:docMk/>
            <pc:sldMk cId="2574630535" sldId="281"/>
            <ac:grpSpMk id="413" creationId="{E4FC5F75-0949-5347-BC38-229C3D8DF150}"/>
          </ac:grpSpMkLst>
        </pc:grpChg>
        <pc:grpChg chg="add">
          <ac:chgData name="Connor Welch" userId="81f93493-9b00-4dd5-a1db-199350fa17ce" providerId="ADAL" clId="{95BC21FF-750B-D24B-8164-99536A2653A0}" dt="2021-09-23T14:25:37.223" v="784"/>
          <ac:grpSpMkLst>
            <pc:docMk/>
            <pc:sldMk cId="2574630535" sldId="281"/>
            <ac:grpSpMk id="416" creationId="{B49CB86F-D164-9B47-BD27-9FD8D26AED02}"/>
          </ac:grpSpMkLst>
        </pc:grpChg>
        <pc:grpChg chg="add del">
          <ac:chgData name="Connor Welch" userId="81f93493-9b00-4dd5-a1db-199350fa17ce" providerId="ADAL" clId="{95BC21FF-750B-D24B-8164-99536A2653A0}" dt="2021-09-23T14:25:49.032" v="796"/>
          <ac:grpSpMkLst>
            <pc:docMk/>
            <pc:sldMk cId="2574630535" sldId="281"/>
            <ac:grpSpMk id="423" creationId="{37522D67-D854-7643-AE07-BE4F931B6424}"/>
          </ac:grpSpMkLst>
        </pc:grpChg>
        <pc:grpChg chg="add">
          <ac:chgData name="Connor Welch" userId="81f93493-9b00-4dd5-a1db-199350fa17ce" providerId="ADAL" clId="{95BC21FF-750B-D24B-8164-99536A2653A0}" dt="2021-09-23T14:25:45.896" v="791"/>
          <ac:grpSpMkLst>
            <pc:docMk/>
            <pc:sldMk cId="2574630535" sldId="281"/>
            <ac:grpSpMk id="424" creationId="{8A2E79DC-3E92-1343-833D-999608622644}"/>
          </ac:grpSpMkLst>
        </pc:grpChg>
        <pc:grpChg chg="add del">
          <ac:chgData name="Connor Welch" userId="81f93493-9b00-4dd5-a1db-199350fa17ce" providerId="ADAL" clId="{95BC21FF-750B-D24B-8164-99536A2653A0}" dt="2021-09-23T14:25:56.013" v="807"/>
          <ac:grpSpMkLst>
            <pc:docMk/>
            <pc:sldMk cId="2574630535" sldId="281"/>
            <ac:grpSpMk id="429" creationId="{D1E5D52D-4548-7A4C-B1C5-A304C195C963}"/>
          </ac:grpSpMkLst>
        </pc:grpChg>
        <pc:grpChg chg="add del">
          <ac:chgData name="Connor Welch" userId="81f93493-9b00-4dd5-a1db-199350fa17ce" providerId="ADAL" clId="{95BC21FF-750B-D24B-8164-99536A2653A0}" dt="2021-09-23T14:25:57.905" v="811"/>
          <ac:grpSpMkLst>
            <pc:docMk/>
            <pc:sldMk cId="2574630535" sldId="281"/>
            <ac:grpSpMk id="440" creationId="{022C8897-D7BB-1E4E-B118-0A92684810A8}"/>
          </ac:grpSpMkLst>
        </pc:grpChg>
        <pc:grpChg chg="add">
          <ac:chgData name="Connor Welch" userId="81f93493-9b00-4dd5-a1db-199350fa17ce" providerId="ADAL" clId="{95BC21FF-750B-D24B-8164-99536A2653A0}" dt="2021-09-23T14:25:56.013" v="807"/>
          <ac:grpSpMkLst>
            <pc:docMk/>
            <pc:sldMk cId="2574630535" sldId="281"/>
            <ac:grpSpMk id="441" creationId="{36A73795-7573-2645-A2CA-45BD96EF36F3}"/>
          </ac:grpSpMkLst>
        </pc:grpChg>
        <pc:grpChg chg="add del">
          <ac:chgData name="Connor Welch" userId="81f93493-9b00-4dd5-a1db-199350fa17ce" providerId="ADAL" clId="{95BC21FF-750B-D24B-8164-99536A2653A0}" dt="2021-09-23T14:26:11.395" v="828"/>
          <ac:grpSpMkLst>
            <pc:docMk/>
            <pc:sldMk cId="2574630535" sldId="281"/>
            <ac:grpSpMk id="449" creationId="{E2FD7C1E-3892-6F48-B5CE-032B28173415}"/>
          </ac:grpSpMkLst>
        </pc:grpChg>
        <pc:grpChg chg="add del">
          <ac:chgData name="Connor Welch" userId="81f93493-9b00-4dd5-a1db-199350fa17ce" providerId="ADAL" clId="{95BC21FF-750B-D24B-8164-99536A2653A0}" dt="2021-09-23T14:26:11.395" v="828"/>
          <ac:grpSpMkLst>
            <pc:docMk/>
            <pc:sldMk cId="2574630535" sldId="281"/>
            <ac:grpSpMk id="455" creationId="{7F456751-0D78-4D48-AC86-3B1D1D306694}"/>
          </ac:grpSpMkLst>
        </pc:grpChg>
        <pc:grpChg chg="add del">
          <ac:chgData name="Connor Welch" userId="81f93493-9b00-4dd5-a1db-199350fa17ce" providerId="ADAL" clId="{95BC21FF-750B-D24B-8164-99536A2653A0}" dt="2021-09-23T14:29:26.025" v="901"/>
          <ac:grpSpMkLst>
            <pc:docMk/>
            <pc:sldMk cId="2574630535" sldId="281"/>
            <ac:grpSpMk id="457" creationId="{1DCEFCD5-FC72-4546-921B-274F030044A0}"/>
          </ac:grpSpMkLst>
        </pc:grpChg>
        <pc:grpChg chg="add del">
          <ac:chgData name="Connor Welch" userId="81f93493-9b00-4dd5-a1db-199350fa17ce" providerId="ADAL" clId="{95BC21FF-750B-D24B-8164-99536A2653A0}" dt="2021-09-23T14:27:28.733" v="842"/>
          <ac:grpSpMkLst>
            <pc:docMk/>
            <pc:sldMk cId="2574630535" sldId="281"/>
            <ac:grpSpMk id="465" creationId="{514D28C4-1EF5-F143-BFD2-DBF97F3BDC24}"/>
          </ac:grpSpMkLst>
        </pc:grpChg>
        <pc:grpChg chg="add del">
          <ac:chgData name="Connor Welch" userId="81f93493-9b00-4dd5-a1db-199350fa17ce" providerId="ADAL" clId="{95BC21FF-750B-D24B-8164-99536A2653A0}" dt="2021-09-23T14:27:34.057" v="853"/>
          <ac:grpSpMkLst>
            <pc:docMk/>
            <pc:sldMk cId="2574630535" sldId="281"/>
            <ac:grpSpMk id="468" creationId="{D47AC3BF-A5E1-3F4B-AAB4-851E03C85AAC}"/>
          </ac:grpSpMkLst>
        </pc:grpChg>
        <pc:grpChg chg="add del">
          <ac:chgData name="Connor Welch" userId="81f93493-9b00-4dd5-a1db-199350fa17ce" providerId="ADAL" clId="{95BC21FF-750B-D24B-8164-99536A2653A0}" dt="2021-09-23T14:27:37.581" v="859"/>
          <ac:grpSpMkLst>
            <pc:docMk/>
            <pc:sldMk cId="2574630535" sldId="281"/>
            <ac:grpSpMk id="479" creationId="{249E2BCA-BBA1-6A4D-862C-972FCD18176A}"/>
          </ac:grpSpMkLst>
        </pc:grpChg>
        <pc:grpChg chg="add">
          <ac:chgData name="Connor Welch" userId="81f93493-9b00-4dd5-a1db-199350fa17ce" providerId="ADAL" clId="{95BC21FF-750B-D24B-8164-99536A2653A0}" dt="2021-09-23T14:27:34.057" v="853"/>
          <ac:grpSpMkLst>
            <pc:docMk/>
            <pc:sldMk cId="2574630535" sldId="281"/>
            <ac:grpSpMk id="480" creationId="{F8F38BD8-77C7-8342-A943-02F310253DAE}"/>
          </ac:grpSpMkLst>
        </pc:grpChg>
        <pc:grpChg chg="add del">
          <ac:chgData name="Connor Welch" userId="81f93493-9b00-4dd5-a1db-199350fa17ce" providerId="ADAL" clId="{95BC21FF-750B-D24B-8164-99536A2653A0}" dt="2021-09-23T14:27:40.947" v="866"/>
          <ac:grpSpMkLst>
            <pc:docMk/>
            <pc:sldMk cId="2574630535" sldId="281"/>
            <ac:grpSpMk id="486" creationId="{1FF47B0B-1710-9747-A8CE-A953CFAFA9D7}"/>
          </ac:grpSpMkLst>
        </pc:grpChg>
        <pc:grpChg chg="add del">
          <ac:chgData name="Connor Welch" userId="81f93493-9b00-4dd5-a1db-199350fa17ce" providerId="ADAL" clId="{95BC21FF-750B-D24B-8164-99536A2653A0}" dt="2021-09-23T14:27:43.712" v="870"/>
          <ac:grpSpMkLst>
            <pc:docMk/>
            <pc:sldMk cId="2574630535" sldId="281"/>
            <ac:grpSpMk id="493" creationId="{2E560097-9F7C-9745-8B24-C0F28A33C306}"/>
          </ac:grpSpMkLst>
        </pc:grpChg>
        <pc:grpChg chg="add del">
          <ac:chgData name="Connor Welch" userId="81f93493-9b00-4dd5-a1db-199350fa17ce" providerId="ADAL" clId="{95BC21FF-750B-D24B-8164-99536A2653A0}" dt="2021-09-23T14:58:45.005" v="1619"/>
          <ac:grpSpMkLst>
            <pc:docMk/>
            <pc:sldMk cId="2574630535" sldId="281"/>
            <ac:grpSpMk id="497" creationId="{320EFA14-2410-564D-8407-72CF16B4BA3C}"/>
          </ac:grpSpMkLst>
        </pc:grpChg>
        <pc:grpChg chg="add del">
          <ac:chgData name="Connor Welch" userId="81f93493-9b00-4dd5-a1db-199350fa17ce" providerId="ADAL" clId="{95BC21FF-750B-D24B-8164-99536A2653A0}" dt="2021-09-23T14:27:53.968" v="883"/>
          <ac:grpSpMkLst>
            <pc:docMk/>
            <pc:sldMk cId="2574630535" sldId="281"/>
            <ac:grpSpMk id="504" creationId="{34BC4C03-C33A-F94C-A69F-0FB84C77D844}"/>
          </ac:grpSpMkLst>
        </pc:grpChg>
        <pc:grpChg chg="add del">
          <ac:chgData name="Connor Welch" userId="81f93493-9b00-4dd5-a1db-199350fa17ce" providerId="ADAL" clId="{95BC21FF-750B-D24B-8164-99536A2653A0}" dt="2021-09-23T14:27:59.165" v="890"/>
          <ac:grpSpMkLst>
            <pc:docMk/>
            <pc:sldMk cId="2574630535" sldId="281"/>
            <ac:grpSpMk id="510" creationId="{D6ACB184-6124-3F49-8C0B-E9C3E80670F1}"/>
          </ac:grpSpMkLst>
        </pc:grpChg>
        <pc:grpChg chg="add">
          <ac:chgData name="Connor Welch" userId="81f93493-9b00-4dd5-a1db-199350fa17ce" providerId="ADAL" clId="{95BC21FF-750B-D24B-8164-99536A2653A0}" dt="2021-09-23T14:27:59.165" v="890"/>
          <ac:grpSpMkLst>
            <pc:docMk/>
            <pc:sldMk cId="2574630535" sldId="281"/>
            <ac:grpSpMk id="517" creationId="{3BDF0326-F1FF-AD4A-B31F-084A33CA7E23}"/>
          </ac:grpSpMkLst>
        </pc:grpChg>
        <pc:grpChg chg="add del">
          <ac:chgData name="Connor Welch" userId="81f93493-9b00-4dd5-a1db-199350fa17ce" providerId="ADAL" clId="{95BC21FF-750B-D24B-8164-99536A2653A0}" dt="2021-09-23T14:29:35.592" v="914"/>
          <ac:grpSpMkLst>
            <pc:docMk/>
            <pc:sldMk cId="2574630535" sldId="281"/>
            <ac:grpSpMk id="524" creationId="{8106992C-1C51-384A-906D-0B1ECB179B88}"/>
          </ac:grpSpMkLst>
        </pc:grpChg>
        <pc:grpChg chg="add">
          <ac:chgData name="Connor Welch" userId="81f93493-9b00-4dd5-a1db-199350fa17ce" providerId="ADAL" clId="{95BC21FF-750B-D24B-8164-99536A2653A0}" dt="2021-09-23T14:29:35.592" v="914"/>
          <ac:grpSpMkLst>
            <pc:docMk/>
            <pc:sldMk cId="2574630535" sldId="281"/>
            <ac:grpSpMk id="530" creationId="{024C0226-E3A1-0A41-983E-E8195CBF876C}"/>
          </ac:grpSpMkLst>
        </pc:grpChg>
        <pc:grpChg chg="add del">
          <ac:chgData name="Connor Welch" userId="81f93493-9b00-4dd5-a1db-199350fa17ce" providerId="ADAL" clId="{95BC21FF-750B-D24B-8164-99536A2653A0}" dt="2021-09-23T14:51:31.439" v="1475"/>
          <ac:grpSpMkLst>
            <pc:docMk/>
            <pc:sldMk cId="2574630535" sldId="281"/>
            <ac:grpSpMk id="540" creationId="{0DD852E2-8E47-744B-BD1D-9FCE17804277}"/>
          </ac:grpSpMkLst>
        </pc:grpChg>
        <pc:grpChg chg="add del">
          <ac:chgData name="Connor Welch" userId="81f93493-9b00-4dd5-a1db-199350fa17ce" providerId="ADAL" clId="{95BC21FF-750B-D24B-8164-99536A2653A0}" dt="2021-09-23T14:51:43.259" v="1498"/>
          <ac:grpSpMkLst>
            <pc:docMk/>
            <pc:sldMk cId="2574630535" sldId="281"/>
            <ac:grpSpMk id="549" creationId="{6A951DE9-0CF6-3041-BEF1-56219F3D1651}"/>
          </ac:grpSpMkLst>
        </pc:grpChg>
        <pc:grpChg chg="add del">
          <ac:chgData name="Connor Welch" userId="81f93493-9b00-4dd5-a1db-199350fa17ce" providerId="ADAL" clId="{95BC21FF-750B-D24B-8164-99536A2653A0}" dt="2021-09-23T14:51:45.002" v="1503"/>
          <ac:grpSpMkLst>
            <pc:docMk/>
            <pc:sldMk cId="2574630535" sldId="281"/>
            <ac:grpSpMk id="556" creationId="{2810B02E-EF9D-8F4F-B925-DE17F894BF50}"/>
          </ac:grpSpMkLst>
        </pc:grpChg>
        <pc:grpChg chg="add del">
          <ac:chgData name="Connor Welch" userId="81f93493-9b00-4dd5-a1db-199350fa17ce" providerId="ADAL" clId="{95BC21FF-750B-D24B-8164-99536A2653A0}" dt="2021-09-23T14:51:59.630" v="1511"/>
          <ac:grpSpMkLst>
            <pc:docMk/>
            <pc:sldMk cId="2574630535" sldId="281"/>
            <ac:grpSpMk id="561" creationId="{4D6BAE52-F211-C54A-B0A7-347E2BD7C493}"/>
          </ac:grpSpMkLst>
        </pc:grpChg>
        <pc:grpChg chg="add del">
          <ac:chgData name="Connor Welch" userId="81f93493-9b00-4dd5-a1db-199350fa17ce" providerId="ADAL" clId="{95BC21FF-750B-D24B-8164-99536A2653A0}" dt="2021-09-23T14:51:59.630" v="1511"/>
          <ac:grpSpMkLst>
            <pc:docMk/>
            <pc:sldMk cId="2574630535" sldId="281"/>
            <ac:grpSpMk id="566" creationId="{2E86298A-E0AE-794F-BCCB-77D2E06F4A64}"/>
          </ac:grpSpMkLst>
        </pc:grpChg>
        <pc:grpChg chg="add del">
          <ac:chgData name="Connor Welch" userId="81f93493-9b00-4dd5-a1db-199350fa17ce" providerId="ADAL" clId="{95BC21FF-750B-D24B-8164-99536A2653A0}" dt="2021-09-23T14:52:01.932" v="1528"/>
          <ac:grpSpMkLst>
            <pc:docMk/>
            <pc:sldMk cId="2574630535" sldId="281"/>
            <ac:grpSpMk id="569" creationId="{BC983BC9-3037-4A45-94C8-EB856691D5DC}"/>
          </ac:grpSpMkLst>
        </pc:grpChg>
        <pc:grpChg chg="add del">
          <ac:chgData name="Connor Welch" userId="81f93493-9b00-4dd5-a1db-199350fa17ce" providerId="ADAL" clId="{95BC21FF-750B-D24B-8164-99536A2653A0}" dt="2021-09-23T14:52:17.007" v="1543"/>
          <ac:grpSpMkLst>
            <pc:docMk/>
            <pc:sldMk cId="2574630535" sldId="281"/>
            <ac:grpSpMk id="577" creationId="{0D581A93-5CF4-F54D-9245-CE554EEC422B}"/>
          </ac:grpSpMkLst>
        </pc:grpChg>
        <pc:grpChg chg="add del">
          <ac:chgData name="Connor Welch" userId="81f93493-9b00-4dd5-a1db-199350fa17ce" providerId="ADAL" clId="{95BC21FF-750B-D24B-8164-99536A2653A0}" dt="2021-09-23T14:52:27.573" v="1562"/>
          <ac:grpSpMkLst>
            <pc:docMk/>
            <pc:sldMk cId="2574630535" sldId="281"/>
            <ac:grpSpMk id="588" creationId="{0C9B2E84-176C-4B41-95A4-9160FB390E48}"/>
          </ac:grpSpMkLst>
        </pc:grpChg>
        <pc:grpChg chg="add del">
          <ac:chgData name="Connor Welch" userId="81f93493-9b00-4dd5-a1db-199350fa17ce" providerId="ADAL" clId="{95BC21FF-750B-D24B-8164-99536A2653A0}" dt="2021-09-23T14:52:29.172" v="1565"/>
          <ac:grpSpMkLst>
            <pc:docMk/>
            <pc:sldMk cId="2574630535" sldId="281"/>
            <ac:grpSpMk id="595" creationId="{25C10CA4-1370-C440-8DE5-CABA4A7B6558}"/>
          </ac:grpSpMkLst>
        </pc:grpChg>
        <pc:grpChg chg="add del">
          <ac:chgData name="Connor Welch" userId="81f93493-9b00-4dd5-a1db-199350fa17ce" providerId="ADAL" clId="{95BC21FF-750B-D24B-8164-99536A2653A0}" dt="2021-09-23T14:52:44.925" v="1582"/>
          <ac:grpSpMkLst>
            <pc:docMk/>
            <pc:sldMk cId="2574630535" sldId="281"/>
            <ac:grpSpMk id="598" creationId="{A08FFD4C-9AEC-A144-8FA9-EA6ED6548B28}"/>
          </ac:grpSpMkLst>
        </pc:grpChg>
        <pc:grpChg chg="add del">
          <ac:chgData name="Connor Welch" userId="81f93493-9b00-4dd5-a1db-199350fa17ce" providerId="ADAL" clId="{95BC21FF-750B-D24B-8164-99536A2653A0}" dt="2021-09-23T14:53:00.577" v="1598"/>
          <ac:grpSpMkLst>
            <pc:docMk/>
            <pc:sldMk cId="2574630535" sldId="281"/>
            <ac:grpSpMk id="610" creationId="{D5CC4125-B4E4-8C47-933B-9D12F64FD1E6}"/>
          </ac:grpSpMkLst>
        </pc:grpChg>
        <pc:grpChg chg="add del">
          <ac:chgData name="Connor Welch" userId="81f93493-9b00-4dd5-a1db-199350fa17ce" providerId="ADAL" clId="{95BC21FF-750B-D24B-8164-99536A2653A0}" dt="2021-09-23T14:53:24.875" v="1615"/>
          <ac:grpSpMkLst>
            <pc:docMk/>
            <pc:sldMk cId="2574630535" sldId="281"/>
            <ac:grpSpMk id="613" creationId="{2CA274FC-6AB0-CF45-B00C-75AE4DEC748B}"/>
          </ac:grpSpMkLst>
        </pc:grpChg>
        <pc:grpChg chg="add del">
          <ac:chgData name="Connor Welch" userId="81f93493-9b00-4dd5-a1db-199350fa17ce" providerId="ADAL" clId="{95BC21FF-750B-D24B-8164-99536A2653A0}" dt="2021-09-23T14:53:24.850" v="1602"/>
          <ac:grpSpMkLst>
            <pc:docMk/>
            <pc:sldMk cId="2574630535" sldId="281"/>
            <ac:grpSpMk id="616" creationId="{95BF4137-DB8C-574E-A79C-622C51BBF48D}"/>
          </ac:grpSpMkLst>
        </pc:grpChg>
        <pc:grpChg chg="add">
          <ac:chgData name="Connor Welch" userId="81f93493-9b00-4dd5-a1db-199350fa17ce" providerId="ADAL" clId="{95BC21FF-750B-D24B-8164-99536A2653A0}" dt="2021-09-23T14:58:45.005" v="1619"/>
          <ac:grpSpMkLst>
            <pc:docMk/>
            <pc:sldMk cId="2574630535" sldId="281"/>
            <ac:grpSpMk id="618" creationId="{C61D30EE-D9AC-2F47-A2B0-8794C4C24AC2}"/>
          </ac:grpSpMkLst>
        </pc:grpChg>
        <pc:inkChg chg="add del">
          <ac:chgData name="Connor Welch" userId="81f93493-9b00-4dd5-a1db-199350fa17ce" providerId="ADAL" clId="{95BC21FF-750B-D24B-8164-99536A2653A0}" dt="2021-09-23T14:13:12.435" v="431"/>
          <ac:inkMkLst>
            <pc:docMk/>
            <pc:sldMk cId="2574630535" sldId="281"/>
            <ac:inkMk id="5" creationId="{5F58D3AE-7306-664F-8666-383D20CF205E}"/>
          </ac:inkMkLst>
        </pc:inkChg>
        <pc:inkChg chg="add del topLvl">
          <ac:chgData name="Connor Welch" userId="81f93493-9b00-4dd5-a1db-199350fa17ce" providerId="ADAL" clId="{95BC21FF-750B-D24B-8164-99536A2653A0}" dt="2021-09-23T14:13:12.499" v="478"/>
          <ac:inkMkLst>
            <pc:docMk/>
            <pc:sldMk cId="2574630535" sldId="281"/>
            <ac:inkMk id="6" creationId="{98C95F64-0CD0-5C45-A3CD-BB91BD4AEAC1}"/>
          </ac:inkMkLst>
        </pc:inkChg>
        <pc:inkChg chg="add del">
          <ac:chgData name="Connor Welch" userId="81f93493-9b00-4dd5-a1db-199350fa17ce" providerId="ADAL" clId="{95BC21FF-750B-D24B-8164-99536A2653A0}" dt="2021-09-23T14:13:12.462" v="449"/>
          <ac:inkMkLst>
            <pc:docMk/>
            <pc:sldMk cId="2574630535" sldId="281"/>
            <ac:inkMk id="7" creationId="{A78845C5-F6B5-B743-9FCD-A150EC6AD84A}"/>
          </ac:inkMkLst>
        </pc:inkChg>
        <pc:inkChg chg="add del topLvl">
          <ac:chgData name="Connor Welch" userId="81f93493-9b00-4dd5-a1db-199350fa17ce" providerId="ADAL" clId="{95BC21FF-750B-D24B-8164-99536A2653A0}" dt="2021-09-23T14:13:12.507" v="484"/>
          <ac:inkMkLst>
            <pc:docMk/>
            <pc:sldMk cId="2574630535" sldId="281"/>
            <ac:inkMk id="8" creationId="{372254E3-D319-4E49-99E7-E392A6629854}"/>
          </ac:inkMkLst>
        </pc:inkChg>
        <pc:inkChg chg="add del">
          <ac:chgData name="Connor Welch" userId="81f93493-9b00-4dd5-a1db-199350fa17ce" providerId="ADAL" clId="{95BC21FF-750B-D24B-8164-99536A2653A0}" dt="2021-09-23T14:13:12.514" v="492"/>
          <ac:inkMkLst>
            <pc:docMk/>
            <pc:sldMk cId="2574630535" sldId="281"/>
            <ac:inkMk id="9" creationId="{E6561126-63C2-2C4C-8F3E-CA7DF9902524}"/>
          </ac:inkMkLst>
        </pc:inkChg>
        <pc:inkChg chg="add del">
          <ac:chgData name="Connor Welch" userId="81f93493-9b00-4dd5-a1db-199350fa17ce" providerId="ADAL" clId="{95BC21FF-750B-D24B-8164-99536A2653A0}" dt="2021-09-23T14:13:12.383" v="399"/>
          <ac:inkMkLst>
            <pc:docMk/>
            <pc:sldMk cId="2574630535" sldId="281"/>
            <ac:inkMk id="11" creationId="{01376DE1-8DFC-0E40-BBFF-174D6B069C71}"/>
          </ac:inkMkLst>
        </pc:inkChg>
        <pc:inkChg chg="add del topLvl">
          <ac:chgData name="Connor Welch" userId="81f93493-9b00-4dd5-a1db-199350fa17ce" providerId="ADAL" clId="{95BC21FF-750B-D24B-8164-99536A2653A0}" dt="2021-09-23T14:13:12.481" v="463"/>
          <ac:inkMkLst>
            <pc:docMk/>
            <pc:sldMk cId="2574630535" sldId="281"/>
            <ac:inkMk id="12" creationId="{598856D4-5567-9A40-B30A-97861BB54478}"/>
          </ac:inkMkLst>
        </pc:inkChg>
        <pc:inkChg chg="add del">
          <ac:chgData name="Connor Welch" userId="81f93493-9b00-4dd5-a1db-199350fa17ce" providerId="ADAL" clId="{95BC21FF-750B-D24B-8164-99536A2653A0}" dt="2021-09-23T14:13:12.431" v="429"/>
          <ac:inkMkLst>
            <pc:docMk/>
            <pc:sldMk cId="2574630535" sldId="281"/>
            <ac:inkMk id="13" creationId="{AB2E0DC7-005B-6F46-832B-211BF3733222}"/>
          </ac:inkMkLst>
        </pc:inkChg>
        <pc:inkChg chg="add del topLvl">
          <ac:chgData name="Connor Welch" userId="81f93493-9b00-4dd5-a1db-199350fa17ce" providerId="ADAL" clId="{95BC21FF-750B-D24B-8164-99536A2653A0}" dt="2021-09-23T14:13:12.442" v="436"/>
          <ac:inkMkLst>
            <pc:docMk/>
            <pc:sldMk cId="2574630535" sldId="281"/>
            <ac:inkMk id="14" creationId="{5C477CB8-A523-214B-9A2D-6EF0FD00AF45}"/>
          </ac:inkMkLst>
        </pc:inkChg>
        <pc:inkChg chg="add del topLvl">
          <ac:chgData name="Connor Welch" userId="81f93493-9b00-4dd5-a1db-199350fa17ce" providerId="ADAL" clId="{95BC21FF-750B-D24B-8164-99536A2653A0}" dt="2021-09-23T14:13:12.497" v="476"/>
          <ac:inkMkLst>
            <pc:docMk/>
            <pc:sldMk cId="2574630535" sldId="281"/>
            <ac:inkMk id="16" creationId="{48DE0187-8932-FD4E-9969-F6EFB590AC07}"/>
          </ac:inkMkLst>
        </pc:inkChg>
        <pc:inkChg chg="add del topLvl">
          <ac:chgData name="Connor Welch" userId="81f93493-9b00-4dd5-a1db-199350fa17ce" providerId="ADAL" clId="{95BC21FF-750B-D24B-8164-99536A2653A0}" dt="2021-09-23T14:13:12.426" v="426"/>
          <ac:inkMkLst>
            <pc:docMk/>
            <pc:sldMk cId="2574630535" sldId="281"/>
            <ac:inkMk id="17" creationId="{8FF73BB7-19C5-394E-9A74-57E3D07811E4}"/>
          </ac:inkMkLst>
        </pc:inkChg>
        <pc:inkChg chg="add del">
          <ac:chgData name="Connor Welch" userId="81f93493-9b00-4dd5-a1db-199350fa17ce" providerId="ADAL" clId="{95BC21FF-750B-D24B-8164-99536A2653A0}" dt="2021-09-23T14:13:12.482" v="464"/>
          <ac:inkMkLst>
            <pc:docMk/>
            <pc:sldMk cId="2574630535" sldId="281"/>
            <ac:inkMk id="19" creationId="{4D9570F9-A98D-514F-B7E7-8764D633F47D}"/>
          </ac:inkMkLst>
        </pc:inkChg>
        <pc:inkChg chg="add del">
          <ac:chgData name="Connor Welch" userId="81f93493-9b00-4dd5-a1db-199350fa17ce" providerId="ADAL" clId="{95BC21FF-750B-D24B-8164-99536A2653A0}" dt="2021-09-23T14:13:12.389" v="403"/>
          <ac:inkMkLst>
            <pc:docMk/>
            <pc:sldMk cId="2574630535" sldId="281"/>
            <ac:inkMk id="20" creationId="{6B53E43C-47BA-D244-9AAF-D49AAF5BC984}"/>
          </ac:inkMkLst>
        </pc:inkChg>
        <pc:inkChg chg="add del">
          <ac:chgData name="Connor Welch" userId="81f93493-9b00-4dd5-a1db-199350fa17ce" providerId="ADAL" clId="{95BC21FF-750B-D24B-8164-99536A2653A0}" dt="2021-09-23T14:13:12.485" v="467"/>
          <ac:inkMkLst>
            <pc:docMk/>
            <pc:sldMk cId="2574630535" sldId="281"/>
            <ac:inkMk id="21" creationId="{DB79D436-F023-C34B-8911-2DED255EFAFB}"/>
          </ac:inkMkLst>
        </pc:inkChg>
        <pc:inkChg chg="add del topLvl">
          <ac:chgData name="Connor Welch" userId="81f93493-9b00-4dd5-a1db-199350fa17ce" providerId="ADAL" clId="{95BC21FF-750B-D24B-8164-99536A2653A0}" dt="2021-09-23T14:13:12.501" v="480"/>
          <ac:inkMkLst>
            <pc:docMk/>
            <pc:sldMk cId="2574630535" sldId="281"/>
            <ac:inkMk id="22" creationId="{00745177-B250-3C46-84B4-4C5C0746ED0A}"/>
          </ac:inkMkLst>
        </pc:inkChg>
        <pc:inkChg chg="add del topLvl">
          <ac:chgData name="Connor Welch" userId="81f93493-9b00-4dd5-a1db-199350fa17ce" providerId="ADAL" clId="{95BC21FF-750B-D24B-8164-99536A2653A0}" dt="2021-09-23T14:13:12.417" v="421"/>
          <ac:inkMkLst>
            <pc:docMk/>
            <pc:sldMk cId="2574630535" sldId="281"/>
            <ac:inkMk id="23" creationId="{2AEC917F-7897-8B45-91EB-D8520DBEEDE1}"/>
          </ac:inkMkLst>
        </pc:inkChg>
        <pc:inkChg chg="add del topLvl">
          <ac:chgData name="Connor Welch" userId="81f93493-9b00-4dd5-a1db-199350fa17ce" providerId="ADAL" clId="{95BC21FF-750B-D24B-8164-99536A2653A0}" dt="2021-09-23T14:13:12.408" v="415"/>
          <ac:inkMkLst>
            <pc:docMk/>
            <pc:sldMk cId="2574630535" sldId="281"/>
            <ac:inkMk id="25" creationId="{B261A1EF-2469-A543-A244-9285BFF5358F}"/>
          </ac:inkMkLst>
        </pc:inkChg>
        <pc:inkChg chg="add del topLvl">
          <ac:chgData name="Connor Welch" userId="81f93493-9b00-4dd5-a1db-199350fa17ce" providerId="ADAL" clId="{95BC21FF-750B-D24B-8164-99536A2653A0}" dt="2021-09-23T14:13:12.513" v="490"/>
          <ac:inkMkLst>
            <pc:docMk/>
            <pc:sldMk cId="2574630535" sldId="281"/>
            <ac:inkMk id="26" creationId="{C43FB231-DBEA-1447-B104-569D07E8C403}"/>
          </ac:inkMkLst>
        </pc:inkChg>
        <pc:inkChg chg="add del topLvl">
          <ac:chgData name="Connor Welch" userId="81f93493-9b00-4dd5-a1db-199350fa17ce" providerId="ADAL" clId="{95BC21FF-750B-D24B-8164-99536A2653A0}" dt="2021-09-23T14:13:12.392" v="405"/>
          <ac:inkMkLst>
            <pc:docMk/>
            <pc:sldMk cId="2574630535" sldId="281"/>
            <ac:inkMk id="27" creationId="{CABA9558-7CCD-4744-A16A-EFAF230BF2D3}"/>
          </ac:inkMkLst>
        </pc:inkChg>
        <pc:inkChg chg="add del topLvl">
          <ac:chgData name="Connor Welch" userId="81f93493-9b00-4dd5-a1db-199350fa17ce" providerId="ADAL" clId="{95BC21FF-750B-D24B-8164-99536A2653A0}" dt="2021-09-23T14:13:12.438" v="433"/>
          <ac:inkMkLst>
            <pc:docMk/>
            <pc:sldMk cId="2574630535" sldId="281"/>
            <ac:inkMk id="28" creationId="{074E35C3-C9AA-6C4C-8C0B-3A385F323A3B}"/>
          </ac:inkMkLst>
        </pc:inkChg>
        <pc:inkChg chg="add del topLvl">
          <ac:chgData name="Connor Welch" userId="81f93493-9b00-4dd5-a1db-199350fa17ce" providerId="ADAL" clId="{95BC21FF-750B-D24B-8164-99536A2653A0}" dt="2021-09-23T14:13:12.494" v="474"/>
          <ac:inkMkLst>
            <pc:docMk/>
            <pc:sldMk cId="2574630535" sldId="281"/>
            <ac:inkMk id="30" creationId="{107F84EC-9833-494C-A0E2-7AE79A39211F}"/>
          </ac:inkMkLst>
        </pc:inkChg>
        <pc:inkChg chg="add del topLvl">
          <ac:chgData name="Connor Welch" userId="81f93493-9b00-4dd5-a1db-199350fa17ce" providerId="ADAL" clId="{95BC21FF-750B-D24B-8164-99536A2653A0}" dt="2021-09-23T14:13:12.415" v="419"/>
          <ac:inkMkLst>
            <pc:docMk/>
            <pc:sldMk cId="2574630535" sldId="281"/>
            <ac:inkMk id="31" creationId="{7B778AB0-58DC-1E47-AAF2-0F76E62C12D7}"/>
          </ac:inkMkLst>
        </pc:inkChg>
        <pc:inkChg chg="add del topLvl">
          <ac:chgData name="Connor Welch" userId="81f93493-9b00-4dd5-a1db-199350fa17ce" providerId="ADAL" clId="{95BC21FF-750B-D24B-8164-99536A2653A0}" dt="2021-09-23T14:13:12.451" v="442"/>
          <ac:inkMkLst>
            <pc:docMk/>
            <pc:sldMk cId="2574630535" sldId="281"/>
            <ac:inkMk id="32" creationId="{0515B0AE-28C0-D941-8A89-F386BD92707B}"/>
          </ac:inkMkLst>
        </pc:inkChg>
        <pc:inkChg chg="add del topLvl">
          <ac:chgData name="Connor Welch" userId="81f93493-9b00-4dd5-a1db-199350fa17ce" providerId="ADAL" clId="{95BC21FF-750B-D24B-8164-99536A2653A0}" dt="2021-09-23T14:13:12.509" v="486"/>
          <ac:inkMkLst>
            <pc:docMk/>
            <pc:sldMk cId="2574630535" sldId="281"/>
            <ac:inkMk id="34" creationId="{428C4F67-5416-E949-8DE2-07DEF923BECE}"/>
          </ac:inkMkLst>
        </pc:inkChg>
        <pc:inkChg chg="add del">
          <ac:chgData name="Connor Welch" userId="81f93493-9b00-4dd5-a1db-199350fa17ce" providerId="ADAL" clId="{95BC21FF-750B-D24B-8164-99536A2653A0}" dt="2021-09-23T14:13:12.391" v="404"/>
          <ac:inkMkLst>
            <pc:docMk/>
            <pc:sldMk cId="2574630535" sldId="281"/>
            <ac:inkMk id="35" creationId="{4FB5B37D-30D9-584B-B4D2-3F3B97AEA5D9}"/>
          </ac:inkMkLst>
        </pc:inkChg>
        <pc:inkChg chg="add del topLvl">
          <ac:chgData name="Connor Welch" userId="81f93493-9b00-4dd5-a1db-199350fa17ce" providerId="ADAL" clId="{95BC21FF-750B-D24B-8164-99536A2653A0}" dt="2021-09-23T14:13:12.397" v="408"/>
          <ac:inkMkLst>
            <pc:docMk/>
            <pc:sldMk cId="2574630535" sldId="281"/>
            <ac:inkMk id="37" creationId="{DEB3DDB9-BFCC-784A-8AE3-8AA40BF2FB52}"/>
          </ac:inkMkLst>
        </pc:inkChg>
        <pc:inkChg chg="add del topLvl">
          <ac:chgData name="Connor Welch" userId="81f93493-9b00-4dd5-a1db-199350fa17ce" providerId="ADAL" clId="{95BC21FF-750B-D24B-8164-99536A2653A0}" dt="2021-09-23T14:13:12.506" v="483"/>
          <ac:inkMkLst>
            <pc:docMk/>
            <pc:sldMk cId="2574630535" sldId="281"/>
            <ac:inkMk id="38" creationId="{0B9ABB28-D7E3-1546-B3B4-B19FD4298745}"/>
          </ac:inkMkLst>
        </pc:inkChg>
        <pc:inkChg chg="add del topLvl">
          <ac:chgData name="Connor Welch" userId="81f93493-9b00-4dd5-a1db-199350fa17ce" providerId="ADAL" clId="{95BC21FF-750B-D24B-8164-99536A2653A0}" dt="2021-09-23T14:13:12.479" v="461"/>
          <ac:inkMkLst>
            <pc:docMk/>
            <pc:sldMk cId="2574630535" sldId="281"/>
            <ac:inkMk id="39" creationId="{956DFF4E-0929-BE4F-8B44-9F8C2F271C94}"/>
          </ac:inkMkLst>
        </pc:inkChg>
        <pc:inkChg chg="add del">
          <ac:chgData name="Connor Welch" userId="81f93493-9b00-4dd5-a1db-199350fa17ce" providerId="ADAL" clId="{95BC21FF-750B-D24B-8164-99536A2653A0}" dt="2021-09-23T14:13:12.493" v="473"/>
          <ac:inkMkLst>
            <pc:docMk/>
            <pc:sldMk cId="2574630535" sldId="281"/>
            <ac:inkMk id="41" creationId="{87DA1CB0-B83B-574D-9A7E-56187FEA0932}"/>
          </ac:inkMkLst>
        </pc:inkChg>
        <pc:inkChg chg="add del">
          <ac:chgData name="Connor Welch" userId="81f93493-9b00-4dd5-a1db-199350fa17ce" providerId="ADAL" clId="{95BC21FF-750B-D24B-8164-99536A2653A0}" dt="2021-09-23T14:13:12.385" v="400"/>
          <ac:inkMkLst>
            <pc:docMk/>
            <pc:sldMk cId="2574630535" sldId="281"/>
            <ac:inkMk id="42" creationId="{49C2488D-32F9-3E4E-A3B6-ED9FF19B055E}"/>
          </ac:inkMkLst>
        </pc:inkChg>
        <pc:inkChg chg="add del">
          <ac:chgData name="Connor Welch" userId="81f93493-9b00-4dd5-a1db-199350fa17ce" providerId="ADAL" clId="{95BC21FF-750B-D24B-8164-99536A2653A0}" dt="2021-09-23T14:13:12.425" v="425"/>
          <ac:inkMkLst>
            <pc:docMk/>
            <pc:sldMk cId="2574630535" sldId="281"/>
            <ac:inkMk id="43" creationId="{FAC2EB8D-D54A-2D41-B2B1-AA088B0A4C83}"/>
          </ac:inkMkLst>
        </pc:inkChg>
        <pc:inkChg chg="add del topLvl">
          <ac:chgData name="Connor Welch" userId="81f93493-9b00-4dd5-a1db-199350fa17ce" providerId="ADAL" clId="{95BC21FF-750B-D24B-8164-99536A2653A0}" dt="2021-09-23T14:13:12.433" v="430"/>
          <ac:inkMkLst>
            <pc:docMk/>
            <pc:sldMk cId="2574630535" sldId="281"/>
            <ac:inkMk id="44" creationId="{065C4233-68DB-F04D-9B4C-61E324D349F5}"/>
          </ac:inkMkLst>
        </pc:inkChg>
        <pc:inkChg chg="add del topLvl">
          <ac:chgData name="Connor Welch" userId="81f93493-9b00-4dd5-a1db-199350fa17ce" providerId="ADAL" clId="{95BC21FF-750B-D24B-8164-99536A2653A0}" dt="2021-09-23T14:13:12.466" v="452"/>
          <ac:inkMkLst>
            <pc:docMk/>
            <pc:sldMk cId="2574630535" sldId="281"/>
            <ac:inkMk id="46" creationId="{DEE8DAC6-B0B9-CD4F-880B-2A3532940465}"/>
          </ac:inkMkLst>
        </pc:inkChg>
        <pc:inkChg chg="add del">
          <ac:chgData name="Connor Welch" userId="81f93493-9b00-4dd5-a1db-199350fa17ce" providerId="ADAL" clId="{95BC21FF-750B-D24B-8164-99536A2653A0}" dt="2021-09-23T14:13:12.453" v="444"/>
          <ac:inkMkLst>
            <pc:docMk/>
            <pc:sldMk cId="2574630535" sldId="281"/>
            <ac:inkMk id="48" creationId="{49821509-09E7-3444-BA97-15C38FE05424}"/>
          </ac:inkMkLst>
        </pc:inkChg>
        <pc:inkChg chg="add del topLvl">
          <ac:chgData name="Connor Welch" userId="81f93493-9b00-4dd5-a1db-199350fa17ce" providerId="ADAL" clId="{95BC21FF-750B-D24B-8164-99536A2653A0}" dt="2021-09-23T14:13:12.459" v="447"/>
          <ac:inkMkLst>
            <pc:docMk/>
            <pc:sldMk cId="2574630535" sldId="281"/>
            <ac:inkMk id="49" creationId="{772819A4-DC3D-634B-A89D-FF91727C74CC}"/>
          </ac:inkMkLst>
        </pc:inkChg>
        <pc:inkChg chg="add del topLvl">
          <ac:chgData name="Connor Welch" userId="81f93493-9b00-4dd5-a1db-199350fa17ce" providerId="ADAL" clId="{95BC21FF-750B-D24B-8164-99536A2653A0}" dt="2021-09-23T14:13:12.490" v="471"/>
          <ac:inkMkLst>
            <pc:docMk/>
            <pc:sldMk cId="2574630535" sldId="281"/>
            <ac:inkMk id="50" creationId="{8E308501-9CEF-624A-A1DF-AA2C9D5D3465}"/>
          </ac:inkMkLst>
        </pc:inkChg>
        <pc:inkChg chg="add del">
          <ac:chgData name="Connor Welch" userId="81f93493-9b00-4dd5-a1db-199350fa17ce" providerId="ADAL" clId="{95BC21FF-750B-D24B-8164-99536A2653A0}" dt="2021-09-23T14:13:12.416" v="420"/>
          <ac:inkMkLst>
            <pc:docMk/>
            <pc:sldMk cId="2574630535" sldId="281"/>
            <ac:inkMk id="51" creationId="{0CF8776F-0419-7144-97E4-39F271F0B62F}"/>
          </ac:inkMkLst>
        </pc:inkChg>
        <pc:inkChg chg="add del topLvl">
          <ac:chgData name="Connor Welch" userId="81f93493-9b00-4dd5-a1db-199350fa17ce" providerId="ADAL" clId="{95BC21FF-750B-D24B-8164-99536A2653A0}" dt="2021-09-23T14:13:12.467" v="453"/>
          <ac:inkMkLst>
            <pc:docMk/>
            <pc:sldMk cId="2574630535" sldId="281"/>
            <ac:inkMk id="52" creationId="{6A27648C-590E-0E4D-BD03-F43DF0D46E13}"/>
          </ac:inkMkLst>
        </pc:inkChg>
        <pc:inkChg chg="add del">
          <ac:chgData name="Connor Welch" userId="81f93493-9b00-4dd5-a1db-199350fa17ce" providerId="ADAL" clId="{95BC21FF-750B-D24B-8164-99536A2653A0}" dt="2021-09-23T14:13:12.448" v="440"/>
          <ac:inkMkLst>
            <pc:docMk/>
            <pc:sldMk cId="2574630535" sldId="281"/>
            <ac:inkMk id="53" creationId="{E9C2C1C4-1AAA-154C-B5ED-9528C19900C9}"/>
          </ac:inkMkLst>
        </pc:inkChg>
        <pc:inkChg chg="add del topLvl">
          <ac:chgData name="Connor Welch" userId="81f93493-9b00-4dd5-a1db-199350fa17ce" providerId="ADAL" clId="{95BC21FF-750B-D24B-8164-99536A2653A0}" dt="2021-09-23T14:13:12.490" v="470"/>
          <ac:inkMkLst>
            <pc:docMk/>
            <pc:sldMk cId="2574630535" sldId="281"/>
            <ac:inkMk id="54" creationId="{69A471E9-1748-C543-8159-71E864149812}"/>
          </ac:inkMkLst>
        </pc:inkChg>
        <pc:inkChg chg="add del topLvl">
          <ac:chgData name="Connor Welch" userId="81f93493-9b00-4dd5-a1db-199350fa17ce" providerId="ADAL" clId="{95BC21FF-750B-D24B-8164-99536A2653A0}" dt="2021-09-23T14:13:12.430" v="428"/>
          <ac:inkMkLst>
            <pc:docMk/>
            <pc:sldMk cId="2574630535" sldId="281"/>
            <ac:inkMk id="57" creationId="{B2F739A3-C367-4249-9940-6ADB34301E86}"/>
          </ac:inkMkLst>
        </pc:inkChg>
        <pc:inkChg chg="add del topLvl">
          <ac:chgData name="Connor Welch" userId="81f93493-9b00-4dd5-a1db-199350fa17ce" providerId="ADAL" clId="{95BC21FF-750B-D24B-8164-99536A2653A0}" dt="2021-09-23T14:13:12.478" v="460"/>
          <ac:inkMkLst>
            <pc:docMk/>
            <pc:sldMk cId="2574630535" sldId="281"/>
            <ac:inkMk id="58" creationId="{B1426CF0-E796-4640-97CB-8BDB5653F1A6}"/>
          </ac:inkMkLst>
        </pc:inkChg>
        <pc:inkChg chg="add del">
          <ac:chgData name="Connor Welch" userId="81f93493-9b00-4dd5-a1db-199350fa17ce" providerId="ADAL" clId="{95BC21FF-750B-D24B-8164-99536A2653A0}" dt="2021-09-23T14:13:12.443" v="437"/>
          <ac:inkMkLst>
            <pc:docMk/>
            <pc:sldMk cId="2574630535" sldId="281"/>
            <ac:inkMk id="60" creationId="{5B319FFA-7144-0346-9A81-899A7B6BC2F1}"/>
          </ac:inkMkLst>
        </pc:inkChg>
        <pc:inkChg chg="add del">
          <ac:chgData name="Connor Welch" userId="81f93493-9b00-4dd5-a1db-199350fa17ce" providerId="ADAL" clId="{95BC21FF-750B-D24B-8164-99536A2653A0}" dt="2021-09-23T14:13:12.485" v="466"/>
          <ac:inkMkLst>
            <pc:docMk/>
            <pc:sldMk cId="2574630535" sldId="281"/>
            <ac:inkMk id="61" creationId="{772A3E2C-07A0-1749-9955-7FFC06FC15D3}"/>
          </ac:inkMkLst>
        </pc:inkChg>
        <pc:inkChg chg="add del topLvl">
          <ac:chgData name="Connor Welch" userId="81f93493-9b00-4dd5-a1db-199350fa17ce" providerId="ADAL" clId="{95BC21FF-750B-D24B-8164-99536A2653A0}" dt="2021-09-23T14:13:12.502" v="481"/>
          <ac:inkMkLst>
            <pc:docMk/>
            <pc:sldMk cId="2574630535" sldId="281"/>
            <ac:inkMk id="62" creationId="{86240778-E80C-7241-A598-119C53D38559}"/>
          </ac:inkMkLst>
        </pc:inkChg>
        <pc:inkChg chg="add del">
          <ac:chgData name="Connor Welch" userId="81f93493-9b00-4dd5-a1db-199350fa17ce" providerId="ADAL" clId="{95BC21FF-750B-D24B-8164-99536A2653A0}" dt="2021-09-23T14:13:12.445" v="438"/>
          <ac:inkMkLst>
            <pc:docMk/>
            <pc:sldMk cId="2574630535" sldId="281"/>
            <ac:inkMk id="63" creationId="{8BD4C25C-60DD-EC43-BC7D-A01746FCF92C}"/>
          </ac:inkMkLst>
        </pc:inkChg>
        <pc:inkChg chg="add del">
          <ac:chgData name="Connor Welch" userId="81f93493-9b00-4dd5-a1db-199350fa17ce" providerId="ADAL" clId="{95BC21FF-750B-D24B-8164-99536A2653A0}" dt="2021-09-23T14:13:12.395" v="407"/>
          <ac:inkMkLst>
            <pc:docMk/>
            <pc:sldMk cId="2574630535" sldId="281"/>
            <ac:inkMk id="64" creationId="{B7D9A666-C0A3-4541-945A-7040DD9B81F8}"/>
          </ac:inkMkLst>
        </pc:inkChg>
        <pc:inkChg chg="add del">
          <ac:chgData name="Connor Welch" userId="81f93493-9b00-4dd5-a1db-199350fa17ce" providerId="ADAL" clId="{95BC21FF-750B-D24B-8164-99536A2653A0}" dt="2021-09-23T14:13:12.414" v="418"/>
          <ac:inkMkLst>
            <pc:docMk/>
            <pc:sldMk cId="2574630535" sldId="281"/>
            <ac:inkMk id="65" creationId="{81C0D0A6-B1D2-0648-B6D3-31376876F642}"/>
          </ac:inkMkLst>
        </pc:inkChg>
        <pc:inkChg chg="add del topLvl">
          <ac:chgData name="Connor Welch" userId="81f93493-9b00-4dd5-a1db-199350fa17ce" providerId="ADAL" clId="{95BC21FF-750B-D24B-8164-99536A2653A0}" dt="2021-09-23T14:13:12.512" v="489"/>
          <ac:inkMkLst>
            <pc:docMk/>
            <pc:sldMk cId="2574630535" sldId="281"/>
            <ac:inkMk id="66" creationId="{1690CB46-8A02-6B42-AE24-4F6FE7E36D7F}"/>
          </ac:inkMkLst>
        </pc:inkChg>
        <pc:inkChg chg="add del">
          <ac:chgData name="Connor Welch" userId="81f93493-9b00-4dd5-a1db-199350fa17ce" providerId="ADAL" clId="{95BC21FF-750B-D24B-8164-99536A2653A0}" dt="2021-09-23T14:13:12.402" v="411"/>
          <ac:inkMkLst>
            <pc:docMk/>
            <pc:sldMk cId="2574630535" sldId="281"/>
            <ac:inkMk id="67" creationId="{11CF33CE-F16F-174A-8C6B-8D60F91C6B6F}"/>
          </ac:inkMkLst>
        </pc:inkChg>
        <pc:inkChg chg="add del">
          <ac:chgData name="Connor Welch" userId="81f93493-9b00-4dd5-a1db-199350fa17ce" providerId="ADAL" clId="{95BC21FF-750B-D24B-8164-99536A2653A0}" dt="2021-09-23T14:13:12.412" v="417"/>
          <ac:inkMkLst>
            <pc:docMk/>
            <pc:sldMk cId="2574630535" sldId="281"/>
            <ac:inkMk id="68" creationId="{C53A9113-A68B-CA40-9DCC-D53E8A5FCE4D}"/>
          </ac:inkMkLst>
        </pc:inkChg>
        <pc:inkChg chg="add del">
          <ac:chgData name="Connor Welch" userId="81f93493-9b00-4dd5-a1db-199350fa17ce" providerId="ADAL" clId="{95BC21FF-750B-D24B-8164-99536A2653A0}" dt="2021-09-23T14:13:12.461" v="448"/>
          <ac:inkMkLst>
            <pc:docMk/>
            <pc:sldMk cId="2574630535" sldId="281"/>
            <ac:inkMk id="69" creationId="{1FB9CFC9-5133-8149-95C9-5FEED27BBBB7}"/>
          </ac:inkMkLst>
        </pc:inkChg>
        <pc:inkChg chg="add del topLvl">
          <ac:chgData name="Connor Welch" userId="81f93493-9b00-4dd5-a1db-199350fa17ce" providerId="ADAL" clId="{95BC21FF-750B-D24B-8164-99536A2653A0}" dt="2021-09-23T14:13:12.473" v="456"/>
          <ac:inkMkLst>
            <pc:docMk/>
            <pc:sldMk cId="2574630535" sldId="281"/>
            <ac:inkMk id="71" creationId="{FF79D17C-7F0A-8C42-A9E4-CE899A6C9572}"/>
          </ac:inkMkLst>
        </pc:inkChg>
        <pc:inkChg chg="add del topLvl">
          <ac:chgData name="Connor Welch" userId="81f93493-9b00-4dd5-a1db-199350fa17ce" providerId="ADAL" clId="{95BC21FF-750B-D24B-8164-99536A2653A0}" dt="2021-09-23T14:13:12.481" v="462"/>
          <ac:inkMkLst>
            <pc:docMk/>
            <pc:sldMk cId="2574630535" sldId="281"/>
            <ac:inkMk id="72" creationId="{4139F258-15C8-CB47-8A5D-D1DF5AAE1E01}"/>
          </ac:inkMkLst>
        </pc:inkChg>
        <pc:inkChg chg="add del topLvl">
          <ac:chgData name="Connor Welch" userId="81f93493-9b00-4dd5-a1db-199350fa17ce" providerId="ADAL" clId="{95BC21FF-750B-D24B-8164-99536A2653A0}" dt="2021-09-23T14:13:12.439" v="434"/>
          <ac:inkMkLst>
            <pc:docMk/>
            <pc:sldMk cId="2574630535" sldId="281"/>
            <ac:inkMk id="74" creationId="{71384535-1F4D-6A44-9537-05C8CFF72157}"/>
          </ac:inkMkLst>
        </pc:inkChg>
        <pc:inkChg chg="add del topLvl">
          <ac:chgData name="Connor Welch" userId="81f93493-9b00-4dd5-a1db-199350fa17ce" providerId="ADAL" clId="{95BC21FF-750B-D24B-8164-99536A2653A0}" dt="2021-09-23T14:13:12.469" v="454"/>
          <ac:inkMkLst>
            <pc:docMk/>
            <pc:sldMk cId="2574630535" sldId="281"/>
            <ac:inkMk id="75" creationId="{E51A79F6-06E4-D048-AF1D-ADF3F0BF26F3}"/>
          </ac:inkMkLst>
        </pc:inkChg>
        <pc:inkChg chg="add del topLvl">
          <ac:chgData name="Connor Welch" userId="81f93493-9b00-4dd5-a1db-199350fa17ce" providerId="ADAL" clId="{95BC21FF-750B-D24B-8164-99536A2653A0}" dt="2021-09-23T14:13:12.421" v="423"/>
          <ac:inkMkLst>
            <pc:docMk/>
            <pc:sldMk cId="2574630535" sldId="281"/>
            <ac:inkMk id="76" creationId="{56CBFFC3-A158-B848-8C8E-D8F1A94D1A46}"/>
          </ac:inkMkLst>
        </pc:inkChg>
        <pc:inkChg chg="add del topLvl">
          <ac:chgData name="Connor Welch" userId="81f93493-9b00-4dd5-a1db-199350fa17ce" providerId="ADAL" clId="{95BC21FF-750B-D24B-8164-99536A2653A0}" dt="2021-09-23T14:13:12.476" v="458"/>
          <ac:inkMkLst>
            <pc:docMk/>
            <pc:sldMk cId="2574630535" sldId="281"/>
            <ac:inkMk id="77" creationId="{2EACF62A-5AB8-DA4F-943F-E1D37466895B}"/>
          </ac:inkMkLst>
        </pc:inkChg>
        <pc:inkChg chg="add del topLvl">
          <ac:chgData name="Connor Welch" userId="81f93493-9b00-4dd5-a1db-199350fa17ce" providerId="ADAL" clId="{95BC21FF-750B-D24B-8164-99536A2653A0}" dt="2021-09-23T14:13:12.511" v="488"/>
          <ac:inkMkLst>
            <pc:docMk/>
            <pc:sldMk cId="2574630535" sldId="281"/>
            <ac:inkMk id="78" creationId="{4D3D2897-2452-F643-8533-B68C11779FDF}"/>
          </ac:inkMkLst>
        </pc:inkChg>
        <pc:inkChg chg="add del topLvl">
          <ac:chgData name="Connor Welch" userId="81f93493-9b00-4dd5-a1db-199350fa17ce" providerId="ADAL" clId="{95BC21FF-750B-D24B-8164-99536A2653A0}" dt="2021-09-23T14:13:12.411" v="416"/>
          <ac:inkMkLst>
            <pc:docMk/>
            <pc:sldMk cId="2574630535" sldId="281"/>
            <ac:inkMk id="79" creationId="{C0FB0644-3425-DE42-9421-7C5FBF4721C1}"/>
          </ac:inkMkLst>
        </pc:inkChg>
        <pc:inkChg chg="add del">
          <ac:chgData name="Connor Welch" userId="81f93493-9b00-4dd5-a1db-199350fa17ce" providerId="ADAL" clId="{95BC21FF-750B-D24B-8164-99536A2653A0}" dt="2021-09-23T14:13:12.453" v="443"/>
          <ac:inkMkLst>
            <pc:docMk/>
            <pc:sldMk cId="2574630535" sldId="281"/>
            <ac:inkMk id="82" creationId="{D1A3A838-5BDD-1345-B4D9-53D7752B44F6}"/>
          </ac:inkMkLst>
        </pc:inkChg>
        <pc:inkChg chg="add del">
          <ac:chgData name="Connor Welch" userId="81f93493-9b00-4dd5-a1db-199350fa17ce" providerId="ADAL" clId="{95BC21FF-750B-D24B-8164-99536A2653A0}" dt="2021-09-23T14:13:12.477" v="459"/>
          <ac:inkMkLst>
            <pc:docMk/>
            <pc:sldMk cId="2574630535" sldId="281"/>
            <ac:inkMk id="83" creationId="{54B67BCF-5E72-D44F-BED4-BDEB6E117035}"/>
          </ac:inkMkLst>
        </pc:inkChg>
        <pc:inkChg chg="add del topLvl">
          <ac:chgData name="Connor Welch" userId="81f93493-9b00-4dd5-a1db-199350fa17ce" providerId="ADAL" clId="{95BC21FF-750B-D24B-8164-99536A2653A0}" dt="2021-09-23T14:13:12.496" v="475"/>
          <ac:inkMkLst>
            <pc:docMk/>
            <pc:sldMk cId="2574630535" sldId="281"/>
            <ac:inkMk id="84" creationId="{87DDED31-2129-B849-935C-A33B04CA937E}"/>
          </ac:inkMkLst>
        </pc:inkChg>
        <pc:inkChg chg="add del">
          <ac:chgData name="Connor Welch" userId="81f93493-9b00-4dd5-a1db-199350fa17ce" providerId="ADAL" clId="{95BC21FF-750B-D24B-8164-99536A2653A0}" dt="2021-09-23T14:13:12.405" v="412"/>
          <ac:inkMkLst>
            <pc:docMk/>
            <pc:sldMk cId="2574630535" sldId="281"/>
            <ac:inkMk id="85" creationId="{3BE0AD72-ECEF-474F-9B9A-7BC377F1473D}"/>
          </ac:inkMkLst>
        </pc:inkChg>
        <pc:inkChg chg="add del">
          <ac:chgData name="Connor Welch" userId="81f93493-9b00-4dd5-a1db-199350fa17ce" providerId="ADAL" clId="{95BC21FF-750B-D24B-8164-99536A2653A0}" dt="2021-09-23T14:13:12.437" v="432"/>
          <ac:inkMkLst>
            <pc:docMk/>
            <pc:sldMk cId="2574630535" sldId="281"/>
            <ac:inkMk id="86" creationId="{FB4E75E7-5BBC-C843-91C2-1FEFE1DB6F04}"/>
          </ac:inkMkLst>
        </pc:inkChg>
        <pc:inkChg chg="add del">
          <ac:chgData name="Connor Welch" userId="81f93493-9b00-4dd5-a1db-199350fa17ce" providerId="ADAL" clId="{95BC21FF-750B-D24B-8164-99536A2653A0}" dt="2021-09-23T14:13:12.399" v="409"/>
          <ac:inkMkLst>
            <pc:docMk/>
            <pc:sldMk cId="2574630535" sldId="281"/>
            <ac:inkMk id="87" creationId="{27CCD829-ED53-DD44-A391-9C2C14823314}"/>
          </ac:inkMkLst>
        </pc:inkChg>
        <pc:inkChg chg="add del">
          <ac:chgData name="Connor Welch" userId="81f93493-9b00-4dd5-a1db-199350fa17ce" providerId="ADAL" clId="{95BC21FF-750B-D24B-8164-99536A2653A0}" dt="2021-09-23T14:13:12.423" v="424"/>
          <ac:inkMkLst>
            <pc:docMk/>
            <pc:sldMk cId="2574630535" sldId="281"/>
            <ac:inkMk id="88" creationId="{FBCB4178-1EF2-2742-A990-8D6128999CE7}"/>
          </ac:inkMkLst>
        </pc:inkChg>
        <pc:inkChg chg="add del">
          <ac:chgData name="Connor Welch" userId="81f93493-9b00-4dd5-a1db-199350fa17ce" providerId="ADAL" clId="{95BC21FF-750B-D24B-8164-99536A2653A0}" dt="2021-09-23T14:13:12.455" v="445"/>
          <ac:inkMkLst>
            <pc:docMk/>
            <pc:sldMk cId="2574630535" sldId="281"/>
            <ac:inkMk id="89" creationId="{75446A75-3121-C444-A595-956D50E507B5}"/>
          </ac:inkMkLst>
        </pc:inkChg>
        <pc:inkChg chg="add del">
          <ac:chgData name="Connor Welch" userId="81f93493-9b00-4dd5-a1db-199350fa17ce" providerId="ADAL" clId="{95BC21FF-750B-D24B-8164-99536A2653A0}" dt="2021-09-23T14:13:12.497" v="477"/>
          <ac:inkMkLst>
            <pc:docMk/>
            <pc:sldMk cId="2574630535" sldId="281"/>
            <ac:inkMk id="91" creationId="{8E97D985-A917-0248-94D6-02496E684367}"/>
          </ac:inkMkLst>
        </pc:inkChg>
        <pc:inkChg chg="add del topLvl">
          <ac:chgData name="Connor Welch" userId="81f93493-9b00-4dd5-a1db-199350fa17ce" providerId="ADAL" clId="{95BC21FF-750B-D24B-8164-99536A2653A0}" dt="2021-09-23T14:08:52.511" v="365"/>
          <ac:inkMkLst>
            <pc:docMk/>
            <pc:sldMk cId="2574630535" sldId="281"/>
            <ac:inkMk id="92" creationId="{4FB0158D-83EC-644E-8392-EBD7101BB0EF}"/>
          </ac:inkMkLst>
        </pc:inkChg>
        <pc:inkChg chg="add del topLvl">
          <ac:chgData name="Connor Welch" userId="81f93493-9b00-4dd5-a1db-199350fa17ce" providerId="ADAL" clId="{95BC21FF-750B-D24B-8164-99536A2653A0}" dt="2021-09-23T14:08:52.503" v="362"/>
          <ac:inkMkLst>
            <pc:docMk/>
            <pc:sldMk cId="2574630535" sldId="281"/>
            <ac:inkMk id="93" creationId="{FE1787B5-45C7-7445-96F7-3ADD68D37E69}"/>
          </ac:inkMkLst>
        </pc:inkChg>
        <pc:inkChg chg="add del topLvl">
          <ac:chgData name="Connor Welch" userId="81f93493-9b00-4dd5-a1db-199350fa17ce" providerId="ADAL" clId="{95BC21FF-750B-D24B-8164-99536A2653A0}" dt="2021-09-23T14:08:52.514" v="366"/>
          <ac:inkMkLst>
            <pc:docMk/>
            <pc:sldMk cId="2574630535" sldId="281"/>
            <ac:inkMk id="94" creationId="{4466EAB8-ADD0-0F4A-8421-06715AEA804B}"/>
          </ac:inkMkLst>
        </pc:inkChg>
        <pc:inkChg chg="add del topLvl">
          <ac:chgData name="Connor Welch" userId="81f93493-9b00-4dd5-a1db-199350fa17ce" providerId="ADAL" clId="{95BC21FF-750B-D24B-8164-99536A2653A0}" dt="2021-09-23T14:08:52.517" v="367"/>
          <ac:inkMkLst>
            <pc:docMk/>
            <pc:sldMk cId="2574630535" sldId="281"/>
            <ac:inkMk id="95" creationId="{B584CEE6-FC42-8C40-9EB7-13C99025B40F}"/>
          </ac:inkMkLst>
        </pc:inkChg>
        <pc:inkChg chg="add del">
          <ac:chgData name="Connor Welch" userId="81f93493-9b00-4dd5-a1db-199350fa17ce" providerId="ADAL" clId="{95BC21FF-750B-D24B-8164-99536A2653A0}" dt="2021-09-23T14:08:23.178" v="340"/>
          <ac:inkMkLst>
            <pc:docMk/>
            <pc:sldMk cId="2574630535" sldId="281"/>
            <ac:inkMk id="96" creationId="{E71B1511-7B1A-904F-AAD2-FB67AFFBE984}"/>
          </ac:inkMkLst>
        </pc:inkChg>
        <pc:inkChg chg="add del topLvl">
          <ac:chgData name="Connor Welch" userId="81f93493-9b00-4dd5-a1db-199350fa17ce" providerId="ADAL" clId="{95BC21FF-750B-D24B-8164-99536A2653A0}" dt="2021-09-23T14:08:52.500" v="361"/>
          <ac:inkMkLst>
            <pc:docMk/>
            <pc:sldMk cId="2574630535" sldId="281"/>
            <ac:inkMk id="98" creationId="{CA9DA5C0-F50C-494E-8A12-BE82E4502DE1}"/>
          </ac:inkMkLst>
        </pc:inkChg>
        <pc:inkChg chg="add del topLvl">
          <ac:chgData name="Connor Welch" userId="81f93493-9b00-4dd5-a1db-199350fa17ce" providerId="ADAL" clId="{95BC21FF-750B-D24B-8164-99536A2653A0}" dt="2021-09-23T14:08:52.488" v="358"/>
          <ac:inkMkLst>
            <pc:docMk/>
            <pc:sldMk cId="2574630535" sldId="281"/>
            <ac:inkMk id="99" creationId="{34350513-FE84-EF44-9B64-BB34EEC3C58E}"/>
          </ac:inkMkLst>
        </pc:inkChg>
        <pc:inkChg chg="add del topLvl">
          <ac:chgData name="Connor Welch" userId="81f93493-9b00-4dd5-a1db-199350fa17ce" providerId="ADAL" clId="{95BC21FF-750B-D24B-8164-99536A2653A0}" dt="2021-09-23T14:08:52.492" v="359"/>
          <ac:inkMkLst>
            <pc:docMk/>
            <pc:sldMk cId="2574630535" sldId="281"/>
            <ac:inkMk id="100" creationId="{BE0F4CC7-3B8C-7347-8861-806F8723C4DF}"/>
          </ac:inkMkLst>
        </pc:inkChg>
        <pc:inkChg chg="add del topLvl">
          <ac:chgData name="Connor Welch" userId="81f93493-9b00-4dd5-a1db-199350fa17ce" providerId="ADAL" clId="{95BC21FF-750B-D24B-8164-99536A2653A0}" dt="2021-09-23T14:08:52.508" v="364"/>
          <ac:inkMkLst>
            <pc:docMk/>
            <pc:sldMk cId="2574630535" sldId="281"/>
            <ac:inkMk id="101" creationId="{5A5FD636-64B2-A741-A735-37433215FA0E}"/>
          </ac:inkMkLst>
        </pc:inkChg>
        <pc:inkChg chg="add del topLvl">
          <ac:chgData name="Connor Welch" userId="81f93493-9b00-4dd5-a1db-199350fa17ce" providerId="ADAL" clId="{95BC21FF-750B-D24B-8164-99536A2653A0}" dt="2021-09-23T14:08:52.520" v="368"/>
          <ac:inkMkLst>
            <pc:docMk/>
            <pc:sldMk cId="2574630535" sldId="281"/>
            <ac:inkMk id="102" creationId="{83B23EC2-0E86-6B45-B7DF-8005019671DF}"/>
          </ac:inkMkLst>
        </pc:inkChg>
        <pc:inkChg chg="add del topLvl">
          <ac:chgData name="Connor Welch" userId="81f93493-9b00-4dd5-a1db-199350fa17ce" providerId="ADAL" clId="{95BC21FF-750B-D24B-8164-99536A2653A0}" dt="2021-09-23T14:08:52.496" v="360"/>
          <ac:inkMkLst>
            <pc:docMk/>
            <pc:sldMk cId="2574630535" sldId="281"/>
            <ac:inkMk id="103" creationId="{F42FE5E6-B230-044F-AAE2-47E0E5802865}"/>
          </ac:inkMkLst>
        </pc:inkChg>
        <pc:inkChg chg="add del">
          <ac:chgData name="Connor Welch" userId="81f93493-9b00-4dd5-a1db-199350fa17ce" providerId="ADAL" clId="{95BC21FF-750B-D24B-8164-99536A2653A0}" dt="2021-09-23T14:08:35.305" v="351"/>
          <ac:inkMkLst>
            <pc:docMk/>
            <pc:sldMk cId="2574630535" sldId="281"/>
            <ac:inkMk id="104" creationId="{12901259-66C6-7446-9248-672C9990F897}"/>
          </ac:inkMkLst>
        </pc:inkChg>
        <pc:inkChg chg="add del">
          <ac:chgData name="Connor Welch" userId="81f93493-9b00-4dd5-a1db-199350fa17ce" providerId="ADAL" clId="{95BC21FF-750B-D24B-8164-99536A2653A0}" dt="2021-09-23T14:13:12.510" v="487"/>
          <ac:inkMkLst>
            <pc:docMk/>
            <pc:sldMk cId="2574630535" sldId="281"/>
            <ac:inkMk id="106" creationId="{23AEEC63-D2B0-9742-AC9B-3D4A1F56FD1F}"/>
          </ac:inkMkLst>
        </pc:inkChg>
        <pc:inkChg chg="add del">
          <ac:chgData name="Connor Welch" userId="81f93493-9b00-4dd5-a1db-199350fa17ce" providerId="ADAL" clId="{95BC21FF-750B-D24B-8164-99536A2653A0}" dt="2021-09-23T14:13:12.483" v="465"/>
          <ac:inkMkLst>
            <pc:docMk/>
            <pc:sldMk cId="2574630535" sldId="281"/>
            <ac:inkMk id="107" creationId="{88B02F65-B309-A747-82DA-3C10A79B4D2C}"/>
          </ac:inkMkLst>
        </pc:inkChg>
        <pc:inkChg chg="add del topLvl">
          <ac:chgData name="Connor Welch" userId="81f93493-9b00-4dd5-a1db-199350fa17ce" providerId="ADAL" clId="{95BC21FF-750B-D24B-8164-99536A2653A0}" dt="2021-09-23T14:08:52.505" v="363"/>
          <ac:inkMkLst>
            <pc:docMk/>
            <pc:sldMk cId="2574630535" sldId="281"/>
            <ac:inkMk id="108" creationId="{C7A46F80-D845-6841-AAB0-F7D129AC46D1}"/>
          </ac:inkMkLst>
        </pc:inkChg>
        <pc:inkChg chg="add del">
          <ac:chgData name="Connor Welch" userId="81f93493-9b00-4dd5-a1db-199350fa17ce" providerId="ADAL" clId="{95BC21FF-750B-D24B-8164-99536A2653A0}" dt="2021-09-23T14:08:48.689" v="355"/>
          <ac:inkMkLst>
            <pc:docMk/>
            <pc:sldMk cId="2574630535" sldId="281"/>
            <ac:inkMk id="110" creationId="{E23F56FB-4223-004A-92F2-CFCBF44B0435}"/>
          </ac:inkMkLst>
        </pc:inkChg>
        <pc:inkChg chg="add del topLvl">
          <ac:chgData name="Connor Welch" userId="81f93493-9b00-4dd5-a1db-199350fa17ce" providerId="ADAL" clId="{95BC21FF-750B-D24B-8164-99536A2653A0}" dt="2021-09-23T14:08:52.523" v="369"/>
          <ac:inkMkLst>
            <pc:docMk/>
            <pc:sldMk cId="2574630535" sldId="281"/>
            <ac:inkMk id="111" creationId="{D9DEE82C-A58F-364F-B424-F59012BC4214}"/>
          </ac:inkMkLst>
        </pc:inkChg>
        <pc:inkChg chg="add del topLvl">
          <ac:chgData name="Connor Welch" userId="81f93493-9b00-4dd5-a1db-199350fa17ce" providerId="ADAL" clId="{95BC21FF-750B-D24B-8164-99536A2653A0}" dt="2021-09-23T14:13:12.457" v="446"/>
          <ac:inkMkLst>
            <pc:docMk/>
            <pc:sldMk cId="2574630535" sldId="281"/>
            <ac:inkMk id="113" creationId="{20524B37-0B83-B448-AF78-4E0B3F4F7BDC}"/>
          </ac:inkMkLst>
        </pc:inkChg>
        <pc:inkChg chg="add del">
          <ac:chgData name="Connor Welch" userId="81f93493-9b00-4dd5-a1db-199350fa17ce" providerId="ADAL" clId="{95BC21FF-750B-D24B-8164-99536A2653A0}" dt="2021-09-23T14:13:12.386" v="401"/>
          <ac:inkMkLst>
            <pc:docMk/>
            <pc:sldMk cId="2574630535" sldId="281"/>
            <ac:inkMk id="114" creationId="{87BBDCE0-20C8-6742-B77C-55C4A5885D23}"/>
          </ac:inkMkLst>
        </pc:inkChg>
        <pc:inkChg chg="add del topLvl">
          <ac:chgData name="Connor Welch" userId="81f93493-9b00-4dd5-a1db-199350fa17ce" providerId="ADAL" clId="{95BC21FF-750B-D24B-8164-99536A2653A0}" dt="2021-09-23T14:13:12.491" v="472"/>
          <ac:inkMkLst>
            <pc:docMk/>
            <pc:sldMk cId="2574630535" sldId="281"/>
            <ac:inkMk id="115" creationId="{0F3F2058-4474-9240-B4BD-B831184DF68E}"/>
          </ac:inkMkLst>
        </pc:inkChg>
        <pc:inkChg chg="add del topLvl">
          <ac:chgData name="Connor Welch" userId="81f93493-9b00-4dd5-a1db-199350fa17ce" providerId="ADAL" clId="{95BC21FF-750B-D24B-8164-99536A2653A0}" dt="2021-09-23T14:13:12.401" v="410"/>
          <ac:inkMkLst>
            <pc:docMk/>
            <pc:sldMk cId="2574630535" sldId="281"/>
            <ac:inkMk id="116" creationId="{E87BFAD0-0BA2-AB44-B7AE-BA85D4981C55}"/>
          </ac:inkMkLst>
        </pc:inkChg>
        <pc:inkChg chg="add del topLvl">
          <ac:chgData name="Connor Welch" userId="81f93493-9b00-4dd5-a1db-199350fa17ce" providerId="ADAL" clId="{95BC21FF-750B-D24B-8164-99536A2653A0}" dt="2021-09-23T14:13:12.388" v="402"/>
          <ac:inkMkLst>
            <pc:docMk/>
            <pc:sldMk cId="2574630535" sldId="281"/>
            <ac:inkMk id="117" creationId="{3397A5CA-081C-3145-8371-98F0F96CCA45}"/>
          </ac:inkMkLst>
        </pc:inkChg>
        <pc:inkChg chg="add del topLvl">
          <ac:chgData name="Connor Welch" userId="81f93493-9b00-4dd5-a1db-199350fa17ce" providerId="ADAL" clId="{95BC21FF-750B-D24B-8164-99536A2653A0}" dt="2021-09-23T14:13:12.463" v="450"/>
          <ac:inkMkLst>
            <pc:docMk/>
            <pc:sldMk cId="2574630535" sldId="281"/>
            <ac:inkMk id="118" creationId="{3FD0B69A-4BB7-8744-B98D-23EAAFE81720}"/>
          </ac:inkMkLst>
        </pc:inkChg>
        <pc:inkChg chg="add del topLvl">
          <ac:chgData name="Connor Welch" userId="81f93493-9b00-4dd5-a1db-199350fa17ce" providerId="ADAL" clId="{95BC21FF-750B-D24B-8164-99536A2653A0}" dt="2021-09-23T14:13:12.406" v="413"/>
          <ac:inkMkLst>
            <pc:docMk/>
            <pc:sldMk cId="2574630535" sldId="281"/>
            <ac:inkMk id="119" creationId="{C7DFAE8A-F9F6-AD4C-8B7E-D50A6AA6ADBB}"/>
          </ac:inkMkLst>
        </pc:inkChg>
        <pc:inkChg chg="add del topLvl">
          <ac:chgData name="Connor Welch" userId="81f93493-9b00-4dd5-a1db-199350fa17ce" providerId="ADAL" clId="{95BC21FF-750B-D24B-8164-99536A2653A0}" dt="2021-09-23T14:13:12.449" v="441"/>
          <ac:inkMkLst>
            <pc:docMk/>
            <pc:sldMk cId="2574630535" sldId="281"/>
            <ac:inkMk id="122" creationId="{13DA3F4E-091B-F24A-824E-115AEFFC68C9}"/>
          </ac:inkMkLst>
        </pc:inkChg>
        <pc:inkChg chg="add del">
          <ac:chgData name="Connor Welch" userId="81f93493-9b00-4dd5-a1db-199350fa17ce" providerId="ADAL" clId="{95BC21FF-750B-D24B-8164-99536A2653A0}" dt="2021-09-23T14:13:12.428" v="427"/>
          <ac:inkMkLst>
            <pc:docMk/>
            <pc:sldMk cId="2574630535" sldId="281"/>
            <ac:inkMk id="124" creationId="{C1328F6D-01D8-934D-8D6B-15C8B4B20429}"/>
          </ac:inkMkLst>
        </pc:inkChg>
        <pc:inkChg chg="add del topLvl">
          <ac:chgData name="Connor Welch" userId="81f93493-9b00-4dd5-a1db-199350fa17ce" providerId="ADAL" clId="{95BC21FF-750B-D24B-8164-99536A2653A0}" dt="2021-09-23T14:13:12.513" v="491"/>
          <ac:inkMkLst>
            <pc:docMk/>
            <pc:sldMk cId="2574630535" sldId="281"/>
            <ac:inkMk id="125" creationId="{8D560473-D412-CD44-99BC-50EC92AA46FB}"/>
          </ac:inkMkLst>
        </pc:inkChg>
        <pc:inkChg chg="add del topLvl">
          <ac:chgData name="Connor Welch" userId="81f93493-9b00-4dd5-a1db-199350fa17ce" providerId="ADAL" clId="{95BC21FF-750B-D24B-8164-99536A2653A0}" dt="2021-09-23T14:13:12.471" v="455"/>
          <ac:inkMkLst>
            <pc:docMk/>
            <pc:sldMk cId="2574630535" sldId="281"/>
            <ac:inkMk id="126" creationId="{9CB28F13-8F44-BE4B-851B-CA8EA10F8019}"/>
          </ac:inkMkLst>
        </pc:inkChg>
        <pc:inkChg chg="add del">
          <ac:chgData name="Connor Welch" userId="81f93493-9b00-4dd5-a1db-199350fa17ce" providerId="ADAL" clId="{95BC21FF-750B-D24B-8164-99536A2653A0}" dt="2021-09-23T14:13:12.440" v="435"/>
          <ac:inkMkLst>
            <pc:docMk/>
            <pc:sldMk cId="2574630535" sldId="281"/>
            <ac:inkMk id="128" creationId="{B46DB30F-C9A2-DF49-89B3-9F2C7EC09B4B}"/>
          </ac:inkMkLst>
        </pc:inkChg>
        <pc:inkChg chg="add del">
          <ac:chgData name="Connor Welch" userId="81f93493-9b00-4dd5-a1db-199350fa17ce" providerId="ADAL" clId="{95BC21FF-750B-D24B-8164-99536A2653A0}" dt="2021-09-23T14:13:12.489" v="469"/>
          <ac:inkMkLst>
            <pc:docMk/>
            <pc:sldMk cId="2574630535" sldId="281"/>
            <ac:inkMk id="129" creationId="{094B7797-6710-884F-9C60-D4A1EDB2609D}"/>
          </ac:inkMkLst>
        </pc:inkChg>
        <pc:inkChg chg="add del topLvl">
          <ac:chgData name="Connor Welch" userId="81f93493-9b00-4dd5-a1db-199350fa17ce" providerId="ADAL" clId="{95BC21FF-750B-D24B-8164-99536A2653A0}" dt="2021-09-23T14:13:12.504" v="482"/>
          <ac:inkMkLst>
            <pc:docMk/>
            <pc:sldMk cId="2574630535" sldId="281"/>
            <ac:inkMk id="130" creationId="{FEC0B72C-66C8-4247-9064-41759CF436DC}"/>
          </ac:inkMkLst>
        </pc:inkChg>
        <pc:inkChg chg="add del topLvl">
          <ac:chgData name="Connor Welch" userId="81f93493-9b00-4dd5-a1db-199350fa17ce" providerId="ADAL" clId="{95BC21FF-750B-D24B-8164-99536A2653A0}" dt="2021-09-23T14:13:12.508" v="485"/>
          <ac:inkMkLst>
            <pc:docMk/>
            <pc:sldMk cId="2574630535" sldId="281"/>
            <ac:inkMk id="131" creationId="{6C1BE788-176F-F44D-A2A4-F4599F2A2E42}"/>
          </ac:inkMkLst>
        </pc:inkChg>
        <pc:inkChg chg="add del topLvl">
          <ac:chgData name="Connor Welch" userId="81f93493-9b00-4dd5-a1db-199350fa17ce" providerId="ADAL" clId="{95BC21FF-750B-D24B-8164-99536A2653A0}" dt="2021-09-23T14:13:12.465" v="451"/>
          <ac:inkMkLst>
            <pc:docMk/>
            <pc:sldMk cId="2574630535" sldId="281"/>
            <ac:inkMk id="132" creationId="{FEE13117-5315-584C-A39F-38425B2DDEFB}"/>
          </ac:inkMkLst>
        </pc:inkChg>
        <pc:inkChg chg="add del topLvl">
          <ac:chgData name="Connor Welch" userId="81f93493-9b00-4dd5-a1db-199350fa17ce" providerId="ADAL" clId="{95BC21FF-750B-D24B-8164-99536A2653A0}" dt="2021-09-23T14:13:12.500" v="479"/>
          <ac:inkMkLst>
            <pc:docMk/>
            <pc:sldMk cId="2574630535" sldId="281"/>
            <ac:inkMk id="134" creationId="{FDF7DE8E-3CA7-7645-B59A-A5275965DAA9}"/>
          </ac:inkMkLst>
        </pc:inkChg>
        <pc:inkChg chg="add del topLvl">
          <ac:chgData name="Connor Welch" userId="81f93493-9b00-4dd5-a1db-199350fa17ce" providerId="ADAL" clId="{95BC21FF-750B-D24B-8164-99536A2653A0}" dt="2021-09-23T14:13:12.408" v="414"/>
          <ac:inkMkLst>
            <pc:docMk/>
            <pc:sldMk cId="2574630535" sldId="281"/>
            <ac:inkMk id="135" creationId="{FA20C61E-6B00-184F-A097-F793980FAF31}"/>
          </ac:inkMkLst>
        </pc:inkChg>
        <pc:inkChg chg="add del topLvl">
          <ac:chgData name="Connor Welch" userId="81f93493-9b00-4dd5-a1db-199350fa17ce" providerId="ADAL" clId="{95BC21FF-750B-D24B-8164-99536A2653A0}" dt="2021-09-23T14:13:12.446" v="439"/>
          <ac:inkMkLst>
            <pc:docMk/>
            <pc:sldMk cId="2574630535" sldId="281"/>
            <ac:inkMk id="136" creationId="{66A43CA1-960A-7146-BC02-0A17A12CB318}"/>
          </ac:inkMkLst>
        </pc:inkChg>
        <pc:inkChg chg="add del topLvl">
          <ac:chgData name="Connor Welch" userId="81f93493-9b00-4dd5-a1db-199350fa17ce" providerId="ADAL" clId="{95BC21FF-750B-D24B-8164-99536A2653A0}" dt="2021-09-23T14:13:12.487" v="468"/>
          <ac:inkMkLst>
            <pc:docMk/>
            <pc:sldMk cId="2574630535" sldId="281"/>
            <ac:inkMk id="137" creationId="{0F45B33C-1D22-764A-ADDA-A9489B198AD2}"/>
          </ac:inkMkLst>
        </pc:inkChg>
        <pc:inkChg chg="add del topLvl">
          <ac:chgData name="Connor Welch" userId="81f93493-9b00-4dd5-a1db-199350fa17ce" providerId="ADAL" clId="{95BC21FF-750B-D24B-8164-99536A2653A0}" dt="2021-09-23T14:13:12.393" v="406"/>
          <ac:inkMkLst>
            <pc:docMk/>
            <pc:sldMk cId="2574630535" sldId="281"/>
            <ac:inkMk id="138" creationId="{1B9299FD-A37D-1A41-AA85-5B689E1D9561}"/>
          </ac:inkMkLst>
        </pc:inkChg>
        <pc:inkChg chg="add del topLvl">
          <ac:chgData name="Connor Welch" userId="81f93493-9b00-4dd5-a1db-199350fa17ce" providerId="ADAL" clId="{95BC21FF-750B-D24B-8164-99536A2653A0}" dt="2021-09-23T14:13:12.418" v="422"/>
          <ac:inkMkLst>
            <pc:docMk/>
            <pc:sldMk cId="2574630535" sldId="281"/>
            <ac:inkMk id="139" creationId="{F05034AA-188B-0942-92B6-49F8B26F8169}"/>
          </ac:inkMkLst>
        </pc:inkChg>
        <pc:inkChg chg="add del">
          <ac:chgData name="Connor Welch" userId="81f93493-9b00-4dd5-a1db-199350fa17ce" providerId="ADAL" clId="{95BC21FF-750B-D24B-8164-99536A2653A0}" dt="2021-09-23T14:13:12.474" v="457"/>
          <ac:inkMkLst>
            <pc:docMk/>
            <pc:sldMk cId="2574630535" sldId="281"/>
            <ac:inkMk id="141" creationId="{4CBAFAB0-9776-5943-A652-5D248FF54AFB}"/>
          </ac:inkMkLst>
        </pc:inkChg>
        <pc:inkChg chg="add">
          <ac:chgData name="Connor Welch" userId="81f93493-9b00-4dd5-a1db-199350fa17ce" providerId="ADAL" clId="{95BC21FF-750B-D24B-8164-99536A2653A0}" dt="2021-09-23T14:20:31.743" v="493"/>
          <ac:inkMkLst>
            <pc:docMk/>
            <pc:sldMk cId="2574630535" sldId="281"/>
            <ac:inkMk id="143" creationId="{B0EBE7A5-2184-B043-BB82-F1156DD7BA52}"/>
          </ac:inkMkLst>
        </pc:inkChg>
        <pc:inkChg chg="add">
          <ac:chgData name="Connor Welch" userId="81f93493-9b00-4dd5-a1db-199350fa17ce" providerId="ADAL" clId="{95BC21FF-750B-D24B-8164-99536A2653A0}" dt="2021-09-23T14:20:32.081" v="494"/>
          <ac:inkMkLst>
            <pc:docMk/>
            <pc:sldMk cId="2574630535" sldId="281"/>
            <ac:inkMk id="144" creationId="{E26B85EB-1526-0B4E-993E-81DD878EB6FD}"/>
          </ac:inkMkLst>
        </pc:inkChg>
        <pc:inkChg chg="add">
          <ac:chgData name="Connor Welch" userId="81f93493-9b00-4dd5-a1db-199350fa17ce" providerId="ADAL" clId="{95BC21FF-750B-D24B-8164-99536A2653A0}" dt="2021-09-23T14:20:32.603" v="495"/>
          <ac:inkMkLst>
            <pc:docMk/>
            <pc:sldMk cId="2574630535" sldId="281"/>
            <ac:inkMk id="145" creationId="{96B3266A-C508-2842-9719-EFFCFBCA29B4}"/>
          </ac:inkMkLst>
        </pc:inkChg>
        <pc:inkChg chg="add">
          <ac:chgData name="Connor Welch" userId="81f93493-9b00-4dd5-a1db-199350fa17ce" providerId="ADAL" clId="{95BC21FF-750B-D24B-8164-99536A2653A0}" dt="2021-09-23T14:20:32.915" v="496"/>
          <ac:inkMkLst>
            <pc:docMk/>
            <pc:sldMk cId="2574630535" sldId="281"/>
            <ac:inkMk id="146" creationId="{62E2BF19-BD98-1F43-A023-7508792D88C7}"/>
          </ac:inkMkLst>
        </pc:inkChg>
        <pc:inkChg chg="add">
          <ac:chgData name="Connor Welch" userId="81f93493-9b00-4dd5-a1db-199350fa17ce" providerId="ADAL" clId="{95BC21FF-750B-D24B-8164-99536A2653A0}" dt="2021-09-23T14:20:34.742" v="498"/>
          <ac:inkMkLst>
            <pc:docMk/>
            <pc:sldMk cId="2574630535" sldId="281"/>
            <ac:inkMk id="148" creationId="{65410EAF-7A08-574C-A225-99BB4E09DF4D}"/>
          </ac:inkMkLst>
        </pc:inkChg>
        <pc:inkChg chg="add">
          <ac:chgData name="Connor Welch" userId="81f93493-9b00-4dd5-a1db-199350fa17ce" providerId="ADAL" clId="{95BC21FF-750B-D24B-8164-99536A2653A0}" dt="2021-09-23T14:20:35.830" v="499"/>
          <ac:inkMkLst>
            <pc:docMk/>
            <pc:sldMk cId="2574630535" sldId="281"/>
            <ac:inkMk id="149" creationId="{CD8BA669-31D8-5741-9844-3B3193E183B4}"/>
          </ac:inkMkLst>
        </pc:inkChg>
        <pc:inkChg chg="add">
          <ac:chgData name="Connor Welch" userId="81f93493-9b00-4dd5-a1db-199350fa17ce" providerId="ADAL" clId="{95BC21FF-750B-D24B-8164-99536A2653A0}" dt="2021-09-23T14:20:37.806" v="501"/>
          <ac:inkMkLst>
            <pc:docMk/>
            <pc:sldMk cId="2574630535" sldId="281"/>
            <ac:inkMk id="151" creationId="{0D3C6B8A-B018-5A43-BBC8-B848F2EF2934}"/>
          </ac:inkMkLst>
        </pc:inkChg>
        <pc:inkChg chg="add">
          <ac:chgData name="Connor Welch" userId="81f93493-9b00-4dd5-a1db-199350fa17ce" providerId="ADAL" clId="{95BC21FF-750B-D24B-8164-99536A2653A0}" dt="2021-09-23T14:20:39.234" v="502"/>
          <ac:inkMkLst>
            <pc:docMk/>
            <pc:sldMk cId="2574630535" sldId="281"/>
            <ac:inkMk id="152" creationId="{7ECE9985-5202-2049-8A88-E6B3516ACCCB}"/>
          </ac:inkMkLst>
        </pc:inkChg>
        <pc:inkChg chg="add">
          <ac:chgData name="Connor Welch" userId="81f93493-9b00-4dd5-a1db-199350fa17ce" providerId="ADAL" clId="{95BC21FF-750B-D24B-8164-99536A2653A0}" dt="2021-09-23T14:20:39.535" v="503"/>
          <ac:inkMkLst>
            <pc:docMk/>
            <pc:sldMk cId="2574630535" sldId="281"/>
            <ac:inkMk id="153" creationId="{BFCAF4F8-C64A-334C-AB39-CE49E63EA49B}"/>
          </ac:inkMkLst>
        </pc:inkChg>
        <pc:inkChg chg="add">
          <ac:chgData name="Connor Welch" userId="81f93493-9b00-4dd5-a1db-199350fa17ce" providerId="ADAL" clId="{95BC21FF-750B-D24B-8164-99536A2653A0}" dt="2021-09-23T14:20:40.206" v="504"/>
          <ac:inkMkLst>
            <pc:docMk/>
            <pc:sldMk cId="2574630535" sldId="281"/>
            <ac:inkMk id="154" creationId="{E348D50C-7EDB-EB45-8BCC-3368BD03F5DB}"/>
          </ac:inkMkLst>
        </pc:inkChg>
        <pc:inkChg chg="add">
          <ac:chgData name="Connor Welch" userId="81f93493-9b00-4dd5-a1db-199350fa17ce" providerId="ADAL" clId="{95BC21FF-750B-D24B-8164-99536A2653A0}" dt="2021-09-23T14:20:41.238" v="506"/>
          <ac:inkMkLst>
            <pc:docMk/>
            <pc:sldMk cId="2574630535" sldId="281"/>
            <ac:inkMk id="156" creationId="{B861681B-32C7-AC46-9340-C57703CAAEE9}"/>
          </ac:inkMkLst>
        </pc:inkChg>
        <pc:inkChg chg="add">
          <ac:chgData name="Connor Welch" userId="81f93493-9b00-4dd5-a1db-199350fa17ce" providerId="ADAL" clId="{95BC21FF-750B-D24B-8164-99536A2653A0}" dt="2021-09-23T14:20:48.434" v="507"/>
          <ac:inkMkLst>
            <pc:docMk/>
            <pc:sldMk cId="2574630535" sldId="281"/>
            <ac:inkMk id="157" creationId="{DE809F0F-DBEF-0543-982A-28758CCF62B6}"/>
          </ac:inkMkLst>
        </pc:inkChg>
        <pc:inkChg chg="add">
          <ac:chgData name="Connor Welch" userId="81f93493-9b00-4dd5-a1db-199350fa17ce" providerId="ADAL" clId="{95BC21FF-750B-D24B-8164-99536A2653A0}" dt="2021-09-23T14:20:49.220" v="508"/>
          <ac:inkMkLst>
            <pc:docMk/>
            <pc:sldMk cId="2574630535" sldId="281"/>
            <ac:inkMk id="158" creationId="{BE5BC1E1-7CA4-A143-87AB-757BE0733FC3}"/>
          </ac:inkMkLst>
        </pc:inkChg>
        <pc:inkChg chg="add">
          <ac:chgData name="Connor Welch" userId="81f93493-9b00-4dd5-a1db-199350fa17ce" providerId="ADAL" clId="{95BC21FF-750B-D24B-8164-99536A2653A0}" dt="2021-09-23T14:20:49.528" v="509"/>
          <ac:inkMkLst>
            <pc:docMk/>
            <pc:sldMk cId="2574630535" sldId="281"/>
            <ac:inkMk id="159" creationId="{DC386629-0350-084C-B12A-329B011BAF23}"/>
          </ac:inkMkLst>
        </pc:inkChg>
        <pc:inkChg chg="add">
          <ac:chgData name="Connor Welch" userId="81f93493-9b00-4dd5-a1db-199350fa17ce" providerId="ADAL" clId="{95BC21FF-750B-D24B-8164-99536A2653A0}" dt="2021-09-23T14:20:50.100" v="510"/>
          <ac:inkMkLst>
            <pc:docMk/>
            <pc:sldMk cId="2574630535" sldId="281"/>
            <ac:inkMk id="160" creationId="{D3DD7E5C-81B5-EE40-AF80-9E14F933F37B}"/>
          </ac:inkMkLst>
        </pc:inkChg>
        <pc:inkChg chg="add">
          <ac:chgData name="Connor Welch" userId="81f93493-9b00-4dd5-a1db-199350fa17ce" providerId="ADAL" clId="{95BC21FF-750B-D24B-8164-99536A2653A0}" dt="2021-09-23T14:20:50.465" v="511"/>
          <ac:inkMkLst>
            <pc:docMk/>
            <pc:sldMk cId="2574630535" sldId="281"/>
            <ac:inkMk id="161" creationId="{3CCBCAC6-3EAE-5A49-A167-BB9F63FE871A}"/>
          </ac:inkMkLst>
        </pc:inkChg>
        <pc:inkChg chg="add topLvl">
          <ac:chgData name="Connor Welch" userId="81f93493-9b00-4dd5-a1db-199350fa17ce" providerId="ADAL" clId="{95BC21FF-750B-D24B-8164-99536A2653A0}" dt="2021-09-23T14:21:00.682" v="520"/>
          <ac:inkMkLst>
            <pc:docMk/>
            <pc:sldMk cId="2574630535" sldId="281"/>
            <ac:inkMk id="163" creationId="{72B67874-E896-0F45-850D-B9EA624BDF50}"/>
          </ac:inkMkLst>
        </pc:inkChg>
        <pc:inkChg chg="add topLvl">
          <ac:chgData name="Connor Welch" userId="81f93493-9b00-4dd5-a1db-199350fa17ce" providerId="ADAL" clId="{95BC21FF-750B-D24B-8164-99536A2653A0}" dt="2021-09-23T14:21:00.682" v="520"/>
          <ac:inkMkLst>
            <pc:docMk/>
            <pc:sldMk cId="2574630535" sldId="281"/>
            <ac:inkMk id="164" creationId="{BF848FB7-8134-D442-8F51-1F53F005C6A6}"/>
          </ac:inkMkLst>
        </pc:inkChg>
        <pc:inkChg chg="add topLvl">
          <ac:chgData name="Connor Welch" userId="81f93493-9b00-4dd5-a1db-199350fa17ce" providerId="ADAL" clId="{95BC21FF-750B-D24B-8164-99536A2653A0}" dt="2021-09-23T14:21:00.682" v="520"/>
          <ac:inkMkLst>
            <pc:docMk/>
            <pc:sldMk cId="2574630535" sldId="281"/>
            <ac:inkMk id="165" creationId="{2E01413F-1B69-2B4C-8295-0759D0A154A6}"/>
          </ac:inkMkLst>
        </pc:inkChg>
        <pc:inkChg chg="add">
          <ac:chgData name="Connor Welch" userId="81f93493-9b00-4dd5-a1db-199350fa17ce" providerId="ADAL" clId="{95BC21FF-750B-D24B-8164-99536A2653A0}" dt="2021-09-23T14:20:59.078" v="517"/>
          <ac:inkMkLst>
            <pc:docMk/>
            <pc:sldMk cId="2574630535" sldId="281"/>
            <ac:inkMk id="167" creationId="{B0825C0F-762F-A444-BAEF-A0701F03BC46}"/>
          </ac:inkMkLst>
        </pc:inkChg>
        <pc:inkChg chg="add">
          <ac:chgData name="Connor Welch" userId="81f93493-9b00-4dd5-a1db-199350fa17ce" providerId="ADAL" clId="{95BC21FF-750B-D24B-8164-99536A2653A0}" dt="2021-09-23T14:20:59.524" v="518"/>
          <ac:inkMkLst>
            <pc:docMk/>
            <pc:sldMk cId="2574630535" sldId="281"/>
            <ac:inkMk id="168" creationId="{A84036F6-91BD-C14B-9057-A1E6351A00EF}"/>
          </ac:inkMkLst>
        </pc:inkChg>
        <pc:inkChg chg="add">
          <ac:chgData name="Connor Welch" userId="81f93493-9b00-4dd5-a1db-199350fa17ce" providerId="ADAL" clId="{95BC21FF-750B-D24B-8164-99536A2653A0}" dt="2021-09-23T14:20:59.857" v="519"/>
          <ac:inkMkLst>
            <pc:docMk/>
            <pc:sldMk cId="2574630535" sldId="281"/>
            <ac:inkMk id="169" creationId="{3106EB19-007B-884D-BE86-D77374E6AAE3}"/>
          </ac:inkMkLst>
        </pc:inkChg>
        <pc:inkChg chg="add">
          <ac:chgData name="Connor Welch" userId="81f93493-9b00-4dd5-a1db-199350fa17ce" providerId="ADAL" clId="{95BC21FF-750B-D24B-8164-99536A2653A0}" dt="2021-09-23T14:21:18.015" v="521"/>
          <ac:inkMkLst>
            <pc:docMk/>
            <pc:sldMk cId="2574630535" sldId="281"/>
            <ac:inkMk id="171" creationId="{CCA68E72-2EAB-8D48-87D7-B22FBF766496}"/>
          </ac:inkMkLst>
        </pc:inkChg>
        <pc:inkChg chg="add">
          <ac:chgData name="Connor Welch" userId="81f93493-9b00-4dd5-a1db-199350fa17ce" providerId="ADAL" clId="{95BC21FF-750B-D24B-8164-99536A2653A0}" dt="2021-09-23T14:21:18.651" v="522"/>
          <ac:inkMkLst>
            <pc:docMk/>
            <pc:sldMk cId="2574630535" sldId="281"/>
            <ac:inkMk id="172" creationId="{07EEB6AB-472B-974E-A2FB-E0DAF6212193}"/>
          </ac:inkMkLst>
        </pc:inkChg>
        <pc:inkChg chg="add">
          <ac:chgData name="Connor Welch" userId="81f93493-9b00-4dd5-a1db-199350fa17ce" providerId="ADAL" clId="{95BC21FF-750B-D24B-8164-99536A2653A0}" dt="2021-09-23T14:21:18.985" v="523"/>
          <ac:inkMkLst>
            <pc:docMk/>
            <pc:sldMk cId="2574630535" sldId="281"/>
            <ac:inkMk id="173" creationId="{6D5D5C5E-A09F-674B-ACB5-030B333D0A20}"/>
          </ac:inkMkLst>
        </pc:inkChg>
        <pc:inkChg chg="add del topLvl">
          <ac:chgData name="Connor Welch" userId="81f93493-9b00-4dd5-a1db-199350fa17ce" providerId="ADAL" clId="{95BC21FF-750B-D24B-8164-99536A2653A0}" dt="2021-09-23T14:21:26.869" v="533"/>
          <ac:inkMkLst>
            <pc:docMk/>
            <pc:sldMk cId="2574630535" sldId="281"/>
            <ac:inkMk id="174" creationId="{4C528A8E-83FA-4F45-98EE-56AEF085D347}"/>
          </ac:inkMkLst>
        </pc:inkChg>
        <pc:inkChg chg="add topLvl">
          <ac:chgData name="Connor Welch" userId="81f93493-9b00-4dd5-a1db-199350fa17ce" providerId="ADAL" clId="{95BC21FF-750B-D24B-8164-99536A2653A0}" dt="2021-09-23T14:21:30.650" v="539"/>
          <ac:inkMkLst>
            <pc:docMk/>
            <pc:sldMk cId="2574630535" sldId="281"/>
            <ac:inkMk id="176" creationId="{C039BA64-ED54-0E43-BB39-82A1A74DBB12}"/>
          </ac:inkMkLst>
        </pc:inkChg>
        <pc:inkChg chg="add topLvl">
          <ac:chgData name="Connor Welch" userId="81f93493-9b00-4dd5-a1db-199350fa17ce" providerId="ADAL" clId="{95BC21FF-750B-D24B-8164-99536A2653A0}" dt="2021-09-23T14:21:30.650" v="539"/>
          <ac:inkMkLst>
            <pc:docMk/>
            <pc:sldMk cId="2574630535" sldId="281"/>
            <ac:inkMk id="177" creationId="{E58BD29B-89AC-1C41-99F5-C24301E85712}"/>
          </ac:inkMkLst>
        </pc:inkChg>
        <pc:inkChg chg="add del">
          <ac:chgData name="Connor Welch" userId="81f93493-9b00-4dd5-a1db-199350fa17ce" providerId="ADAL" clId="{95BC21FF-750B-D24B-8164-99536A2653A0}" dt="2021-09-23T14:21:23.565" v="530"/>
          <ac:inkMkLst>
            <pc:docMk/>
            <pc:sldMk cId="2574630535" sldId="281"/>
            <ac:inkMk id="178" creationId="{CB3BF83E-68DA-E142-B778-CBE615046194}"/>
          </ac:inkMkLst>
        </pc:inkChg>
        <pc:inkChg chg="add del">
          <ac:chgData name="Connor Welch" userId="81f93493-9b00-4dd5-a1db-199350fa17ce" providerId="ADAL" clId="{95BC21FF-750B-D24B-8164-99536A2653A0}" dt="2021-09-23T14:21:27.153" v="534"/>
          <ac:inkMkLst>
            <pc:docMk/>
            <pc:sldMk cId="2574630535" sldId="281"/>
            <ac:inkMk id="180" creationId="{6EEE80DB-6D5E-0C4B-8250-D689ACACAC5C}"/>
          </ac:inkMkLst>
        </pc:inkChg>
        <pc:inkChg chg="add">
          <ac:chgData name="Connor Welch" userId="81f93493-9b00-4dd5-a1db-199350fa17ce" providerId="ADAL" clId="{95BC21FF-750B-D24B-8164-99536A2653A0}" dt="2021-09-23T14:21:28.572" v="535"/>
          <ac:inkMkLst>
            <pc:docMk/>
            <pc:sldMk cId="2574630535" sldId="281"/>
            <ac:inkMk id="182" creationId="{B86AEDD8-B0F8-8B4E-9B5E-3186AB4688F1}"/>
          </ac:inkMkLst>
        </pc:inkChg>
        <pc:inkChg chg="add">
          <ac:chgData name="Connor Welch" userId="81f93493-9b00-4dd5-a1db-199350fa17ce" providerId="ADAL" clId="{95BC21FF-750B-D24B-8164-99536A2653A0}" dt="2021-09-23T14:21:28.864" v="536"/>
          <ac:inkMkLst>
            <pc:docMk/>
            <pc:sldMk cId="2574630535" sldId="281"/>
            <ac:inkMk id="183" creationId="{DE966CF8-6A93-BF41-BDF5-70A0554B18C6}"/>
          </ac:inkMkLst>
        </pc:inkChg>
        <pc:inkChg chg="add">
          <ac:chgData name="Connor Welch" userId="81f93493-9b00-4dd5-a1db-199350fa17ce" providerId="ADAL" clId="{95BC21FF-750B-D24B-8164-99536A2653A0}" dt="2021-09-23T14:21:29.590" v="537"/>
          <ac:inkMkLst>
            <pc:docMk/>
            <pc:sldMk cId="2574630535" sldId="281"/>
            <ac:inkMk id="184" creationId="{295EC080-BCD5-504B-908E-1B2EE96D4F8A}"/>
          </ac:inkMkLst>
        </pc:inkChg>
        <pc:inkChg chg="add">
          <ac:chgData name="Connor Welch" userId="81f93493-9b00-4dd5-a1db-199350fa17ce" providerId="ADAL" clId="{95BC21FF-750B-D24B-8164-99536A2653A0}" dt="2021-09-23T14:21:29.917" v="538"/>
          <ac:inkMkLst>
            <pc:docMk/>
            <pc:sldMk cId="2574630535" sldId="281"/>
            <ac:inkMk id="185" creationId="{14855FEE-3BD0-1541-BE1E-16B1A5CA6EBE}"/>
          </ac:inkMkLst>
        </pc:inkChg>
        <pc:inkChg chg="add">
          <ac:chgData name="Connor Welch" userId="81f93493-9b00-4dd5-a1db-199350fa17ce" providerId="ADAL" clId="{95BC21FF-750B-D24B-8164-99536A2653A0}" dt="2021-09-23T14:21:33.027" v="540"/>
          <ac:inkMkLst>
            <pc:docMk/>
            <pc:sldMk cId="2574630535" sldId="281"/>
            <ac:inkMk id="187" creationId="{43D642A1-767E-E642-80D5-F034AEF19CA4}"/>
          </ac:inkMkLst>
        </pc:inkChg>
        <pc:inkChg chg="add">
          <ac:chgData name="Connor Welch" userId="81f93493-9b00-4dd5-a1db-199350fa17ce" providerId="ADAL" clId="{95BC21FF-750B-D24B-8164-99536A2653A0}" dt="2021-09-23T14:21:33.385" v="541"/>
          <ac:inkMkLst>
            <pc:docMk/>
            <pc:sldMk cId="2574630535" sldId="281"/>
            <ac:inkMk id="188" creationId="{8D9DBF7D-9F19-DB4C-9148-BD50ADDC8B3C}"/>
          </ac:inkMkLst>
        </pc:inkChg>
        <pc:inkChg chg="add">
          <ac:chgData name="Connor Welch" userId="81f93493-9b00-4dd5-a1db-199350fa17ce" providerId="ADAL" clId="{95BC21FF-750B-D24B-8164-99536A2653A0}" dt="2021-09-23T14:21:35.218" v="543"/>
          <ac:inkMkLst>
            <pc:docMk/>
            <pc:sldMk cId="2574630535" sldId="281"/>
            <ac:inkMk id="190" creationId="{E926E607-5A82-A544-8DD5-D81B5C1B95A0}"/>
          </ac:inkMkLst>
        </pc:inkChg>
        <pc:inkChg chg="add del">
          <ac:chgData name="Connor Welch" userId="81f93493-9b00-4dd5-a1db-199350fa17ce" providerId="ADAL" clId="{95BC21FF-750B-D24B-8164-99536A2653A0}" dt="2021-09-23T14:21:37.412" v="545"/>
          <ac:inkMkLst>
            <pc:docMk/>
            <pc:sldMk cId="2574630535" sldId="281"/>
            <ac:inkMk id="191" creationId="{736BFC98-184F-FD48-8AAF-90F22E76ACBE}"/>
          </ac:inkMkLst>
        </pc:inkChg>
        <pc:inkChg chg="add">
          <ac:chgData name="Connor Welch" userId="81f93493-9b00-4dd5-a1db-199350fa17ce" providerId="ADAL" clId="{95BC21FF-750B-D24B-8164-99536A2653A0}" dt="2021-09-23T14:21:41.713" v="546"/>
          <ac:inkMkLst>
            <pc:docMk/>
            <pc:sldMk cId="2574630535" sldId="281"/>
            <ac:inkMk id="192" creationId="{FFFB7713-7FCE-DF45-86F0-D428498A21D6}"/>
          </ac:inkMkLst>
        </pc:inkChg>
        <pc:inkChg chg="add topLvl">
          <ac:chgData name="Connor Welch" userId="81f93493-9b00-4dd5-a1db-199350fa17ce" providerId="ADAL" clId="{95BC21FF-750B-D24B-8164-99536A2653A0}" dt="2021-09-23T14:21:51.669" v="554"/>
          <ac:inkMkLst>
            <pc:docMk/>
            <pc:sldMk cId="2574630535" sldId="281"/>
            <ac:inkMk id="193" creationId="{37A8EBE7-4DFF-2342-8102-7985085EE766}"/>
          </ac:inkMkLst>
        </pc:inkChg>
        <pc:inkChg chg="add topLvl">
          <ac:chgData name="Connor Welch" userId="81f93493-9b00-4dd5-a1db-199350fa17ce" providerId="ADAL" clId="{95BC21FF-750B-D24B-8164-99536A2653A0}" dt="2021-09-23T14:21:51.669" v="554"/>
          <ac:inkMkLst>
            <pc:docMk/>
            <pc:sldMk cId="2574630535" sldId="281"/>
            <ac:inkMk id="194" creationId="{9ECFAA9A-1227-724B-98E2-4206151E6DAA}"/>
          </ac:inkMkLst>
        </pc:inkChg>
        <pc:inkChg chg="add topLvl">
          <ac:chgData name="Connor Welch" userId="81f93493-9b00-4dd5-a1db-199350fa17ce" providerId="ADAL" clId="{95BC21FF-750B-D24B-8164-99536A2653A0}" dt="2021-09-23T14:21:51.669" v="554"/>
          <ac:inkMkLst>
            <pc:docMk/>
            <pc:sldMk cId="2574630535" sldId="281"/>
            <ac:inkMk id="195" creationId="{50EF7D31-1CFD-354B-97E0-501A37D1987E}"/>
          </ac:inkMkLst>
        </pc:inkChg>
        <pc:inkChg chg="add">
          <ac:chgData name="Connor Welch" userId="81f93493-9b00-4dd5-a1db-199350fa17ce" providerId="ADAL" clId="{95BC21FF-750B-D24B-8164-99536A2653A0}" dt="2021-09-23T14:21:50.082" v="551"/>
          <ac:inkMkLst>
            <pc:docMk/>
            <pc:sldMk cId="2574630535" sldId="281"/>
            <ac:inkMk id="197" creationId="{96176746-BB32-034D-9F6F-C7DD22B38BEC}"/>
          </ac:inkMkLst>
        </pc:inkChg>
        <pc:inkChg chg="add">
          <ac:chgData name="Connor Welch" userId="81f93493-9b00-4dd5-a1db-199350fa17ce" providerId="ADAL" clId="{95BC21FF-750B-D24B-8164-99536A2653A0}" dt="2021-09-23T14:21:50.671" v="552"/>
          <ac:inkMkLst>
            <pc:docMk/>
            <pc:sldMk cId="2574630535" sldId="281"/>
            <ac:inkMk id="198" creationId="{B6058697-61B8-E541-A503-58A37F595EB2}"/>
          </ac:inkMkLst>
        </pc:inkChg>
        <pc:inkChg chg="add">
          <ac:chgData name="Connor Welch" userId="81f93493-9b00-4dd5-a1db-199350fa17ce" providerId="ADAL" clId="{95BC21FF-750B-D24B-8164-99536A2653A0}" dt="2021-09-23T14:21:51.110" v="553"/>
          <ac:inkMkLst>
            <pc:docMk/>
            <pc:sldMk cId="2574630535" sldId="281"/>
            <ac:inkMk id="199" creationId="{ED75DA6D-77B9-3F4E-A90A-D8472180A4D1}"/>
          </ac:inkMkLst>
        </pc:inkChg>
        <pc:inkChg chg="add del">
          <ac:chgData name="Connor Welch" userId="81f93493-9b00-4dd5-a1db-199350fa17ce" providerId="ADAL" clId="{95BC21FF-750B-D24B-8164-99536A2653A0}" dt="2021-09-23T14:21:58.558" v="556"/>
          <ac:inkMkLst>
            <pc:docMk/>
            <pc:sldMk cId="2574630535" sldId="281"/>
            <ac:inkMk id="201" creationId="{E3A33CB7-3E86-524B-BE18-BBC4A18513BA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2" creationId="{3CFB6907-A4A2-064E-B391-EAA480A2D54F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3" creationId="{AE4FBDC3-9BFF-574C-A19D-1AF7A3EF63FE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4" creationId="{932C1531-3377-4A4E-A3D6-44DD5AA9CAB3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5" creationId="{4B4310C8-E0ED-4F44-9389-C1A3370B7531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6" creationId="{4FBEA9F3-3AAF-6E41-A445-E6ACE0BE16E9}"/>
          </ac:inkMkLst>
        </pc:inkChg>
        <pc:inkChg chg="add topLvl">
          <ac:chgData name="Connor Welch" userId="81f93493-9b00-4dd5-a1db-199350fa17ce" providerId="ADAL" clId="{95BC21FF-750B-D24B-8164-99536A2653A0}" dt="2021-09-23T14:22:06.930" v="566"/>
          <ac:inkMkLst>
            <pc:docMk/>
            <pc:sldMk cId="2574630535" sldId="281"/>
            <ac:inkMk id="208" creationId="{AE93C7CC-B052-1642-BB80-06C9A9B9A15E}"/>
          </ac:inkMkLst>
        </pc:inkChg>
        <pc:inkChg chg="add">
          <ac:chgData name="Connor Welch" userId="81f93493-9b00-4dd5-a1db-199350fa17ce" providerId="ADAL" clId="{95BC21FF-750B-D24B-8164-99536A2653A0}" dt="2021-09-23T14:22:06.368" v="565"/>
          <ac:inkMkLst>
            <pc:docMk/>
            <pc:sldMk cId="2574630535" sldId="281"/>
            <ac:inkMk id="210" creationId="{2A0BE939-2CB9-764E-8312-6143957B6952}"/>
          </ac:inkMkLst>
        </pc:inkChg>
        <pc:inkChg chg="add del">
          <ac:chgData name="Connor Welch" userId="81f93493-9b00-4dd5-a1db-199350fa17ce" providerId="ADAL" clId="{95BC21FF-750B-D24B-8164-99536A2653A0}" dt="2021-09-23T14:22:13.766" v="568"/>
          <ac:inkMkLst>
            <pc:docMk/>
            <pc:sldMk cId="2574630535" sldId="281"/>
            <ac:inkMk id="212" creationId="{C89B32EB-2D30-F344-B388-BD7D7EDEE8DA}"/>
          </ac:inkMkLst>
        </pc:inkChg>
        <pc:inkChg chg="add">
          <ac:chgData name="Connor Welch" userId="81f93493-9b00-4dd5-a1db-199350fa17ce" providerId="ADAL" clId="{95BC21FF-750B-D24B-8164-99536A2653A0}" dt="2021-09-23T14:22:18.312" v="569"/>
          <ac:inkMkLst>
            <pc:docMk/>
            <pc:sldMk cId="2574630535" sldId="281"/>
            <ac:inkMk id="213" creationId="{A7C487D7-4A10-AC4B-AD4A-3D1D27A4FF97}"/>
          </ac:inkMkLst>
        </pc:inkChg>
        <pc:inkChg chg="add">
          <ac:chgData name="Connor Welch" userId="81f93493-9b00-4dd5-a1db-199350fa17ce" providerId="ADAL" clId="{95BC21FF-750B-D24B-8164-99536A2653A0}" dt="2021-09-23T14:22:22.453" v="570"/>
          <ac:inkMkLst>
            <pc:docMk/>
            <pc:sldMk cId="2574630535" sldId="281"/>
            <ac:inkMk id="214" creationId="{C54748F1-1049-6D49-BBAE-43044443C04A}"/>
          </ac:inkMkLst>
        </pc:inkChg>
        <pc:inkChg chg="add">
          <ac:chgData name="Connor Welch" userId="81f93493-9b00-4dd5-a1db-199350fa17ce" providerId="ADAL" clId="{95BC21FF-750B-D24B-8164-99536A2653A0}" dt="2021-09-23T14:22:22.729" v="571"/>
          <ac:inkMkLst>
            <pc:docMk/>
            <pc:sldMk cId="2574630535" sldId="281"/>
            <ac:inkMk id="215" creationId="{97C74DFA-8E9D-9C46-88EB-96BE7711B736}"/>
          </ac:inkMkLst>
        </pc:inkChg>
        <pc:inkChg chg="add">
          <ac:chgData name="Connor Welch" userId="81f93493-9b00-4dd5-a1db-199350fa17ce" providerId="ADAL" clId="{95BC21FF-750B-D24B-8164-99536A2653A0}" dt="2021-09-23T14:22:23.219" v="572"/>
          <ac:inkMkLst>
            <pc:docMk/>
            <pc:sldMk cId="2574630535" sldId="281"/>
            <ac:inkMk id="216" creationId="{0742EA51-52FA-2D44-8EED-EE86A721A746}"/>
          </ac:inkMkLst>
        </pc:inkChg>
        <pc:inkChg chg="add">
          <ac:chgData name="Connor Welch" userId="81f93493-9b00-4dd5-a1db-199350fa17ce" providerId="ADAL" clId="{95BC21FF-750B-D24B-8164-99536A2653A0}" dt="2021-09-23T14:22:23.483" v="573"/>
          <ac:inkMkLst>
            <pc:docMk/>
            <pc:sldMk cId="2574630535" sldId="281"/>
            <ac:inkMk id="217" creationId="{746D6F8F-4486-574A-8C1D-139F0B6FA93D}"/>
          </ac:inkMkLst>
        </pc:inkChg>
        <pc:inkChg chg="add">
          <ac:chgData name="Connor Welch" userId="81f93493-9b00-4dd5-a1db-199350fa17ce" providerId="ADAL" clId="{95BC21FF-750B-D24B-8164-99536A2653A0}" dt="2021-09-23T14:22:24.145" v="574"/>
          <ac:inkMkLst>
            <pc:docMk/>
            <pc:sldMk cId="2574630535" sldId="281"/>
            <ac:inkMk id="218" creationId="{1DCD7CC3-A603-7D4F-8BF7-BFDF8436AEAD}"/>
          </ac:inkMkLst>
        </pc:inkChg>
        <pc:inkChg chg="add">
          <ac:chgData name="Connor Welch" userId="81f93493-9b00-4dd5-a1db-199350fa17ce" providerId="ADAL" clId="{95BC21FF-750B-D24B-8164-99536A2653A0}" dt="2021-09-23T14:22:24.395" v="575"/>
          <ac:inkMkLst>
            <pc:docMk/>
            <pc:sldMk cId="2574630535" sldId="281"/>
            <ac:inkMk id="219" creationId="{030D3C9A-05F8-814E-99E4-8617C1B31952}"/>
          </ac:inkMkLst>
        </pc:inkChg>
        <pc:inkChg chg="add">
          <ac:chgData name="Connor Welch" userId="81f93493-9b00-4dd5-a1db-199350fa17ce" providerId="ADAL" clId="{95BC21FF-750B-D24B-8164-99536A2653A0}" dt="2021-09-23T14:22:24.780" v="576"/>
          <ac:inkMkLst>
            <pc:docMk/>
            <pc:sldMk cId="2574630535" sldId="281"/>
            <ac:inkMk id="220" creationId="{2C1C5406-7848-FA46-90CD-ECF5333266EC}"/>
          </ac:inkMkLst>
        </pc:inkChg>
        <pc:inkChg chg="add">
          <ac:chgData name="Connor Welch" userId="81f93493-9b00-4dd5-a1db-199350fa17ce" providerId="ADAL" clId="{95BC21FF-750B-D24B-8164-99536A2653A0}" dt="2021-09-23T14:22:25.098" v="577"/>
          <ac:inkMkLst>
            <pc:docMk/>
            <pc:sldMk cId="2574630535" sldId="281"/>
            <ac:inkMk id="221" creationId="{C5707755-CCA4-684F-9C47-3EB3A989C7E0}"/>
          </ac:inkMkLst>
        </pc:inkChg>
        <pc:inkChg chg="add topLvl">
          <ac:chgData name="Connor Welch" userId="81f93493-9b00-4dd5-a1db-199350fa17ce" providerId="ADAL" clId="{95BC21FF-750B-D24B-8164-99536A2653A0}" dt="2021-09-23T14:22:45.896" v="592"/>
          <ac:inkMkLst>
            <pc:docMk/>
            <pc:sldMk cId="2574630535" sldId="281"/>
            <ac:inkMk id="223" creationId="{069B2069-6300-864E-904B-949C40F4B5C1}"/>
          </ac:inkMkLst>
        </pc:inkChg>
        <pc:inkChg chg="add topLvl">
          <ac:chgData name="Connor Welch" userId="81f93493-9b00-4dd5-a1db-199350fa17ce" providerId="ADAL" clId="{95BC21FF-750B-D24B-8164-99536A2653A0}" dt="2021-09-23T14:22:45.896" v="592"/>
          <ac:inkMkLst>
            <pc:docMk/>
            <pc:sldMk cId="2574630535" sldId="281"/>
            <ac:inkMk id="224" creationId="{A02B4076-2295-5843-BE14-DF32246FF422}"/>
          </ac:inkMkLst>
        </pc:inkChg>
        <pc:inkChg chg="add topLvl">
          <ac:chgData name="Connor Welch" userId="81f93493-9b00-4dd5-a1db-199350fa17ce" providerId="ADAL" clId="{95BC21FF-750B-D24B-8164-99536A2653A0}" dt="2021-09-23T14:22:45.896" v="592"/>
          <ac:inkMkLst>
            <pc:docMk/>
            <pc:sldMk cId="2574630535" sldId="281"/>
            <ac:inkMk id="225" creationId="{A18E1D23-7346-9D46-8092-14D4A0DF66BE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27" creationId="{DD65BC00-5F33-0441-B783-C593362CA67D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28" creationId="{40FEED67-02CF-0644-B2EC-BF24728BECBC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29" creationId="{D59F96FA-E462-A84C-99C1-0272D81C3764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0" creationId="{B5DBB7B7-2DCC-4A4E-9F51-F4A89871C615}"/>
          </ac:inkMkLst>
        </pc:inkChg>
        <pc:inkChg chg="add del topLvl">
          <ac:chgData name="Connor Welch" userId="81f93493-9b00-4dd5-a1db-199350fa17ce" providerId="ADAL" clId="{95BC21FF-750B-D24B-8164-99536A2653A0}" dt="2021-09-23T14:22:49.680" v="598"/>
          <ac:inkMkLst>
            <pc:docMk/>
            <pc:sldMk cId="2574630535" sldId="281"/>
            <ac:inkMk id="232" creationId="{A666D11F-7BF2-E645-8B13-EA65E0A98028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4" creationId="{E959F898-3C4A-1948-8B81-19DDB1E0E7EC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5" creationId="{D2356288-5170-164E-891E-74473772FFC3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7" creationId="{7067E36D-A4D6-FA44-860A-30F740BB180C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8" creationId="{0D74B985-71D5-6E49-8240-5BA88AB4ACCD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39" creationId="{8473D7C6-AC36-6846-84BA-002B80A4AAEA}"/>
          </ac:inkMkLst>
        </pc:inkChg>
        <pc:inkChg chg="add topLvl">
          <ac:chgData name="Connor Welch" userId="81f93493-9b00-4dd5-a1db-199350fa17ce" providerId="ADAL" clId="{95BC21FF-750B-D24B-8164-99536A2653A0}" dt="2021-09-23T14:22:52.485" v="600"/>
          <ac:inkMkLst>
            <pc:docMk/>
            <pc:sldMk cId="2574630535" sldId="281"/>
            <ac:inkMk id="240" creationId="{5D0473F3-15F6-1240-9F9A-B4FB78293C4A}"/>
          </ac:inkMkLst>
        </pc:inkChg>
        <pc:inkChg chg="add">
          <ac:chgData name="Connor Welch" userId="81f93493-9b00-4dd5-a1db-199350fa17ce" providerId="ADAL" clId="{95BC21FF-750B-D24B-8164-99536A2653A0}" dt="2021-09-23T14:22:51.913" v="599"/>
          <ac:inkMkLst>
            <pc:docMk/>
            <pc:sldMk cId="2574630535" sldId="281"/>
            <ac:inkMk id="242" creationId="{EF7AE03C-FF93-6640-857C-A286C175E419}"/>
          </ac:inkMkLst>
        </pc:inkChg>
        <pc:inkChg chg="add">
          <ac:chgData name="Connor Welch" userId="81f93493-9b00-4dd5-a1db-199350fa17ce" providerId="ADAL" clId="{95BC21FF-750B-D24B-8164-99536A2653A0}" dt="2021-09-23T14:22:55.706" v="601"/>
          <ac:inkMkLst>
            <pc:docMk/>
            <pc:sldMk cId="2574630535" sldId="281"/>
            <ac:inkMk id="244" creationId="{C6E74F8B-D9B4-AB4D-B9D6-159F60627072}"/>
          </ac:inkMkLst>
        </pc:inkChg>
        <pc:inkChg chg="add">
          <ac:chgData name="Connor Welch" userId="81f93493-9b00-4dd5-a1db-199350fa17ce" providerId="ADAL" clId="{95BC21FF-750B-D24B-8164-99536A2653A0}" dt="2021-09-23T14:22:55.998" v="602"/>
          <ac:inkMkLst>
            <pc:docMk/>
            <pc:sldMk cId="2574630535" sldId="281"/>
            <ac:inkMk id="245" creationId="{3EAEF170-66A3-3B46-B208-461634F6E909}"/>
          </ac:inkMkLst>
        </pc:inkChg>
        <pc:inkChg chg="add topLvl">
          <ac:chgData name="Connor Welch" userId="81f93493-9b00-4dd5-a1db-199350fa17ce" providerId="ADAL" clId="{95BC21FF-750B-D24B-8164-99536A2653A0}" dt="2021-09-23T14:23:02.972" v="614"/>
          <ac:inkMkLst>
            <pc:docMk/>
            <pc:sldMk cId="2574630535" sldId="281"/>
            <ac:inkMk id="247" creationId="{AE97E5A0-0B53-B241-911F-48B1865B613D}"/>
          </ac:inkMkLst>
        </pc:inkChg>
        <pc:inkChg chg="add topLvl">
          <ac:chgData name="Connor Welch" userId="81f93493-9b00-4dd5-a1db-199350fa17ce" providerId="ADAL" clId="{95BC21FF-750B-D24B-8164-99536A2653A0}" dt="2021-09-23T14:23:02.972" v="614"/>
          <ac:inkMkLst>
            <pc:docMk/>
            <pc:sldMk cId="2574630535" sldId="281"/>
            <ac:inkMk id="248" creationId="{D8E507A0-FF02-4A45-9C0F-2D60BC265316}"/>
          </ac:inkMkLst>
        </pc:inkChg>
        <pc:inkChg chg="add topLvl">
          <ac:chgData name="Connor Welch" userId="81f93493-9b00-4dd5-a1db-199350fa17ce" providerId="ADAL" clId="{95BC21FF-750B-D24B-8164-99536A2653A0}" dt="2021-09-23T14:23:02.972" v="614"/>
          <ac:inkMkLst>
            <pc:docMk/>
            <pc:sldMk cId="2574630535" sldId="281"/>
            <ac:inkMk id="249" creationId="{361A2C60-C894-E64B-A749-CFB0520F98C5}"/>
          </ac:inkMkLst>
        </pc:inkChg>
        <pc:inkChg chg="add topLvl">
          <ac:chgData name="Connor Welch" userId="81f93493-9b00-4dd5-a1db-199350fa17ce" providerId="ADAL" clId="{95BC21FF-750B-D24B-8164-99536A2653A0}" dt="2021-09-23T14:23:06.016" v="619"/>
          <ac:inkMkLst>
            <pc:docMk/>
            <pc:sldMk cId="2574630535" sldId="281"/>
            <ac:inkMk id="251" creationId="{0B2D287C-2C70-B64F-86A6-DD9848F25DBB}"/>
          </ac:inkMkLst>
        </pc:inkChg>
        <pc:inkChg chg="add topLvl">
          <ac:chgData name="Connor Welch" userId="81f93493-9b00-4dd5-a1db-199350fa17ce" providerId="ADAL" clId="{95BC21FF-750B-D24B-8164-99536A2653A0}" dt="2021-09-23T14:23:06.016" v="619"/>
          <ac:inkMkLst>
            <pc:docMk/>
            <pc:sldMk cId="2574630535" sldId="281"/>
            <ac:inkMk id="252" creationId="{98B93A50-7560-C34D-97AC-9A11475759F5}"/>
          </ac:inkMkLst>
        </pc:inkChg>
        <pc:inkChg chg="add topLvl">
          <ac:chgData name="Connor Welch" userId="81f93493-9b00-4dd5-a1db-199350fa17ce" providerId="ADAL" clId="{95BC21FF-750B-D24B-8164-99536A2653A0}" dt="2021-09-23T14:23:06.016" v="619"/>
          <ac:inkMkLst>
            <pc:docMk/>
            <pc:sldMk cId="2574630535" sldId="281"/>
            <ac:inkMk id="253" creationId="{C8972613-E345-B54F-B96B-57A052A57633}"/>
          </ac:inkMkLst>
        </pc:inkChg>
        <pc:inkChg chg="add">
          <ac:chgData name="Connor Welch" userId="81f93493-9b00-4dd5-a1db-199350fa17ce" providerId="ADAL" clId="{95BC21FF-750B-D24B-8164-99536A2653A0}" dt="2021-09-23T14:23:01.624" v="611"/>
          <ac:inkMkLst>
            <pc:docMk/>
            <pc:sldMk cId="2574630535" sldId="281"/>
            <ac:inkMk id="254" creationId="{0872FBEF-273A-2E4C-8864-AFD2CECBA9A5}"/>
          </ac:inkMkLst>
        </pc:inkChg>
        <pc:inkChg chg="add">
          <ac:chgData name="Connor Welch" userId="81f93493-9b00-4dd5-a1db-199350fa17ce" providerId="ADAL" clId="{95BC21FF-750B-D24B-8164-99536A2653A0}" dt="2021-09-23T14:23:01.983" v="612"/>
          <ac:inkMkLst>
            <pc:docMk/>
            <pc:sldMk cId="2574630535" sldId="281"/>
            <ac:inkMk id="255" creationId="{0B516AA3-0A24-A24C-96DF-9D8B4840A880}"/>
          </ac:inkMkLst>
        </pc:inkChg>
        <pc:inkChg chg="add">
          <ac:chgData name="Connor Welch" userId="81f93493-9b00-4dd5-a1db-199350fa17ce" providerId="ADAL" clId="{95BC21FF-750B-D24B-8164-99536A2653A0}" dt="2021-09-23T14:23:02.276" v="613"/>
          <ac:inkMkLst>
            <pc:docMk/>
            <pc:sldMk cId="2574630535" sldId="281"/>
            <ac:inkMk id="256" creationId="{6A6BA1E3-520E-D641-8FE2-4C09FBC30010}"/>
          </ac:inkMkLst>
        </pc:inkChg>
        <pc:inkChg chg="add">
          <ac:chgData name="Connor Welch" userId="81f93493-9b00-4dd5-a1db-199350fa17ce" providerId="ADAL" clId="{95BC21FF-750B-D24B-8164-99536A2653A0}" dt="2021-09-23T14:23:03.901" v="615"/>
          <ac:inkMkLst>
            <pc:docMk/>
            <pc:sldMk cId="2574630535" sldId="281"/>
            <ac:inkMk id="259" creationId="{277829C1-7396-7A4B-A1EF-8F66CF3CFD9D}"/>
          </ac:inkMkLst>
        </pc:inkChg>
        <pc:inkChg chg="add">
          <ac:chgData name="Connor Welch" userId="81f93493-9b00-4dd5-a1db-199350fa17ce" providerId="ADAL" clId="{95BC21FF-750B-D24B-8164-99536A2653A0}" dt="2021-09-23T14:23:04.453" v="616"/>
          <ac:inkMkLst>
            <pc:docMk/>
            <pc:sldMk cId="2574630535" sldId="281"/>
            <ac:inkMk id="260" creationId="{9BECEF37-941C-8C4F-B2A5-19CF0381DC1E}"/>
          </ac:inkMkLst>
        </pc:inkChg>
        <pc:inkChg chg="add">
          <ac:chgData name="Connor Welch" userId="81f93493-9b00-4dd5-a1db-199350fa17ce" providerId="ADAL" clId="{95BC21FF-750B-D24B-8164-99536A2653A0}" dt="2021-09-23T14:23:04.684" v="617"/>
          <ac:inkMkLst>
            <pc:docMk/>
            <pc:sldMk cId="2574630535" sldId="281"/>
            <ac:inkMk id="261" creationId="{48856E7F-D639-144E-9587-B03F7AC3C065}"/>
          </ac:inkMkLst>
        </pc:inkChg>
        <pc:inkChg chg="add">
          <ac:chgData name="Connor Welch" userId="81f93493-9b00-4dd5-a1db-199350fa17ce" providerId="ADAL" clId="{95BC21FF-750B-D24B-8164-99536A2653A0}" dt="2021-09-23T14:23:05.334" v="618"/>
          <ac:inkMkLst>
            <pc:docMk/>
            <pc:sldMk cId="2574630535" sldId="281"/>
            <ac:inkMk id="262" creationId="{DE25F342-33A1-2D4A-B383-90FD2EC0E176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64" creationId="{ED704A7D-DEB5-E946-8F84-2C8C1879B5A0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65" creationId="{D37433BE-D296-E04A-8CF7-F429B92D93AC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66" creationId="{A315E26B-3E9A-E048-9855-325BA1B2763B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67" creationId="{E6005604-3CB2-C04F-889A-46A430C00751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68" creationId="{7697FF13-50CD-5446-AD6C-F1BEB04E0C5F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0" creationId="{A3D43CE1-4164-104D-8438-550ACF58DCA2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1" creationId="{A3324199-EAC6-244C-A5C0-BE56A50A3162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2" creationId="{DF516D8B-3C1B-A840-98EC-49CC81725871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3" creationId="{9683C03E-599D-8945-91B9-E6783F497609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4" creationId="{53B94789-2A5C-BD41-9150-A904A198F4D5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5" creationId="{01704586-A78B-E14E-AD24-B0C0EA3006C3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7" creationId="{7CCF8F82-35E6-974B-9FEF-FFB632AB8DE1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8" creationId="{55EEBC7C-33C2-924A-827B-12818C2FFE17}"/>
          </ac:inkMkLst>
        </pc:inkChg>
        <pc:inkChg chg="add topLvl">
          <ac:chgData name="Connor Welch" userId="81f93493-9b00-4dd5-a1db-199350fa17ce" providerId="ADAL" clId="{95BC21FF-750B-D24B-8164-99536A2653A0}" dt="2021-09-23T14:23:50.694" v="643"/>
          <ac:inkMkLst>
            <pc:docMk/>
            <pc:sldMk cId="2574630535" sldId="281"/>
            <ac:inkMk id="279" creationId="{EDAF6B1F-3276-8045-9BD8-376BE2CD5C8A}"/>
          </ac:inkMkLst>
        </pc:inkChg>
        <pc:inkChg chg="add">
          <ac:chgData name="Connor Welch" userId="81f93493-9b00-4dd5-a1db-199350fa17ce" providerId="ADAL" clId="{95BC21FF-750B-D24B-8164-99536A2653A0}" dt="2021-09-23T14:23:48.034" v="637"/>
          <ac:inkMkLst>
            <pc:docMk/>
            <pc:sldMk cId="2574630535" sldId="281"/>
            <ac:inkMk id="281" creationId="{56BA805C-DD9E-AC4D-94BB-5A988D40F222}"/>
          </ac:inkMkLst>
        </pc:inkChg>
        <pc:inkChg chg="add">
          <ac:chgData name="Connor Welch" userId="81f93493-9b00-4dd5-a1db-199350fa17ce" providerId="ADAL" clId="{95BC21FF-750B-D24B-8164-99536A2653A0}" dt="2021-09-23T14:23:48.326" v="638"/>
          <ac:inkMkLst>
            <pc:docMk/>
            <pc:sldMk cId="2574630535" sldId="281"/>
            <ac:inkMk id="282" creationId="{54785267-11A4-AA41-8FDC-B64ACC0D1951}"/>
          </ac:inkMkLst>
        </pc:inkChg>
        <pc:inkChg chg="add">
          <ac:chgData name="Connor Welch" userId="81f93493-9b00-4dd5-a1db-199350fa17ce" providerId="ADAL" clId="{95BC21FF-750B-D24B-8164-99536A2653A0}" dt="2021-09-23T14:23:48.635" v="639"/>
          <ac:inkMkLst>
            <pc:docMk/>
            <pc:sldMk cId="2574630535" sldId="281"/>
            <ac:inkMk id="283" creationId="{F61870C7-3460-AC48-A7F1-6E54EA368F63}"/>
          </ac:inkMkLst>
        </pc:inkChg>
        <pc:inkChg chg="add">
          <ac:chgData name="Connor Welch" userId="81f93493-9b00-4dd5-a1db-199350fa17ce" providerId="ADAL" clId="{95BC21FF-750B-D24B-8164-99536A2653A0}" dt="2021-09-23T14:23:49.146" v="640"/>
          <ac:inkMkLst>
            <pc:docMk/>
            <pc:sldMk cId="2574630535" sldId="281"/>
            <ac:inkMk id="284" creationId="{FF8A8FA7-C485-FD45-B166-6066635626AC}"/>
          </ac:inkMkLst>
        </pc:inkChg>
        <pc:inkChg chg="add">
          <ac:chgData name="Connor Welch" userId="81f93493-9b00-4dd5-a1db-199350fa17ce" providerId="ADAL" clId="{95BC21FF-750B-D24B-8164-99536A2653A0}" dt="2021-09-23T14:23:49.684" v="641"/>
          <ac:inkMkLst>
            <pc:docMk/>
            <pc:sldMk cId="2574630535" sldId="281"/>
            <ac:inkMk id="285" creationId="{46FFE375-8CB2-9B4C-B6E3-6E40E4613B09}"/>
          </ac:inkMkLst>
        </pc:inkChg>
        <pc:inkChg chg="add">
          <ac:chgData name="Connor Welch" userId="81f93493-9b00-4dd5-a1db-199350fa17ce" providerId="ADAL" clId="{95BC21FF-750B-D24B-8164-99536A2653A0}" dt="2021-09-23T14:23:50.012" v="642"/>
          <ac:inkMkLst>
            <pc:docMk/>
            <pc:sldMk cId="2574630535" sldId="281"/>
            <ac:inkMk id="286" creationId="{1978DD86-D4C0-E44F-85E2-8733C81C68BC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88" creationId="{6F094E5A-5ADE-4448-999C-485FEEBD257E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89" creationId="{C8A12831-986B-5246-BB22-55E2EABBC3C8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0" creationId="{7CBAF3ED-36D9-B342-88FB-9BBAF66FC798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1" creationId="{71C4740B-4044-CB4C-BD12-830BB4FA1AA2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2" creationId="{4692972E-613B-DD42-9446-2F08A3DFB113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4" creationId="{FB4754C4-62A8-2248-BCB3-0468B9DBAB8E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5" creationId="{1587584F-7D62-4F41-8746-7C53C4B55DF1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7" creationId="{F69A5F73-3BF8-8746-AD18-C507BF816D40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8" creationId="{9931C843-4FC6-C44F-A2B0-CFB87D9599EB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299" creationId="{CAB6EB87-CDC3-1942-8141-34D906901ECD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1" creationId="{B67A9516-88A5-BD4B-9E0E-1C94C73FB9DB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2" creationId="{EDD0DEB6-EAD1-6045-BF24-A0FC48425432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3" creationId="{0F0A668E-6AA2-DE45-BC44-793E2E9AFF30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4" creationId="{03D6F34B-5FFB-4840-9FB6-E1FBCAF8FB18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5" creationId="{1764AF14-6094-8C49-A41E-860C05E88124}"/>
          </ac:inkMkLst>
        </pc:inkChg>
        <pc:inkChg chg="add topLvl">
          <ac:chgData name="Connor Welch" userId="81f93493-9b00-4dd5-a1db-199350fa17ce" providerId="ADAL" clId="{95BC21FF-750B-D24B-8164-99536A2653A0}" dt="2021-09-23T14:24:07.883" v="671"/>
          <ac:inkMkLst>
            <pc:docMk/>
            <pc:sldMk cId="2574630535" sldId="281"/>
            <ac:inkMk id="306" creationId="{3AF2AC21-FF32-6444-9DF5-727D80B84214}"/>
          </ac:inkMkLst>
        </pc:inkChg>
        <pc:inkChg chg="add">
          <ac:chgData name="Connor Welch" userId="81f93493-9b00-4dd5-a1db-199350fa17ce" providerId="ADAL" clId="{95BC21FF-750B-D24B-8164-99536A2653A0}" dt="2021-09-23T14:24:04.661" v="664"/>
          <ac:inkMkLst>
            <pc:docMk/>
            <pc:sldMk cId="2574630535" sldId="281"/>
            <ac:inkMk id="309" creationId="{2DFFE980-97D2-5D40-AEA9-8A17CE842FAD}"/>
          </ac:inkMkLst>
        </pc:inkChg>
        <pc:inkChg chg="add">
          <ac:chgData name="Connor Welch" userId="81f93493-9b00-4dd5-a1db-199350fa17ce" providerId="ADAL" clId="{95BC21FF-750B-D24B-8164-99536A2653A0}" dt="2021-09-23T14:24:05.196" v="665"/>
          <ac:inkMkLst>
            <pc:docMk/>
            <pc:sldMk cId="2574630535" sldId="281"/>
            <ac:inkMk id="310" creationId="{C9A7969D-30DA-A249-86C6-DA35E7326AD1}"/>
          </ac:inkMkLst>
        </pc:inkChg>
        <pc:inkChg chg="add">
          <ac:chgData name="Connor Welch" userId="81f93493-9b00-4dd5-a1db-199350fa17ce" providerId="ADAL" clId="{95BC21FF-750B-D24B-8164-99536A2653A0}" dt="2021-09-23T14:24:05.410" v="666"/>
          <ac:inkMkLst>
            <pc:docMk/>
            <pc:sldMk cId="2574630535" sldId="281"/>
            <ac:inkMk id="311" creationId="{BDAB6805-B992-774A-AB2A-0F01B7216042}"/>
          </ac:inkMkLst>
        </pc:inkChg>
        <pc:inkChg chg="add">
          <ac:chgData name="Connor Welch" userId="81f93493-9b00-4dd5-a1db-199350fa17ce" providerId="ADAL" clId="{95BC21FF-750B-D24B-8164-99536A2653A0}" dt="2021-09-23T14:24:05.634" v="667"/>
          <ac:inkMkLst>
            <pc:docMk/>
            <pc:sldMk cId="2574630535" sldId="281"/>
            <ac:inkMk id="312" creationId="{1385609C-433D-8141-B941-733B3058F3FB}"/>
          </ac:inkMkLst>
        </pc:inkChg>
        <pc:inkChg chg="add">
          <ac:chgData name="Connor Welch" userId="81f93493-9b00-4dd5-a1db-199350fa17ce" providerId="ADAL" clId="{95BC21FF-750B-D24B-8164-99536A2653A0}" dt="2021-09-23T14:24:06.114" v="668"/>
          <ac:inkMkLst>
            <pc:docMk/>
            <pc:sldMk cId="2574630535" sldId="281"/>
            <ac:inkMk id="313" creationId="{D4EA1599-F920-4349-A0AA-9EF8A75F8FD8}"/>
          </ac:inkMkLst>
        </pc:inkChg>
        <pc:inkChg chg="add">
          <ac:chgData name="Connor Welch" userId="81f93493-9b00-4dd5-a1db-199350fa17ce" providerId="ADAL" clId="{95BC21FF-750B-D24B-8164-99536A2653A0}" dt="2021-09-23T14:24:06.381" v="669"/>
          <ac:inkMkLst>
            <pc:docMk/>
            <pc:sldMk cId="2574630535" sldId="281"/>
            <ac:inkMk id="314" creationId="{7E4346C6-B6B7-6F40-9941-58C4F58C40B3}"/>
          </ac:inkMkLst>
        </pc:inkChg>
        <pc:inkChg chg="add">
          <ac:chgData name="Connor Welch" userId="81f93493-9b00-4dd5-a1db-199350fa17ce" providerId="ADAL" clId="{95BC21FF-750B-D24B-8164-99536A2653A0}" dt="2021-09-23T14:24:07.282" v="670"/>
          <ac:inkMkLst>
            <pc:docMk/>
            <pc:sldMk cId="2574630535" sldId="281"/>
            <ac:inkMk id="315" creationId="{91F6052B-DE51-5944-B50A-BE144A6FA4C6}"/>
          </ac:inkMkLst>
        </pc:inkChg>
        <pc:inkChg chg="add">
          <ac:chgData name="Connor Welch" userId="81f93493-9b00-4dd5-a1db-199350fa17ce" providerId="ADAL" clId="{95BC21FF-750B-D24B-8164-99536A2653A0}" dt="2021-09-23T14:24:09.843" v="672"/>
          <ac:inkMkLst>
            <pc:docMk/>
            <pc:sldMk cId="2574630535" sldId="281"/>
            <ac:inkMk id="317" creationId="{5E90F30E-AECA-E241-A840-B6AA1DF8ABFE}"/>
          </ac:inkMkLst>
        </pc:inkChg>
        <pc:inkChg chg="add">
          <ac:chgData name="Connor Welch" userId="81f93493-9b00-4dd5-a1db-199350fa17ce" providerId="ADAL" clId="{95BC21FF-750B-D24B-8164-99536A2653A0}" dt="2021-09-23T14:24:10.311" v="673"/>
          <ac:inkMkLst>
            <pc:docMk/>
            <pc:sldMk cId="2574630535" sldId="281"/>
            <ac:inkMk id="318" creationId="{4DA6E02A-BC40-0F4D-B200-E877FAD53B2F}"/>
          </ac:inkMkLst>
        </pc:inkChg>
        <pc:inkChg chg="add topLvl">
          <ac:chgData name="Connor Welch" userId="81f93493-9b00-4dd5-a1db-199350fa17ce" providerId="ADAL" clId="{95BC21FF-750B-D24B-8164-99536A2653A0}" dt="2021-09-23T14:24:18.465" v="686"/>
          <ac:inkMkLst>
            <pc:docMk/>
            <pc:sldMk cId="2574630535" sldId="281"/>
            <ac:inkMk id="320" creationId="{C3733D63-ECFB-A445-A2FA-1585F51338BB}"/>
          </ac:inkMkLst>
        </pc:inkChg>
        <pc:inkChg chg="add topLvl">
          <ac:chgData name="Connor Welch" userId="81f93493-9b00-4dd5-a1db-199350fa17ce" providerId="ADAL" clId="{95BC21FF-750B-D24B-8164-99536A2653A0}" dt="2021-09-23T14:24:18.465" v="686"/>
          <ac:inkMkLst>
            <pc:docMk/>
            <pc:sldMk cId="2574630535" sldId="281"/>
            <ac:inkMk id="321" creationId="{FA551AA6-562D-6E4D-8967-D97551AB4B5F}"/>
          </ac:inkMkLst>
        </pc:inkChg>
        <pc:inkChg chg="add topLvl">
          <ac:chgData name="Connor Welch" userId="81f93493-9b00-4dd5-a1db-199350fa17ce" providerId="ADAL" clId="{95BC21FF-750B-D24B-8164-99536A2653A0}" dt="2021-09-23T14:24:18.465" v="686"/>
          <ac:inkMkLst>
            <pc:docMk/>
            <pc:sldMk cId="2574630535" sldId="281"/>
            <ac:inkMk id="323" creationId="{1A4DFAE8-E49A-D448-A96D-CB1456FBB1F6}"/>
          </ac:inkMkLst>
        </pc:inkChg>
        <pc:inkChg chg="add">
          <ac:chgData name="Connor Welch" userId="81f93493-9b00-4dd5-a1db-199350fa17ce" providerId="ADAL" clId="{95BC21FF-750B-D24B-8164-99536A2653A0}" dt="2021-09-23T14:24:15.182" v="680"/>
          <ac:inkMkLst>
            <pc:docMk/>
            <pc:sldMk cId="2574630535" sldId="281"/>
            <ac:inkMk id="325" creationId="{F7AE7773-4C1A-6E4A-8516-825FE9B1743A}"/>
          </ac:inkMkLst>
        </pc:inkChg>
        <pc:inkChg chg="add">
          <ac:chgData name="Connor Welch" userId="81f93493-9b00-4dd5-a1db-199350fa17ce" providerId="ADAL" clId="{95BC21FF-750B-D24B-8164-99536A2653A0}" dt="2021-09-23T14:24:15.704" v="681"/>
          <ac:inkMkLst>
            <pc:docMk/>
            <pc:sldMk cId="2574630535" sldId="281"/>
            <ac:inkMk id="326" creationId="{9CE0FF80-A1D7-2E44-A230-32F936048829}"/>
          </ac:inkMkLst>
        </pc:inkChg>
        <pc:inkChg chg="add">
          <ac:chgData name="Connor Welch" userId="81f93493-9b00-4dd5-a1db-199350fa17ce" providerId="ADAL" clId="{95BC21FF-750B-D24B-8164-99536A2653A0}" dt="2021-09-23T14:24:16.146" v="682"/>
          <ac:inkMkLst>
            <pc:docMk/>
            <pc:sldMk cId="2574630535" sldId="281"/>
            <ac:inkMk id="327" creationId="{5A4FF777-4CE2-6847-B7E3-55E933FB528C}"/>
          </ac:inkMkLst>
        </pc:inkChg>
        <pc:inkChg chg="add">
          <ac:chgData name="Connor Welch" userId="81f93493-9b00-4dd5-a1db-199350fa17ce" providerId="ADAL" clId="{95BC21FF-750B-D24B-8164-99536A2653A0}" dt="2021-09-23T14:24:16.664" v="683"/>
          <ac:inkMkLst>
            <pc:docMk/>
            <pc:sldMk cId="2574630535" sldId="281"/>
            <ac:inkMk id="328" creationId="{981BADC7-42C8-0240-99CC-01C649AB1F53}"/>
          </ac:inkMkLst>
        </pc:inkChg>
        <pc:inkChg chg="add">
          <ac:chgData name="Connor Welch" userId="81f93493-9b00-4dd5-a1db-199350fa17ce" providerId="ADAL" clId="{95BC21FF-750B-D24B-8164-99536A2653A0}" dt="2021-09-23T14:24:17.250" v="684"/>
          <ac:inkMkLst>
            <pc:docMk/>
            <pc:sldMk cId="2574630535" sldId="281"/>
            <ac:inkMk id="329" creationId="{43749DF1-8D05-CA47-8C95-EE73D59C2043}"/>
          </ac:inkMkLst>
        </pc:inkChg>
        <pc:inkChg chg="add">
          <ac:chgData name="Connor Welch" userId="81f93493-9b00-4dd5-a1db-199350fa17ce" providerId="ADAL" clId="{95BC21FF-750B-D24B-8164-99536A2653A0}" dt="2021-09-23T14:24:17.529" v="685"/>
          <ac:inkMkLst>
            <pc:docMk/>
            <pc:sldMk cId="2574630535" sldId="281"/>
            <ac:inkMk id="330" creationId="{4FB167BA-140B-9D45-BE2E-7266B8A0A50C}"/>
          </ac:inkMkLst>
        </pc:inkChg>
        <pc:inkChg chg="add">
          <ac:chgData name="Connor Welch" userId="81f93493-9b00-4dd5-a1db-199350fa17ce" providerId="ADAL" clId="{95BC21FF-750B-D24B-8164-99536A2653A0}" dt="2021-09-23T14:24:23.691" v="687"/>
          <ac:inkMkLst>
            <pc:docMk/>
            <pc:sldMk cId="2574630535" sldId="281"/>
            <ac:inkMk id="332" creationId="{4A9BDDAA-2A44-4D4D-A28C-D6D5D3C7E8DA}"/>
          </ac:inkMkLst>
        </pc:inkChg>
        <pc:inkChg chg="add">
          <ac:chgData name="Connor Welch" userId="81f93493-9b00-4dd5-a1db-199350fa17ce" providerId="ADAL" clId="{95BC21FF-750B-D24B-8164-99536A2653A0}" dt="2021-09-23T14:24:23.939" v="688"/>
          <ac:inkMkLst>
            <pc:docMk/>
            <pc:sldMk cId="2574630535" sldId="281"/>
            <ac:inkMk id="333" creationId="{5ACA5AE6-A5E8-DE47-987C-9C334EECF6A2}"/>
          </ac:inkMkLst>
        </pc:inkChg>
        <pc:inkChg chg="add">
          <ac:chgData name="Connor Welch" userId="81f93493-9b00-4dd5-a1db-199350fa17ce" providerId="ADAL" clId="{95BC21FF-750B-D24B-8164-99536A2653A0}" dt="2021-09-23T14:24:24.456" v="689"/>
          <ac:inkMkLst>
            <pc:docMk/>
            <pc:sldMk cId="2574630535" sldId="281"/>
            <ac:inkMk id="334" creationId="{E7678405-B02C-AD4F-A227-CE4C6912775D}"/>
          </ac:inkMkLst>
        </pc:inkChg>
        <pc:inkChg chg="add del">
          <ac:chgData name="Connor Welch" userId="81f93493-9b00-4dd5-a1db-199350fa17ce" providerId="ADAL" clId="{95BC21FF-750B-D24B-8164-99536A2653A0}" dt="2021-09-23T14:24:27.173" v="692"/>
          <ac:inkMkLst>
            <pc:docMk/>
            <pc:sldMk cId="2574630535" sldId="281"/>
            <ac:inkMk id="335" creationId="{F201DEFB-604F-4946-A3AE-9F2863C5B246}"/>
          </ac:inkMkLst>
        </pc:inkChg>
        <pc:inkChg chg="add">
          <ac:chgData name="Connor Welch" userId="81f93493-9b00-4dd5-a1db-199350fa17ce" providerId="ADAL" clId="{95BC21FF-750B-D24B-8164-99536A2653A0}" dt="2021-09-23T14:24:28.667" v="693"/>
          <ac:inkMkLst>
            <pc:docMk/>
            <pc:sldMk cId="2574630535" sldId="281"/>
            <ac:inkMk id="337" creationId="{60E018A4-4D34-1B4B-9AF1-421BA870F125}"/>
          </ac:inkMkLst>
        </pc:inkChg>
        <pc:inkChg chg="add">
          <ac:chgData name="Connor Welch" userId="81f93493-9b00-4dd5-a1db-199350fa17ce" providerId="ADAL" clId="{95BC21FF-750B-D24B-8164-99536A2653A0}" dt="2021-09-23T14:24:29.156" v="694"/>
          <ac:inkMkLst>
            <pc:docMk/>
            <pc:sldMk cId="2574630535" sldId="281"/>
            <ac:inkMk id="338" creationId="{A9959598-8F17-B440-AC91-3C3280E2E6C1}"/>
          </ac:inkMkLst>
        </pc:inkChg>
        <pc:inkChg chg="add">
          <ac:chgData name="Connor Welch" userId="81f93493-9b00-4dd5-a1db-199350fa17ce" providerId="ADAL" clId="{95BC21FF-750B-D24B-8164-99536A2653A0}" dt="2021-09-23T14:24:29.518" v="695"/>
          <ac:inkMkLst>
            <pc:docMk/>
            <pc:sldMk cId="2574630535" sldId="281"/>
            <ac:inkMk id="339" creationId="{584546E1-23D8-644A-AAA2-8F10426513FD}"/>
          </ac:inkMkLst>
        </pc:inkChg>
        <pc:inkChg chg="add">
          <ac:chgData name="Connor Welch" userId="81f93493-9b00-4dd5-a1db-199350fa17ce" providerId="ADAL" clId="{95BC21FF-750B-D24B-8164-99536A2653A0}" dt="2021-09-23T14:24:31.662" v="697"/>
          <ac:inkMkLst>
            <pc:docMk/>
            <pc:sldMk cId="2574630535" sldId="281"/>
            <ac:inkMk id="341" creationId="{6F88DA5C-683F-7846-B4C9-EFC6E983C6D6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2" creationId="{5ABB799C-FED8-524A-BD5B-627B39D32B70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3" creationId="{640421E8-9F4B-1443-9763-EC751EBB16D7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4" creationId="{B2061E76-D2A7-5F44-83D1-055FF150F4F5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5" creationId="{1A2896B6-2300-7C45-B372-826D7686DAA8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6" creationId="{12A78BCA-C7F6-754E-AFD4-54374DC0B2E7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48" creationId="{42AC1E64-1BE9-234C-9699-902F58A0DF3D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0" creationId="{3884847F-DD96-264A-B903-1F05AD049B36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1" creationId="{02280D1A-B56A-8C44-AE12-F2D4D3428F84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3" creationId="{B70C880F-1423-6C4C-B95C-BF223D418597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4" creationId="{AE7A88D3-C561-464B-B8A4-54B9F57A57D2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5" creationId="{C924A902-635E-D94F-8038-071C8DDBE3BF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6" creationId="{7966B880-C774-3649-913A-25369B7D8CBC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7" creationId="{A9AB12A6-3AD4-1946-B079-AF8F39ADC512}"/>
          </ac:inkMkLst>
        </pc:inkChg>
        <pc:inkChg chg="add topLvl">
          <ac:chgData name="Connor Welch" userId="81f93493-9b00-4dd5-a1db-199350fa17ce" providerId="ADAL" clId="{95BC21FF-750B-D24B-8164-99536A2653A0}" dt="2021-09-23T14:24:43.221" v="717"/>
          <ac:inkMkLst>
            <pc:docMk/>
            <pc:sldMk cId="2574630535" sldId="281"/>
            <ac:inkMk id="358" creationId="{C8E09A26-454F-4A44-9D24-CF2106D682C4}"/>
          </ac:inkMkLst>
        </pc:inkChg>
        <pc:inkChg chg="add">
          <ac:chgData name="Connor Welch" userId="81f93493-9b00-4dd5-a1db-199350fa17ce" providerId="ADAL" clId="{95BC21FF-750B-D24B-8164-99536A2653A0}" dt="2021-09-23T14:24:42.650" v="716"/>
          <ac:inkMkLst>
            <pc:docMk/>
            <pc:sldMk cId="2574630535" sldId="281"/>
            <ac:inkMk id="360" creationId="{87D5A4F0-D96C-7843-84C7-7E8538AAAAB9}"/>
          </ac:inkMkLst>
        </pc:inkChg>
        <pc:inkChg chg="add topLvl">
          <ac:chgData name="Connor Welch" userId="81f93493-9b00-4dd5-a1db-199350fa17ce" providerId="ADAL" clId="{95BC21FF-750B-D24B-8164-99536A2653A0}" dt="2021-09-23T14:24:59.072" v="726"/>
          <ac:inkMkLst>
            <pc:docMk/>
            <pc:sldMk cId="2574630535" sldId="281"/>
            <ac:inkMk id="362" creationId="{E685B812-DD5A-584F-9F4B-571346F0C51E}"/>
          </ac:inkMkLst>
        </pc:inkChg>
        <pc:inkChg chg="add topLvl">
          <ac:chgData name="Connor Welch" userId="81f93493-9b00-4dd5-a1db-199350fa17ce" providerId="ADAL" clId="{95BC21FF-750B-D24B-8164-99536A2653A0}" dt="2021-09-23T14:24:59.072" v="726"/>
          <ac:inkMkLst>
            <pc:docMk/>
            <pc:sldMk cId="2574630535" sldId="281"/>
            <ac:inkMk id="363" creationId="{A557CD66-91FA-B149-977F-A0E8FB215829}"/>
          </ac:inkMkLst>
        </pc:inkChg>
        <pc:inkChg chg="add topLvl">
          <ac:chgData name="Connor Welch" userId="81f93493-9b00-4dd5-a1db-199350fa17ce" providerId="ADAL" clId="{95BC21FF-750B-D24B-8164-99536A2653A0}" dt="2021-09-23T14:24:59.072" v="726"/>
          <ac:inkMkLst>
            <pc:docMk/>
            <pc:sldMk cId="2574630535" sldId="281"/>
            <ac:inkMk id="364" creationId="{CDD4E645-0D98-3D41-9BF9-59D2B6C9DE8C}"/>
          </ac:inkMkLst>
        </pc:inkChg>
        <pc:inkChg chg="add topLvl">
          <ac:chgData name="Connor Welch" userId="81f93493-9b00-4dd5-a1db-199350fa17ce" providerId="ADAL" clId="{95BC21FF-750B-D24B-8164-99536A2653A0}" dt="2021-09-23T14:24:59.072" v="726"/>
          <ac:inkMkLst>
            <pc:docMk/>
            <pc:sldMk cId="2574630535" sldId="281"/>
            <ac:inkMk id="365" creationId="{15903317-166E-8B44-B1E6-DAAF723CC321}"/>
          </ac:inkMkLst>
        </pc:inkChg>
        <pc:inkChg chg="add topLvl">
          <ac:chgData name="Connor Welch" userId="81f93493-9b00-4dd5-a1db-199350fa17ce" providerId="ADAL" clId="{95BC21FF-750B-D24B-8164-99536A2653A0}" dt="2021-09-23T14:24:59.072" v="726"/>
          <ac:inkMkLst>
            <pc:docMk/>
            <pc:sldMk cId="2574630535" sldId="281"/>
            <ac:inkMk id="366" creationId="{87C904AA-C971-2F42-8065-399269B1B8A7}"/>
          </ac:inkMkLst>
        </pc:inkChg>
        <pc:inkChg chg="add">
          <ac:chgData name="Connor Welch" userId="81f93493-9b00-4dd5-a1db-199350fa17ce" providerId="ADAL" clId="{95BC21FF-750B-D24B-8164-99536A2653A0}" dt="2021-09-23T14:24:58.009" v="724"/>
          <ac:inkMkLst>
            <pc:docMk/>
            <pc:sldMk cId="2574630535" sldId="281"/>
            <ac:inkMk id="368" creationId="{8E85B569-5F8F-6D41-8C6D-0535751AB8BB}"/>
          </ac:inkMkLst>
        </pc:inkChg>
        <pc:inkChg chg="add">
          <ac:chgData name="Connor Welch" userId="81f93493-9b00-4dd5-a1db-199350fa17ce" providerId="ADAL" clId="{95BC21FF-750B-D24B-8164-99536A2653A0}" dt="2021-09-23T14:24:58.319" v="725"/>
          <ac:inkMkLst>
            <pc:docMk/>
            <pc:sldMk cId="2574630535" sldId="281"/>
            <ac:inkMk id="369" creationId="{05B87C86-148A-3347-ACA1-22DE6D0F42B7}"/>
          </ac:inkMkLst>
        </pc:inkChg>
        <pc:inkChg chg="add topLvl">
          <ac:chgData name="Connor Welch" userId="81f93493-9b00-4dd5-a1db-199350fa17ce" providerId="ADAL" clId="{95BC21FF-750B-D24B-8164-99536A2653A0}" dt="2021-09-23T14:25:03.301" v="736"/>
          <ac:inkMkLst>
            <pc:docMk/>
            <pc:sldMk cId="2574630535" sldId="281"/>
            <ac:inkMk id="371" creationId="{707C5D47-4198-2344-BBE9-B49408453CD1}"/>
          </ac:inkMkLst>
        </pc:inkChg>
        <pc:inkChg chg="add topLvl">
          <ac:chgData name="Connor Welch" userId="81f93493-9b00-4dd5-a1db-199350fa17ce" providerId="ADAL" clId="{95BC21FF-750B-D24B-8164-99536A2653A0}" dt="2021-09-23T14:25:03.301" v="736"/>
          <ac:inkMkLst>
            <pc:docMk/>
            <pc:sldMk cId="2574630535" sldId="281"/>
            <ac:inkMk id="372" creationId="{13F847A0-9334-E44A-960F-1FC881159B22}"/>
          </ac:inkMkLst>
        </pc:inkChg>
        <pc:inkChg chg="add topLvl">
          <ac:chgData name="Connor Welch" userId="81f93493-9b00-4dd5-a1db-199350fa17ce" providerId="ADAL" clId="{95BC21FF-750B-D24B-8164-99536A2653A0}" dt="2021-09-23T14:25:03.301" v="736"/>
          <ac:inkMkLst>
            <pc:docMk/>
            <pc:sldMk cId="2574630535" sldId="281"/>
            <ac:inkMk id="373" creationId="{05B1C07C-F92E-464E-B7A9-0D31E040F5AB}"/>
          </ac:inkMkLst>
        </pc:inkChg>
        <pc:inkChg chg="add topLvl">
          <ac:chgData name="Connor Welch" userId="81f93493-9b00-4dd5-a1db-199350fa17ce" providerId="ADAL" clId="{95BC21FF-750B-D24B-8164-99536A2653A0}" dt="2021-09-23T14:25:03.301" v="736"/>
          <ac:inkMkLst>
            <pc:docMk/>
            <pc:sldMk cId="2574630535" sldId="281"/>
            <ac:inkMk id="374" creationId="{89D8FE89-3BD8-3641-A6B9-4DD56CBFCF9E}"/>
          </ac:inkMkLst>
        </pc:inkChg>
        <pc:inkChg chg="add topLvl">
          <ac:chgData name="Connor Welch" userId="81f93493-9b00-4dd5-a1db-199350fa17ce" providerId="ADAL" clId="{95BC21FF-750B-D24B-8164-99536A2653A0}" dt="2021-09-23T14:25:03.301" v="736"/>
          <ac:inkMkLst>
            <pc:docMk/>
            <pc:sldMk cId="2574630535" sldId="281"/>
            <ac:inkMk id="375" creationId="{F47ECED5-D692-8C49-8B11-1EF281755425}"/>
          </ac:inkMkLst>
        </pc:inkChg>
        <pc:inkChg chg="add">
          <ac:chgData name="Connor Welch" userId="81f93493-9b00-4dd5-a1db-199350fa17ce" providerId="ADAL" clId="{95BC21FF-750B-D24B-8164-99536A2653A0}" dt="2021-09-23T14:25:01.726" v="733"/>
          <ac:inkMkLst>
            <pc:docMk/>
            <pc:sldMk cId="2574630535" sldId="281"/>
            <ac:inkMk id="377" creationId="{9C4B4B3E-5AC4-6A4A-8361-ECD610347BCB}"/>
          </ac:inkMkLst>
        </pc:inkChg>
        <pc:inkChg chg="add">
          <ac:chgData name="Connor Welch" userId="81f93493-9b00-4dd5-a1db-199350fa17ce" providerId="ADAL" clId="{95BC21FF-750B-D24B-8164-99536A2653A0}" dt="2021-09-23T14:25:02.021" v="734"/>
          <ac:inkMkLst>
            <pc:docMk/>
            <pc:sldMk cId="2574630535" sldId="281"/>
            <ac:inkMk id="378" creationId="{DEBBE989-BA98-774E-8D78-FE6FA267B193}"/>
          </ac:inkMkLst>
        </pc:inkChg>
        <pc:inkChg chg="add">
          <ac:chgData name="Connor Welch" userId="81f93493-9b00-4dd5-a1db-199350fa17ce" providerId="ADAL" clId="{95BC21FF-750B-D24B-8164-99536A2653A0}" dt="2021-09-23T14:25:02.386" v="735"/>
          <ac:inkMkLst>
            <pc:docMk/>
            <pc:sldMk cId="2574630535" sldId="281"/>
            <ac:inkMk id="379" creationId="{6B12193E-9882-D341-9613-EF2EBC39CA89}"/>
          </ac:inkMkLst>
        </pc:inkChg>
        <pc:inkChg chg="add del">
          <ac:chgData name="Connor Welch" userId="81f93493-9b00-4dd5-a1db-199350fa17ce" providerId="ADAL" clId="{95BC21FF-750B-D24B-8164-99536A2653A0}" dt="2021-09-23T14:25:13.827" v="749"/>
          <ac:inkMkLst>
            <pc:docMk/>
            <pc:sldMk cId="2574630535" sldId="281"/>
            <ac:inkMk id="381" creationId="{68F75302-F111-044F-A177-AB2145BF2B1B}"/>
          </ac:inkMkLst>
        </pc:inkChg>
        <pc:inkChg chg="add del">
          <ac:chgData name="Connor Welch" userId="81f93493-9b00-4dd5-a1db-199350fa17ce" providerId="ADAL" clId="{95BC21FF-750B-D24B-8164-99536A2653A0}" dt="2021-09-23T14:25:13.831" v="751"/>
          <ac:inkMkLst>
            <pc:docMk/>
            <pc:sldMk cId="2574630535" sldId="281"/>
            <ac:inkMk id="382" creationId="{2108EBD9-223A-F945-82E9-33C7CE4EBFCD}"/>
          </ac:inkMkLst>
        </pc:inkChg>
        <pc:inkChg chg="add del">
          <ac:chgData name="Connor Welch" userId="81f93493-9b00-4dd5-a1db-199350fa17ce" providerId="ADAL" clId="{95BC21FF-750B-D24B-8164-99536A2653A0}" dt="2021-09-23T14:25:13.829" v="750"/>
          <ac:inkMkLst>
            <pc:docMk/>
            <pc:sldMk cId="2574630535" sldId="281"/>
            <ac:inkMk id="383" creationId="{CBC72BE6-86D7-EC4C-A2FD-7CE98CD8F4FD}"/>
          </ac:inkMkLst>
        </pc:inkChg>
        <pc:inkChg chg="add del">
          <ac:chgData name="Connor Welch" userId="81f93493-9b00-4dd5-a1db-199350fa17ce" providerId="ADAL" clId="{95BC21FF-750B-D24B-8164-99536A2653A0}" dt="2021-09-23T14:25:13.823" v="748"/>
          <ac:inkMkLst>
            <pc:docMk/>
            <pc:sldMk cId="2574630535" sldId="281"/>
            <ac:inkMk id="384" creationId="{9DE78380-9465-EB42-9017-0810CCD7B9E4}"/>
          </ac:inkMkLst>
        </pc:inkChg>
        <pc:inkChg chg="add del topLvl">
          <ac:chgData name="Connor Welch" userId="81f93493-9b00-4dd5-a1db-199350fa17ce" providerId="ADAL" clId="{95BC21FF-750B-D24B-8164-99536A2653A0}" dt="2021-09-23T14:25:13.836" v="753"/>
          <ac:inkMkLst>
            <pc:docMk/>
            <pc:sldMk cId="2574630535" sldId="281"/>
            <ac:inkMk id="385" creationId="{8DFB0769-CDF2-A44D-8B0F-D6D7CD9F4B95}"/>
          </ac:inkMkLst>
        </pc:inkChg>
        <pc:inkChg chg="add del topLvl">
          <ac:chgData name="Connor Welch" userId="81f93493-9b00-4dd5-a1db-199350fa17ce" providerId="ADAL" clId="{95BC21FF-750B-D24B-8164-99536A2653A0}" dt="2021-09-23T14:25:13.834" v="752"/>
          <ac:inkMkLst>
            <pc:docMk/>
            <pc:sldMk cId="2574630535" sldId="281"/>
            <ac:inkMk id="386" creationId="{DFB34266-9FDB-CA4C-97BD-A85BBDA8B42F}"/>
          </ac:inkMkLst>
        </pc:inkChg>
        <pc:inkChg chg="add del">
          <ac:chgData name="Connor Welch" userId="81f93493-9b00-4dd5-a1db-199350fa17ce" providerId="ADAL" clId="{95BC21FF-750B-D24B-8164-99536A2653A0}" dt="2021-09-23T14:25:10.891" v="747"/>
          <ac:inkMkLst>
            <pc:docMk/>
            <pc:sldMk cId="2574630535" sldId="281"/>
            <ac:inkMk id="387" creationId="{5592BDD9-461C-0D48-9980-67C8029F3293}"/>
          </ac:inkMkLst>
        </pc:inkChg>
        <pc:inkChg chg="add del">
          <ac:chgData name="Connor Welch" userId="81f93493-9b00-4dd5-a1db-199350fa17ce" providerId="ADAL" clId="{95BC21FF-750B-D24B-8164-99536A2653A0}" dt="2021-09-23T14:25:10.342" v="746"/>
          <ac:inkMkLst>
            <pc:docMk/>
            <pc:sldMk cId="2574630535" sldId="281"/>
            <ac:inkMk id="388" creationId="{BD1B6C34-6E52-6C42-AC53-CECE33E81CFE}"/>
          </ac:inkMkLst>
        </pc:inkChg>
        <pc:inkChg chg="add topLvl">
          <ac:chgData name="Connor Welch" userId="81f93493-9b00-4dd5-a1db-199350fa17ce" providerId="ADAL" clId="{95BC21FF-750B-D24B-8164-99536A2653A0}" dt="2021-09-23T14:25:22.445" v="767"/>
          <ac:inkMkLst>
            <pc:docMk/>
            <pc:sldMk cId="2574630535" sldId="281"/>
            <ac:inkMk id="390" creationId="{E4F1AA1B-488C-A846-A53A-5A25CB435AE5}"/>
          </ac:inkMkLst>
        </pc:inkChg>
        <pc:inkChg chg="add topLvl">
          <ac:chgData name="Connor Welch" userId="81f93493-9b00-4dd5-a1db-199350fa17ce" providerId="ADAL" clId="{95BC21FF-750B-D24B-8164-99536A2653A0}" dt="2021-09-23T14:25:22.445" v="767"/>
          <ac:inkMkLst>
            <pc:docMk/>
            <pc:sldMk cId="2574630535" sldId="281"/>
            <ac:inkMk id="391" creationId="{84021284-1573-674C-B832-771A8633B0BE}"/>
          </ac:inkMkLst>
        </pc:inkChg>
        <pc:inkChg chg="add">
          <ac:chgData name="Connor Welch" userId="81f93493-9b00-4dd5-a1db-199350fa17ce" providerId="ADAL" clId="{95BC21FF-750B-D24B-8164-99536A2653A0}" dt="2021-09-23T14:25:17.211" v="757"/>
          <ac:inkMkLst>
            <pc:docMk/>
            <pc:sldMk cId="2574630535" sldId="281"/>
            <ac:inkMk id="393" creationId="{4EB249A5-FAA1-EB41-864F-BBCC3996976C}"/>
          </ac:inkMkLst>
        </pc:inkChg>
        <pc:inkChg chg="add">
          <ac:chgData name="Connor Welch" userId="81f93493-9b00-4dd5-a1db-199350fa17ce" providerId="ADAL" clId="{95BC21FF-750B-D24B-8164-99536A2653A0}" dt="2021-09-23T14:25:17.438" v="758"/>
          <ac:inkMkLst>
            <pc:docMk/>
            <pc:sldMk cId="2574630535" sldId="281"/>
            <ac:inkMk id="394" creationId="{A52558B7-6D83-6349-8CC0-DA977E0D9C38}"/>
          </ac:inkMkLst>
        </pc:inkChg>
        <pc:inkChg chg="add">
          <ac:chgData name="Connor Welch" userId="81f93493-9b00-4dd5-a1db-199350fa17ce" providerId="ADAL" clId="{95BC21FF-750B-D24B-8164-99536A2653A0}" dt="2021-09-23T14:25:18.020" v="759"/>
          <ac:inkMkLst>
            <pc:docMk/>
            <pc:sldMk cId="2574630535" sldId="281"/>
            <ac:inkMk id="395" creationId="{0F862A90-092B-9048-BF56-E3A2DB1FC2BC}"/>
          </ac:inkMkLst>
        </pc:inkChg>
        <pc:inkChg chg="add">
          <ac:chgData name="Connor Welch" userId="81f93493-9b00-4dd5-a1db-199350fa17ce" providerId="ADAL" clId="{95BC21FF-750B-D24B-8164-99536A2653A0}" dt="2021-09-23T14:25:18.260" v="760"/>
          <ac:inkMkLst>
            <pc:docMk/>
            <pc:sldMk cId="2574630535" sldId="281"/>
            <ac:inkMk id="396" creationId="{D7F1CDEF-C2C5-A241-AAB1-30EA30965EF3}"/>
          </ac:inkMkLst>
        </pc:inkChg>
        <pc:inkChg chg="add">
          <ac:chgData name="Connor Welch" userId="81f93493-9b00-4dd5-a1db-199350fa17ce" providerId="ADAL" clId="{95BC21FF-750B-D24B-8164-99536A2653A0}" dt="2021-09-23T14:25:18.885" v="761"/>
          <ac:inkMkLst>
            <pc:docMk/>
            <pc:sldMk cId="2574630535" sldId="281"/>
            <ac:inkMk id="397" creationId="{302E0FEE-71F6-CE41-B101-ADDFE4D8443A}"/>
          </ac:inkMkLst>
        </pc:inkChg>
        <pc:inkChg chg="add">
          <ac:chgData name="Connor Welch" userId="81f93493-9b00-4dd5-a1db-199350fa17ce" providerId="ADAL" clId="{95BC21FF-750B-D24B-8164-99536A2653A0}" dt="2021-09-23T14:25:19.813" v="762"/>
          <ac:inkMkLst>
            <pc:docMk/>
            <pc:sldMk cId="2574630535" sldId="281"/>
            <ac:inkMk id="398" creationId="{27756B4C-8311-994A-94DE-907610694A91}"/>
          </ac:inkMkLst>
        </pc:inkChg>
        <pc:inkChg chg="add">
          <ac:chgData name="Connor Welch" userId="81f93493-9b00-4dd5-a1db-199350fa17ce" providerId="ADAL" clId="{95BC21FF-750B-D24B-8164-99536A2653A0}" dt="2021-09-23T14:25:20.233" v="763"/>
          <ac:inkMkLst>
            <pc:docMk/>
            <pc:sldMk cId="2574630535" sldId="281"/>
            <ac:inkMk id="399" creationId="{7558F28A-ED73-B24F-990F-E24FD07504C9}"/>
          </ac:inkMkLst>
        </pc:inkChg>
        <pc:inkChg chg="add">
          <ac:chgData name="Connor Welch" userId="81f93493-9b00-4dd5-a1db-199350fa17ce" providerId="ADAL" clId="{95BC21FF-750B-D24B-8164-99536A2653A0}" dt="2021-09-23T14:25:20.846" v="764"/>
          <ac:inkMkLst>
            <pc:docMk/>
            <pc:sldMk cId="2574630535" sldId="281"/>
            <ac:inkMk id="400" creationId="{6574EB70-41D4-4843-A175-8A343A4C9C3D}"/>
          </ac:inkMkLst>
        </pc:inkChg>
        <pc:inkChg chg="add">
          <ac:chgData name="Connor Welch" userId="81f93493-9b00-4dd5-a1db-199350fa17ce" providerId="ADAL" clId="{95BC21FF-750B-D24B-8164-99536A2653A0}" dt="2021-09-23T14:25:21.129" v="765"/>
          <ac:inkMkLst>
            <pc:docMk/>
            <pc:sldMk cId="2574630535" sldId="281"/>
            <ac:inkMk id="401" creationId="{514E755B-37F4-B144-BA28-005B8E42F1D3}"/>
          </ac:inkMkLst>
        </pc:inkChg>
        <pc:inkChg chg="add">
          <ac:chgData name="Connor Welch" userId="81f93493-9b00-4dd5-a1db-199350fa17ce" providerId="ADAL" clId="{95BC21FF-750B-D24B-8164-99536A2653A0}" dt="2021-09-23T14:25:21.551" v="766"/>
          <ac:inkMkLst>
            <pc:docMk/>
            <pc:sldMk cId="2574630535" sldId="281"/>
            <ac:inkMk id="402" creationId="{C21BC15E-4DC5-264A-851F-9AF2D3B89E7D}"/>
          </ac:inkMkLst>
        </pc:inkChg>
        <pc:inkChg chg="add topLvl">
          <ac:chgData name="Connor Welch" userId="81f93493-9b00-4dd5-a1db-199350fa17ce" providerId="ADAL" clId="{95BC21FF-750B-D24B-8164-99536A2653A0}" dt="2021-09-23T14:25:25.825" v="771"/>
          <ac:inkMkLst>
            <pc:docMk/>
            <pc:sldMk cId="2574630535" sldId="281"/>
            <ac:inkMk id="405" creationId="{35D1ACAF-DF9C-E04F-B8BF-F8C45A606822}"/>
          </ac:inkMkLst>
        </pc:inkChg>
        <pc:inkChg chg="add del topLvl">
          <ac:chgData name="Connor Welch" userId="81f93493-9b00-4dd5-a1db-199350fa17ce" providerId="ADAL" clId="{95BC21FF-750B-D24B-8164-99536A2653A0}" dt="2021-09-23T14:25:25.825" v="771"/>
          <ac:inkMkLst>
            <pc:docMk/>
            <pc:sldMk cId="2574630535" sldId="281"/>
            <ac:inkMk id="406" creationId="{3F91B78E-BC94-3044-9D72-54B3DA1356F0}"/>
          </ac:inkMkLst>
        </pc:inkChg>
        <pc:inkChg chg="add">
          <ac:chgData name="Connor Welch" userId="81f93493-9b00-4dd5-a1db-199350fa17ce" providerId="ADAL" clId="{95BC21FF-750B-D24B-8164-99536A2653A0}" dt="2021-09-23T14:25:30.449" v="772"/>
          <ac:inkMkLst>
            <pc:docMk/>
            <pc:sldMk cId="2574630535" sldId="281"/>
            <ac:inkMk id="408" creationId="{6630231B-48CB-9B46-8B83-2E81AA8A32E6}"/>
          </ac:inkMkLst>
        </pc:inkChg>
        <pc:inkChg chg="add del topLvl">
          <ac:chgData name="Connor Welch" userId="81f93493-9b00-4dd5-a1db-199350fa17ce" providerId="ADAL" clId="{95BC21FF-750B-D24B-8164-99536A2653A0}" dt="2021-09-23T14:25:34.488" v="781"/>
          <ac:inkMkLst>
            <pc:docMk/>
            <pc:sldMk cId="2574630535" sldId="281"/>
            <ac:inkMk id="409" creationId="{2CAFA19C-EC0F-0541-AB27-AB34BA3E7116}"/>
          </ac:inkMkLst>
        </pc:inkChg>
        <pc:inkChg chg="add del">
          <ac:chgData name="Connor Welch" userId="81f93493-9b00-4dd5-a1db-199350fa17ce" providerId="ADAL" clId="{95BC21FF-750B-D24B-8164-99536A2653A0}" dt="2021-09-23T14:25:34.482" v="779"/>
          <ac:inkMkLst>
            <pc:docMk/>
            <pc:sldMk cId="2574630535" sldId="281"/>
            <ac:inkMk id="410" creationId="{42212EED-4727-D64A-ADE8-BC361D6BE4D3}"/>
          </ac:inkMkLst>
        </pc:inkChg>
        <pc:inkChg chg="add del">
          <ac:chgData name="Connor Welch" userId="81f93493-9b00-4dd5-a1db-199350fa17ce" providerId="ADAL" clId="{95BC21FF-750B-D24B-8164-99536A2653A0}" dt="2021-09-23T14:25:34.479" v="778"/>
          <ac:inkMkLst>
            <pc:docMk/>
            <pc:sldMk cId="2574630535" sldId="281"/>
            <ac:inkMk id="411" creationId="{D8977A7F-1A9C-EB46-9DC0-5BCC0630557A}"/>
          </ac:inkMkLst>
        </pc:inkChg>
        <pc:inkChg chg="add del topLvl">
          <ac:chgData name="Connor Welch" userId="81f93493-9b00-4dd5-a1db-199350fa17ce" providerId="ADAL" clId="{95BC21FF-750B-D24B-8164-99536A2653A0}" dt="2021-09-23T14:25:34.486" v="780"/>
          <ac:inkMkLst>
            <pc:docMk/>
            <pc:sldMk cId="2574630535" sldId="281"/>
            <ac:inkMk id="412" creationId="{37A51D4B-8AED-E043-9B39-52E9E62091AC}"/>
          </ac:inkMkLst>
        </pc:inkChg>
        <pc:inkChg chg="add">
          <ac:chgData name="Connor Welch" userId="81f93493-9b00-4dd5-a1db-199350fa17ce" providerId="ADAL" clId="{95BC21FF-750B-D24B-8164-99536A2653A0}" dt="2021-09-23T14:25:35.707" v="782"/>
          <ac:inkMkLst>
            <pc:docMk/>
            <pc:sldMk cId="2574630535" sldId="281"/>
            <ac:inkMk id="414" creationId="{A5EB1B51-0D58-8544-8730-692E3054D914}"/>
          </ac:inkMkLst>
        </pc:inkChg>
        <pc:inkChg chg="add">
          <ac:chgData name="Connor Welch" userId="81f93493-9b00-4dd5-a1db-199350fa17ce" providerId="ADAL" clId="{95BC21FF-750B-D24B-8164-99536A2653A0}" dt="2021-09-23T14:25:36.697" v="783"/>
          <ac:inkMkLst>
            <pc:docMk/>
            <pc:sldMk cId="2574630535" sldId="281"/>
            <ac:inkMk id="415" creationId="{04CF146B-907E-C24D-92D5-5D184727750A}"/>
          </ac:inkMkLst>
        </pc:inkChg>
        <pc:inkChg chg="add">
          <ac:chgData name="Connor Welch" userId="81f93493-9b00-4dd5-a1db-199350fa17ce" providerId="ADAL" clId="{95BC21FF-750B-D24B-8164-99536A2653A0}" dt="2021-09-23T14:25:43.205" v="785"/>
          <ac:inkMkLst>
            <pc:docMk/>
            <pc:sldMk cId="2574630535" sldId="281"/>
            <ac:inkMk id="417" creationId="{3DB8DAB2-8197-B245-BBF3-048A0BA801C6}"/>
          </ac:inkMkLst>
        </pc:inkChg>
        <pc:inkChg chg="add">
          <ac:chgData name="Connor Welch" userId="81f93493-9b00-4dd5-a1db-199350fa17ce" providerId="ADAL" clId="{95BC21FF-750B-D24B-8164-99536A2653A0}" dt="2021-09-23T14:25:43.524" v="786"/>
          <ac:inkMkLst>
            <pc:docMk/>
            <pc:sldMk cId="2574630535" sldId="281"/>
            <ac:inkMk id="418" creationId="{3AA30ABF-1BE5-214F-8E4F-A1E426C0571F}"/>
          </ac:inkMkLst>
        </pc:inkChg>
        <pc:inkChg chg="add">
          <ac:chgData name="Connor Welch" userId="81f93493-9b00-4dd5-a1db-199350fa17ce" providerId="ADAL" clId="{95BC21FF-750B-D24B-8164-99536A2653A0}" dt="2021-09-23T14:25:43.816" v="787"/>
          <ac:inkMkLst>
            <pc:docMk/>
            <pc:sldMk cId="2574630535" sldId="281"/>
            <ac:inkMk id="419" creationId="{E9395A7D-127C-C54A-9A9A-6A58D8915488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0" creationId="{8BF666F6-B11D-7446-B11E-83BEF706DD33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1" creationId="{58101BE4-B8B1-8B4D-BECF-E702168BE161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2" creationId="{339EE29E-D975-2740-90B9-3855DFC1EFD1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5" creationId="{2A1AF63A-CB5D-5F40-B75E-901ECB2D082A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6" creationId="{4AE7D041-AC55-884B-AA07-1F4BD59FDA56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7" creationId="{0CC7091C-692B-4145-A869-E77AF9005907}"/>
          </ac:inkMkLst>
        </pc:inkChg>
        <pc:inkChg chg="add topLvl">
          <ac:chgData name="Connor Welch" userId="81f93493-9b00-4dd5-a1db-199350fa17ce" providerId="ADAL" clId="{95BC21FF-750B-D24B-8164-99536A2653A0}" dt="2021-09-23T14:25:56.013" v="807"/>
          <ac:inkMkLst>
            <pc:docMk/>
            <pc:sldMk cId="2574630535" sldId="281"/>
            <ac:inkMk id="428" creationId="{6EAC3124-48B7-8B43-BD2D-771618D992E0}"/>
          </ac:inkMkLst>
        </pc:inkChg>
        <pc:inkChg chg="add">
          <ac:chgData name="Connor Welch" userId="81f93493-9b00-4dd5-a1db-199350fa17ce" providerId="ADAL" clId="{95BC21FF-750B-D24B-8164-99536A2653A0}" dt="2021-09-23T14:25:49.597" v="797"/>
          <ac:inkMkLst>
            <pc:docMk/>
            <pc:sldMk cId="2574630535" sldId="281"/>
            <ac:inkMk id="430" creationId="{C94A0D2F-69B6-D549-B034-C04C6629EA96}"/>
          </ac:inkMkLst>
        </pc:inkChg>
        <pc:inkChg chg="add">
          <ac:chgData name="Connor Welch" userId="81f93493-9b00-4dd5-a1db-199350fa17ce" providerId="ADAL" clId="{95BC21FF-750B-D24B-8164-99536A2653A0}" dt="2021-09-23T14:25:50.322" v="798"/>
          <ac:inkMkLst>
            <pc:docMk/>
            <pc:sldMk cId="2574630535" sldId="281"/>
            <ac:inkMk id="431" creationId="{30F92F96-C986-C443-B591-1DB042C14FD9}"/>
          </ac:inkMkLst>
        </pc:inkChg>
        <pc:inkChg chg="add">
          <ac:chgData name="Connor Welch" userId="81f93493-9b00-4dd5-a1db-199350fa17ce" providerId="ADAL" clId="{95BC21FF-750B-D24B-8164-99536A2653A0}" dt="2021-09-23T14:25:50.833" v="799"/>
          <ac:inkMkLst>
            <pc:docMk/>
            <pc:sldMk cId="2574630535" sldId="281"/>
            <ac:inkMk id="432" creationId="{85C6A736-F33B-CF44-ADD0-21DA8B00EDB9}"/>
          </ac:inkMkLst>
        </pc:inkChg>
        <pc:inkChg chg="add">
          <ac:chgData name="Connor Welch" userId="81f93493-9b00-4dd5-a1db-199350fa17ce" providerId="ADAL" clId="{95BC21FF-750B-D24B-8164-99536A2653A0}" dt="2021-09-23T14:25:51.288" v="800"/>
          <ac:inkMkLst>
            <pc:docMk/>
            <pc:sldMk cId="2574630535" sldId="281"/>
            <ac:inkMk id="433" creationId="{20EDC079-02FE-EE41-AD09-221657783A0C}"/>
          </ac:inkMkLst>
        </pc:inkChg>
        <pc:inkChg chg="add">
          <ac:chgData name="Connor Welch" userId="81f93493-9b00-4dd5-a1db-199350fa17ce" providerId="ADAL" clId="{95BC21FF-750B-D24B-8164-99536A2653A0}" dt="2021-09-23T14:25:51.556" v="801"/>
          <ac:inkMkLst>
            <pc:docMk/>
            <pc:sldMk cId="2574630535" sldId="281"/>
            <ac:inkMk id="434" creationId="{0292F531-5762-E745-966D-C395CCAEA35D}"/>
          </ac:inkMkLst>
        </pc:inkChg>
        <pc:inkChg chg="add del topLvl">
          <ac:chgData name="Connor Welch" userId="81f93493-9b00-4dd5-a1db-199350fa17ce" providerId="ADAL" clId="{95BC21FF-750B-D24B-8164-99536A2653A0}" dt="2021-09-23T14:26:12.566" v="829"/>
          <ac:inkMkLst>
            <pc:docMk/>
            <pc:sldMk cId="2574630535" sldId="281"/>
            <ac:inkMk id="435" creationId="{E168F345-3BD9-3947-A58E-8A8EB5D2C52F}"/>
          </ac:inkMkLst>
        </pc:inkChg>
        <pc:inkChg chg="add del">
          <ac:chgData name="Connor Welch" userId="81f93493-9b00-4dd5-a1db-199350fa17ce" providerId="ADAL" clId="{95BC21FF-750B-D24B-8164-99536A2653A0}" dt="2021-09-23T14:25:57.899" v="808"/>
          <ac:inkMkLst>
            <pc:docMk/>
            <pc:sldMk cId="2574630535" sldId="281"/>
            <ac:inkMk id="436" creationId="{B8FE0949-11C0-F143-BA9F-5C64C4A68266}"/>
          </ac:inkMkLst>
        </pc:inkChg>
        <pc:inkChg chg="add del topLvl">
          <ac:chgData name="Connor Welch" userId="81f93493-9b00-4dd5-a1db-199350fa17ce" providerId="ADAL" clId="{95BC21FF-750B-D24B-8164-99536A2653A0}" dt="2021-09-23T14:25:57.905" v="811"/>
          <ac:inkMkLst>
            <pc:docMk/>
            <pc:sldMk cId="2574630535" sldId="281"/>
            <ac:inkMk id="437" creationId="{12C7EB16-7E7F-174F-94B4-DFB81A514A61}"/>
          </ac:inkMkLst>
        </pc:inkChg>
        <pc:inkChg chg="add del">
          <ac:chgData name="Connor Welch" userId="81f93493-9b00-4dd5-a1db-199350fa17ce" providerId="ADAL" clId="{95BC21FF-750B-D24B-8164-99536A2653A0}" dt="2021-09-23T14:25:57.903" v="810"/>
          <ac:inkMkLst>
            <pc:docMk/>
            <pc:sldMk cId="2574630535" sldId="281"/>
            <ac:inkMk id="438" creationId="{5B1CAA68-722C-B648-8221-B1BAA8324617}"/>
          </ac:inkMkLst>
        </pc:inkChg>
        <pc:inkChg chg="add del">
          <ac:chgData name="Connor Welch" userId="81f93493-9b00-4dd5-a1db-199350fa17ce" providerId="ADAL" clId="{95BC21FF-750B-D24B-8164-99536A2653A0}" dt="2021-09-23T14:25:57.901" v="809"/>
          <ac:inkMkLst>
            <pc:docMk/>
            <pc:sldMk cId="2574630535" sldId="281"/>
            <ac:inkMk id="439" creationId="{D52E8FF8-EA1D-9D40-BDC3-B5D477098F4A}"/>
          </ac:inkMkLst>
        </pc:inkChg>
        <pc:inkChg chg="add del">
          <ac:chgData name="Connor Welch" userId="81f93493-9b00-4dd5-a1db-199350fa17ce" providerId="ADAL" clId="{95BC21FF-750B-D24B-8164-99536A2653A0}" dt="2021-09-23T14:26:01.662" v="813"/>
          <ac:inkMkLst>
            <pc:docMk/>
            <pc:sldMk cId="2574630535" sldId="281"/>
            <ac:inkMk id="442" creationId="{BD690115-2A3B-A740-8E29-E5BC98ECAC2B}"/>
          </ac:inkMkLst>
        </pc:inkChg>
        <pc:inkChg chg="add del topLvl">
          <ac:chgData name="Connor Welch" userId="81f93493-9b00-4dd5-a1db-199350fa17ce" providerId="ADAL" clId="{95BC21FF-750B-D24B-8164-99536A2653A0}" dt="2021-09-23T14:29:26.010" v="892"/>
          <ac:inkMkLst>
            <pc:docMk/>
            <pc:sldMk cId="2574630535" sldId="281"/>
            <ac:inkMk id="443" creationId="{F8791D39-9F18-F246-9ECD-8263B848444F}"/>
          </ac:inkMkLst>
        </pc:inkChg>
        <pc:inkChg chg="add del topLvl">
          <ac:chgData name="Connor Welch" userId="81f93493-9b00-4dd5-a1db-199350fa17ce" providerId="ADAL" clId="{95BC21FF-750B-D24B-8164-99536A2653A0}" dt="2021-09-23T14:29:26.022" v="899"/>
          <ac:inkMkLst>
            <pc:docMk/>
            <pc:sldMk cId="2574630535" sldId="281"/>
            <ac:inkMk id="444" creationId="{9890FD7B-B77F-D742-85B9-48B79465A3D4}"/>
          </ac:inkMkLst>
        </pc:inkChg>
        <pc:inkChg chg="add del topLvl">
          <ac:chgData name="Connor Welch" userId="81f93493-9b00-4dd5-a1db-199350fa17ce" providerId="ADAL" clId="{95BC21FF-750B-D24B-8164-99536A2653A0}" dt="2021-09-23T14:29:26.025" v="901"/>
          <ac:inkMkLst>
            <pc:docMk/>
            <pc:sldMk cId="2574630535" sldId="281"/>
            <ac:inkMk id="445" creationId="{AF78FC14-1922-B146-B3C2-241398BA46EA}"/>
          </ac:inkMkLst>
        </pc:inkChg>
        <pc:inkChg chg="add del topLvl">
          <ac:chgData name="Connor Welch" userId="81f93493-9b00-4dd5-a1db-199350fa17ce" providerId="ADAL" clId="{95BC21FF-750B-D24B-8164-99536A2653A0}" dt="2021-09-23T14:29:26.023" v="900"/>
          <ac:inkMkLst>
            <pc:docMk/>
            <pc:sldMk cId="2574630535" sldId="281"/>
            <ac:inkMk id="446" creationId="{1736108E-45C8-AF49-83D1-C19A8F169CA7}"/>
          </ac:inkMkLst>
        </pc:inkChg>
        <pc:inkChg chg="add del topLvl">
          <ac:chgData name="Connor Welch" userId="81f93493-9b00-4dd5-a1db-199350fa17ce" providerId="ADAL" clId="{95BC21FF-750B-D24B-8164-99536A2653A0}" dt="2021-09-23T14:29:26.019" v="897"/>
          <ac:inkMkLst>
            <pc:docMk/>
            <pc:sldMk cId="2574630535" sldId="281"/>
            <ac:inkMk id="447" creationId="{6216A35C-1CE3-104A-9F77-2B63118A2C96}"/>
          </ac:inkMkLst>
        </pc:inkChg>
        <pc:inkChg chg="add del topLvl">
          <ac:chgData name="Connor Welch" userId="81f93493-9b00-4dd5-a1db-199350fa17ce" providerId="ADAL" clId="{95BC21FF-750B-D24B-8164-99536A2653A0}" dt="2021-09-23T14:29:26.012" v="893"/>
          <ac:inkMkLst>
            <pc:docMk/>
            <pc:sldMk cId="2574630535" sldId="281"/>
            <ac:inkMk id="448" creationId="{7A82550C-06F6-2B45-B899-8154DF190041}"/>
          </ac:inkMkLst>
        </pc:inkChg>
        <pc:inkChg chg="add del topLvl">
          <ac:chgData name="Connor Welch" userId="81f93493-9b00-4dd5-a1db-199350fa17ce" providerId="ADAL" clId="{95BC21FF-750B-D24B-8164-99536A2653A0}" dt="2021-09-23T14:29:26.014" v="894"/>
          <ac:inkMkLst>
            <pc:docMk/>
            <pc:sldMk cId="2574630535" sldId="281"/>
            <ac:inkMk id="450" creationId="{4E1C4A4A-0E10-BD46-B0EE-A5C0C2FBCC78}"/>
          </ac:inkMkLst>
        </pc:inkChg>
        <pc:inkChg chg="add del topLvl">
          <ac:chgData name="Connor Welch" userId="81f93493-9b00-4dd5-a1db-199350fa17ce" providerId="ADAL" clId="{95BC21FF-750B-D24B-8164-99536A2653A0}" dt="2021-09-23T14:29:26.008" v="891"/>
          <ac:inkMkLst>
            <pc:docMk/>
            <pc:sldMk cId="2574630535" sldId="281"/>
            <ac:inkMk id="451" creationId="{996AC087-F24C-3B48-9F9E-0A0F2A1AC1C2}"/>
          </ac:inkMkLst>
        </pc:inkChg>
        <pc:inkChg chg="add del topLvl">
          <ac:chgData name="Connor Welch" userId="81f93493-9b00-4dd5-a1db-199350fa17ce" providerId="ADAL" clId="{95BC21FF-750B-D24B-8164-99536A2653A0}" dt="2021-09-23T14:29:26.015" v="895"/>
          <ac:inkMkLst>
            <pc:docMk/>
            <pc:sldMk cId="2574630535" sldId="281"/>
            <ac:inkMk id="452" creationId="{A0D236C8-A4F3-0646-AF82-3699E7B523FB}"/>
          </ac:inkMkLst>
        </pc:inkChg>
        <pc:inkChg chg="add del topLvl">
          <ac:chgData name="Connor Welch" userId="81f93493-9b00-4dd5-a1db-199350fa17ce" providerId="ADAL" clId="{95BC21FF-750B-D24B-8164-99536A2653A0}" dt="2021-09-23T14:29:26.017" v="896"/>
          <ac:inkMkLst>
            <pc:docMk/>
            <pc:sldMk cId="2574630535" sldId="281"/>
            <ac:inkMk id="453" creationId="{D5E7B5BD-3EA0-164C-A23D-598FADE7E265}"/>
          </ac:inkMkLst>
        </pc:inkChg>
        <pc:inkChg chg="add del topLvl">
          <ac:chgData name="Connor Welch" userId="81f93493-9b00-4dd5-a1db-199350fa17ce" providerId="ADAL" clId="{95BC21FF-750B-D24B-8164-99536A2653A0}" dt="2021-09-23T14:29:26.020" v="898"/>
          <ac:inkMkLst>
            <pc:docMk/>
            <pc:sldMk cId="2574630535" sldId="281"/>
            <ac:inkMk id="454" creationId="{D7FD0680-1D5B-DA48-A15B-97D4B0ACB3AA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456" creationId="{A13C106A-6A85-A848-AE3D-30E20A8B9B77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458" creationId="{1B5A1A5C-3134-B746-843E-4ADA388C273C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59" creationId="{B93EE129-120A-0044-A3C3-378989135939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60" creationId="{A2BE3FD2-074F-D44A-9DDE-BE379061106E}"/>
          </ac:inkMkLst>
        </pc:inkChg>
        <pc:inkChg chg="add del">
          <ac:chgData name="Connor Welch" userId="81f93493-9b00-4dd5-a1db-199350fa17ce" providerId="ADAL" clId="{95BC21FF-750B-D24B-8164-99536A2653A0}" dt="2021-09-23T14:27:24.094" v="838"/>
          <ac:inkMkLst>
            <pc:docMk/>
            <pc:sldMk cId="2574630535" sldId="281"/>
            <ac:inkMk id="461" creationId="{EB0049DF-E4C0-C84A-8B6D-4AD0AE5F3896}"/>
          </ac:inkMkLst>
        </pc:inkChg>
        <pc:inkChg chg="add del">
          <ac:chgData name="Connor Welch" userId="81f93493-9b00-4dd5-a1db-199350fa17ce" providerId="ADAL" clId="{95BC21FF-750B-D24B-8164-99536A2653A0}" dt="2021-09-23T14:27:24.095" v="839"/>
          <ac:inkMkLst>
            <pc:docMk/>
            <pc:sldMk cId="2574630535" sldId="281"/>
            <ac:inkMk id="462" creationId="{A6C6C5AE-CDB2-B845-97B4-0E3B179F38EC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63" creationId="{C254C31D-3C63-FB41-8F6C-DC5C1F62FCBD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64" creationId="{21A1B0E5-B608-9248-9799-042C6217D4A5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66" creationId="{94D56041-2104-1A49-A751-334EBE755269}"/>
          </ac:inkMkLst>
        </pc:inkChg>
        <pc:inkChg chg="add topLvl">
          <ac:chgData name="Connor Welch" userId="81f93493-9b00-4dd5-a1db-199350fa17ce" providerId="ADAL" clId="{95BC21FF-750B-D24B-8164-99536A2653A0}" dt="2021-09-23T14:27:34.057" v="853"/>
          <ac:inkMkLst>
            <pc:docMk/>
            <pc:sldMk cId="2574630535" sldId="281"/>
            <ac:inkMk id="467" creationId="{85D155BC-A00F-134B-8C05-3AF21BB81540}"/>
          </ac:inkMkLst>
        </pc:inkChg>
        <pc:inkChg chg="add">
          <ac:chgData name="Connor Welch" userId="81f93493-9b00-4dd5-a1db-199350fa17ce" providerId="ADAL" clId="{95BC21FF-750B-D24B-8164-99536A2653A0}" dt="2021-09-23T14:27:29.133" v="843"/>
          <ac:inkMkLst>
            <pc:docMk/>
            <pc:sldMk cId="2574630535" sldId="281"/>
            <ac:inkMk id="469" creationId="{0C101B45-865E-114D-8CDF-57A66BF62545}"/>
          </ac:inkMkLst>
        </pc:inkChg>
        <pc:inkChg chg="add">
          <ac:chgData name="Connor Welch" userId="81f93493-9b00-4dd5-a1db-199350fa17ce" providerId="ADAL" clId="{95BC21FF-750B-D24B-8164-99536A2653A0}" dt="2021-09-23T14:27:29.655" v="844"/>
          <ac:inkMkLst>
            <pc:docMk/>
            <pc:sldMk cId="2574630535" sldId="281"/>
            <ac:inkMk id="470" creationId="{EA342BBE-D4D7-7A4B-8625-06BEF147EBBE}"/>
          </ac:inkMkLst>
        </pc:inkChg>
        <pc:inkChg chg="add">
          <ac:chgData name="Connor Welch" userId="81f93493-9b00-4dd5-a1db-199350fa17ce" providerId="ADAL" clId="{95BC21FF-750B-D24B-8164-99536A2653A0}" dt="2021-09-23T14:27:29.970" v="845"/>
          <ac:inkMkLst>
            <pc:docMk/>
            <pc:sldMk cId="2574630535" sldId="281"/>
            <ac:inkMk id="471" creationId="{4FAA8B8C-6B69-C44A-AFA9-E52FC4161063}"/>
          </ac:inkMkLst>
        </pc:inkChg>
        <pc:inkChg chg="add">
          <ac:chgData name="Connor Welch" userId="81f93493-9b00-4dd5-a1db-199350fa17ce" providerId="ADAL" clId="{95BC21FF-750B-D24B-8164-99536A2653A0}" dt="2021-09-23T14:27:30.408" v="846"/>
          <ac:inkMkLst>
            <pc:docMk/>
            <pc:sldMk cId="2574630535" sldId="281"/>
            <ac:inkMk id="472" creationId="{74B5FF58-3306-4744-A8CA-5FC16B7B4321}"/>
          </ac:inkMkLst>
        </pc:inkChg>
        <pc:inkChg chg="add">
          <ac:chgData name="Connor Welch" userId="81f93493-9b00-4dd5-a1db-199350fa17ce" providerId="ADAL" clId="{95BC21FF-750B-D24B-8164-99536A2653A0}" dt="2021-09-23T14:27:31.001" v="847"/>
          <ac:inkMkLst>
            <pc:docMk/>
            <pc:sldMk cId="2574630535" sldId="281"/>
            <ac:inkMk id="473" creationId="{F17AD4DF-4376-3340-A4C2-6F91857E65A0}"/>
          </ac:inkMkLst>
        </pc:inkChg>
        <pc:inkChg chg="add">
          <ac:chgData name="Connor Welch" userId="81f93493-9b00-4dd5-a1db-199350fa17ce" providerId="ADAL" clId="{95BC21FF-750B-D24B-8164-99536A2653A0}" dt="2021-09-23T14:27:31.296" v="848"/>
          <ac:inkMkLst>
            <pc:docMk/>
            <pc:sldMk cId="2574630535" sldId="281"/>
            <ac:inkMk id="474" creationId="{F4673AAD-7108-604D-A3E5-E3704C811D2C}"/>
          </ac:inkMkLst>
        </pc:inkChg>
        <pc:inkChg chg="add">
          <ac:chgData name="Connor Welch" userId="81f93493-9b00-4dd5-a1db-199350fa17ce" providerId="ADAL" clId="{95BC21FF-750B-D24B-8164-99536A2653A0}" dt="2021-09-23T14:27:31.585" v="849"/>
          <ac:inkMkLst>
            <pc:docMk/>
            <pc:sldMk cId="2574630535" sldId="281"/>
            <ac:inkMk id="475" creationId="{ACFBD248-0641-D647-9AB8-30866A24C782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76" creationId="{B464B085-D2FC-754B-8B6E-E807D57E584F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77" creationId="{6E29834F-F677-9B43-8B67-F10238AA8D90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78" creationId="{1D10E5BD-B8FD-B14B-B02C-17ABB672DD93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1" creationId="{3B8A79B2-28B1-324D-BD28-B4C822370567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2" creationId="{EC7C547F-C996-6344-B595-7080054F2534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3" creationId="{AD380D30-47FE-2748-ACED-31F20685DA5D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4" creationId="{210EA591-C454-2C43-88BD-4D712CFCDE7A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5" creationId="{299335D2-020D-4240-B00C-01EAE8638756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7" creationId="{AF969018-E232-154F-B63B-3F95C8434F72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8" creationId="{3165C431-61EB-4643-8B9C-C17C41978492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89" creationId="{C32713CA-609B-7A4E-BFFC-D27FBBC7B2B4}"/>
          </ac:inkMkLst>
        </pc:inkChg>
        <pc:inkChg chg="add del topLvl">
          <ac:chgData name="Connor Welch" userId="81f93493-9b00-4dd5-a1db-199350fa17ce" providerId="ADAL" clId="{95BC21FF-750B-D24B-8164-99536A2653A0}" dt="2021-09-23T14:58:43.447" v="1617"/>
          <ac:inkMkLst>
            <pc:docMk/>
            <pc:sldMk cId="2574630535" sldId="281"/>
            <ac:inkMk id="490" creationId="{3C695CE3-2D6E-D04B-894B-3388AE80A616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91" creationId="{A2AB34CD-935B-5F4C-AEFD-C083AE1F6F5F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92" creationId="{142FED49-45BA-3B4F-89F1-8A7B4E97421D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94" creationId="{B60A9C74-C6CE-FD44-86D2-76B0851B41DA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95" creationId="{8B33C6F1-2B22-F541-8801-3D0A452BDD93}"/>
          </ac:inkMkLst>
        </pc:inkChg>
        <pc:inkChg chg="add topLvl">
          <ac:chgData name="Connor Welch" userId="81f93493-9b00-4dd5-a1db-199350fa17ce" providerId="ADAL" clId="{95BC21FF-750B-D24B-8164-99536A2653A0}" dt="2021-09-23T14:58:45.005" v="1619"/>
          <ac:inkMkLst>
            <pc:docMk/>
            <pc:sldMk cId="2574630535" sldId="281"/>
            <ac:inkMk id="496" creationId="{9D436B22-59FB-F348-9573-531721C0ECCA}"/>
          </ac:inkMkLst>
        </pc:inkChg>
        <pc:inkChg chg="add">
          <ac:chgData name="Connor Welch" userId="81f93493-9b00-4dd5-a1db-199350fa17ce" providerId="ADAL" clId="{95BC21FF-750B-D24B-8164-99536A2653A0}" dt="2021-09-23T14:27:46.340" v="871"/>
          <ac:inkMkLst>
            <pc:docMk/>
            <pc:sldMk cId="2574630535" sldId="281"/>
            <ac:inkMk id="498" creationId="{916F6727-4222-2045-920F-3784ED264314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499" creationId="{25205ED1-38D9-7A46-83D9-CDAD91ACDDF7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0" creationId="{361172BE-8B76-1842-9C55-F2B0A81675DA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1" creationId="{22B39BC5-0DC3-D343-9960-724A4B380F8B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2" creationId="{1B36ED61-1FB3-DC4A-BAEC-A20E6395B8AF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3" creationId="{803A727E-21D9-F741-A110-9D3E0608B477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5" creationId="{0E0918D1-D033-6F49-84D7-113716C826E3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6" creationId="{9208D89E-7F33-974C-B80F-4D771F2D033C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7" creationId="{D382413F-D42C-0B48-A5BD-A085B688C31B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8" creationId="{F27D4BDB-30AF-7B47-990A-7CE6A678468A}"/>
          </ac:inkMkLst>
        </pc:inkChg>
        <pc:inkChg chg="add topLvl">
          <ac:chgData name="Connor Welch" userId="81f93493-9b00-4dd5-a1db-199350fa17ce" providerId="ADAL" clId="{95BC21FF-750B-D24B-8164-99536A2653A0}" dt="2021-09-23T14:27:59.165" v="890"/>
          <ac:inkMkLst>
            <pc:docMk/>
            <pc:sldMk cId="2574630535" sldId="281"/>
            <ac:inkMk id="509" creationId="{D1647B6A-9A5E-D54E-BBBD-07DA62D2088F}"/>
          </ac:inkMkLst>
        </pc:inkChg>
        <pc:inkChg chg="add">
          <ac:chgData name="Connor Welch" userId="81f93493-9b00-4dd5-a1db-199350fa17ce" providerId="ADAL" clId="{95BC21FF-750B-D24B-8164-99536A2653A0}" dt="2021-09-23T14:27:55.386" v="884"/>
          <ac:inkMkLst>
            <pc:docMk/>
            <pc:sldMk cId="2574630535" sldId="281"/>
            <ac:inkMk id="511" creationId="{230442F8-BFF9-8D43-9360-89F5442756E5}"/>
          </ac:inkMkLst>
        </pc:inkChg>
        <pc:inkChg chg="add">
          <ac:chgData name="Connor Welch" userId="81f93493-9b00-4dd5-a1db-199350fa17ce" providerId="ADAL" clId="{95BC21FF-750B-D24B-8164-99536A2653A0}" dt="2021-09-23T14:27:55.767" v="885"/>
          <ac:inkMkLst>
            <pc:docMk/>
            <pc:sldMk cId="2574630535" sldId="281"/>
            <ac:inkMk id="512" creationId="{F75CEA72-7A70-2145-ABF7-56E5532833A3}"/>
          </ac:inkMkLst>
        </pc:inkChg>
        <pc:inkChg chg="add">
          <ac:chgData name="Connor Welch" userId="81f93493-9b00-4dd5-a1db-199350fa17ce" providerId="ADAL" clId="{95BC21FF-750B-D24B-8164-99536A2653A0}" dt="2021-09-23T14:27:56.310" v="886"/>
          <ac:inkMkLst>
            <pc:docMk/>
            <pc:sldMk cId="2574630535" sldId="281"/>
            <ac:inkMk id="513" creationId="{D77E472E-6013-5941-90CD-C81E90637F08}"/>
          </ac:inkMkLst>
        </pc:inkChg>
        <pc:inkChg chg="add">
          <ac:chgData name="Connor Welch" userId="81f93493-9b00-4dd5-a1db-199350fa17ce" providerId="ADAL" clId="{95BC21FF-750B-D24B-8164-99536A2653A0}" dt="2021-09-23T14:27:56.810" v="887"/>
          <ac:inkMkLst>
            <pc:docMk/>
            <pc:sldMk cId="2574630535" sldId="281"/>
            <ac:inkMk id="514" creationId="{F8B9320A-2516-6144-AF35-7A2A6B955E4B}"/>
          </ac:inkMkLst>
        </pc:inkChg>
        <pc:inkChg chg="add">
          <ac:chgData name="Connor Welch" userId="81f93493-9b00-4dd5-a1db-199350fa17ce" providerId="ADAL" clId="{95BC21FF-750B-D24B-8164-99536A2653A0}" dt="2021-09-23T14:27:57.110" v="888"/>
          <ac:inkMkLst>
            <pc:docMk/>
            <pc:sldMk cId="2574630535" sldId="281"/>
            <ac:inkMk id="515" creationId="{6A0B60BD-5CC9-8C45-96C9-DFB8B471712C}"/>
          </ac:inkMkLst>
        </pc:inkChg>
        <pc:inkChg chg="add">
          <ac:chgData name="Connor Welch" userId="81f93493-9b00-4dd5-a1db-199350fa17ce" providerId="ADAL" clId="{95BC21FF-750B-D24B-8164-99536A2653A0}" dt="2021-09-23T14:27:58.137" v="889"/>
          <ac:inkMkLst>
            <pc:docMk/>
            <pc:sldMk cId="2574630535" sldId="281"/>
            <ac:inkMk id="516" creationId="{BB7E8433-447A-FA4A-93B3-0FF8E8A4DBB5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18" creationId="{E1EF977C-4B49-8F49-8C35-85F7AC6B2D1C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19" creationId="{70654C9C-C147-544D-9DD4-0502F91BB9A5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20" creationId="{DF3E5FD2-4213-AC45-93B4-CBC8B9E843CE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21" creationId="{9429EF6C-D775-C74F-80C2-1572E44FAC11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22" creationId="{FCC139B9-328F-594C-AE6B-5D2400C1DFCA}"/>
          </ac:inkMkLst>
        </pc:inkChg>
        <pc:inkChg chg="add topLvl">
          <ac:chgData name="Connor Welch" userId="81f93493-9b00-4dd5-a1db-199350fa17ce" providerId="ADAL" clId="{95BC21FF-750B-D24B-8164-99536A2653A0}" dt="2021-09-23T14:29:35.592" v="914"/>
          <ac:inkMkLst>
            <pc:docMk/>
            <pc:sldMk cId="2574630535" sldId="281"/>
            <ac:inkMk id="523" creationId="{C9DA2FC1-65B9-8D40-87C0-658C9E42C3CF}"/>
          </ac:inkMkLst>
        </pc:inkChg>
        <pc:inkChg chg="add">
          <ac:chgData name="Connor Welch" userId="81f93493-9b00-4dd5-a1db-199350fa17ce" providerId="ADAL" clId="{95BC21FF-750B-D24B-8164-99536A2653A0}" dt="2021-09-23T14:29:32.407" v="909"/>
          <ac:inkMkLst>
            <pc:docMk/>
            <pc:sldMk cId="2574630535" sldId="281"/>
            <ac:inkMk id="525" creationId="{92E2E8DC-3E80-7540-955D-C0766C47174B}"/>
          </ac:inkMkLst>
        </pc:inkChg>
        <pc:inkChg chg="add">
          <ac:chgData name="Connor Welch" userId="81f93493-9b00-4dd5-a1db-199350fa17ce" providerId="ADAL" clId="{95BC21FF-750B-D24B-8164-99536A2653A0}" dt="2021-09-23T14:29:33.053" v="910"/>
          <ac:inkMkLst>
            <pc:docMk/>
            <pc:sldMk cId="2574630535" sldId="281"/>
            <ac:inkMk id="526" creationId="{4B0FD967-FAC8-EA48-8BB6-BFF3A5092BAE}"/>
          </ac:inkMkLst>
        </pc:inkChg>
        <pc:inkChg chg="add">
          <ac:chgData name="Connor Welch" userId="81f93493-9b00-4dd5-a1db-199350fa17ce" providerId="ADAL" clId="{95BC21FF-750B-D24B-8164-99536A2653A0}" dt="2021-09-23T14:29:33.860" v="911"/>
          <ac:inkMkLst>
            <pc:docMk/>
            <pc:sldMk cId="2574630535" sldId="281"/>
            <ac:inkMk id="527" creationId="{F9F90F77-ED1F-6943-986F-40BF36F0A921}"/>
          </ac:inkMkLst>
        </pc:inkChg>
        <pc:inkChg chg="add">
          <ac:chgData name="Connor Welch" userId="81f93493-9b00-4dd5-a1db-199350fa17ce" providerId="ADAL" clId="{95BC21FF-750B-D24B-8164-99536A2653A0}" dt="2021-09-23T14:29:34.316" v="912"/>
          <ac:inkMkLst>
            <pc:docMk/>
            <pc:sldMk cId="2574630535" sldId="281"/>
            <ac:inkMk id="528" creationId="{FCF25F7B-E6B9-7F4D-84C4-C22B9922CB38}"/>
          </ac:inkMkLst>
        </pc:inkChg>
        <pc:inkChg chg="add">
          <ac:chgData name="Connor Welch" userId="81f93493-9b00-4dd5-a1db-199350fa17ce" providerId="ADAL" clId="{95BC21FF-750B-D24B-8164-99536A2653A0}" dt="2021-09-23T14:29:34.616" v="913"/>
          <ac:inkMkLst>
            <pc:docMk/>
            <pc:sldMk cId="2574630535" sldId="281"/>
            <ac:inkMk id="529" creationId="{6474AD6E-C5D9-A54A-91A5-D86817E81B86}"/>
          </ac:inkMkLst>
        </pc:inkChg>
        <pc:inkChg chg="add del">
          <ac:chgData name="Connor Welch" userId="81f93493-9b00-4dd5-a1db-199350fa17ce" providerId="ADAL" clId="{95BC21FF-750B-D24B-8164-99536A2653A0}" dt="2021-09-23T14:51:31.424" v="1468"/>
          <ac:inkMkLst>
            <pc:docMk/>
            <pc:sldMk cId="2574630535" sldId="281"/>
            <ac:inkMk id="531" creationId="{A1C6238D-D17E-A744-B54E-694E0FC3CBA2}"/>
          </ac:inkMkLst>
        </pc:inkChg>
        <pc:inkChg chg="add del">
          <ac:chgData name="Connor Welch" userId="81f93493-9b00-4dd5-a1db-199350fa17ce" providerId="ADAL" clId="{95BC21FF-750B-D24B-8164-99536A2653A0}" dt="2021-09-23T14:51:31.429" v="1470"/>
          <ac:inkMkLst>
            <pc:docMk/>
            <pc:sldMk cId="2574630535" sldId="281"/>
            <ac:inkMk id="532" creationId="{EBE5B83C-4B44-C141-B5B4-D9701094C062}"/>
          </ac:inkMkLst>
        </pc:inkChg>
        <pc:inkChg chg="add del">
          <ac:chgData name="Connor Welch" userId="81f93493-9b00-4dd5-a1db-199350fa17ce" providerId="ADAL" clId="{95BC21FF-750B-D24B-8164-99536A2653A0}" dt="2021-09-23T14:51:31.435" v="1473"/>
          <ac:inkMkLst>
            <pc:docMk/>
            <pc:sldMk cId="2574630535" sldId="281"/>
            <ac:inkMk id="533" creationId="{61DB0B06-E7E0-6045-8C9A-E183420C59F1}"/>
          </ac:inkMkLst>
        </pc:inkChg>
        <pc:inkChg chg="add del">
          <ac:chgData name="Connor Welch" userId="81f93493-9b00-4dd5-a1db-199350fa17ce" providerId="ADAL" clId="{95BC21FF-750B-D24B-8164-99536A2653A0}" dt="2021-09-23T14:51:31.433" v="1472"/>
          <ac:inkMkLst>
            <pc:docMk/>
            <pc:sldMk cId="2574630535" sldId="281"/>
            <ac:inkMk id="534" creationId="{3A7AEE54-76A7-F44A-915E-5282474F6F61}"/>
          </ac:inkMkLst>
        </pc:inkChg>
        <pc:inkChg chg="add del">
          <ac:chgData name="Connor Welch" userId="81f93493-9b00-4dd5-a1db-199350fa17ce" providerId="ADAL" clId="{95BC21FF-750B-D24B-8164-99536A2653A0}" dt="2021-09-23T14:51:31.427" v="1469"/>
          <ac:inkMkLst>
            <pc:docMk/>
            <pc:sldMk cId="2574630535" sldId="281"/>
            <ac:inkMk id="535" creationId="{D2B31C7F-DFE7-B74A-B76E-7CECAA1E242A}"/>
          </ac:inkMkLst>
        </pc:inkChg>
        <pc:inkChg chg="add del topLvl">
          <ac:chgData name="Connor Welch" userId="81f93493-9b00-4dd5-a1db-199350fa17ce" providerId="ADAL" clId="{95BC21FF-750B-D24B-8164-99536A2653A0}" dt="2021-09-23T14:51:31.441" v="1476"/>
          <ac:inkMkLst>
            <pc:docMk/>
            <pc:sldMk cId="2574630535" sldId="281"/>
            <ac:inkMk id="536" creationId="{692CDA06-8EFF-CE40-AC02-FD64DEE1E909}"/>
          </ac:inkMkLst>
        </pc:inkChg>
        <pc:inkChg chg="add del topLvl">
          <ac:chgData name="Connor Welch" userId="81f93493-9b00-4dd5-a1db-199350fa17ce" providerId="ADAL" clId="{95BC21FF-750B-D24B-8164-99536A2653A0}" dt="2021-09-23T14:51:31.439" v="1475"/>
          <ac:inkMkLst>
            <pc:docMk/>
            <pc:sldMk cId="2574630535" sldId="281"/>
            <ac:inkMk id="537" creationId="{FF8DA864-81CA-1942-9D31-DA9EB5529800}"/>
          </ac:inkMkLst>
        </pc:inkChg>
        <pc:inkChg chg="add del">
          <ac:chgData name="Connor Welch" userId="81f93493-9b00-4dd5-a1db-199350fa17ce" providerId="ADAL" clId="{95BC21FF-750B-D24B-8164-99536A2653A0}" dt="2021-09-23T14:51:31.431" v="1471"/>
          <ac:inkMkLst>
            <pc:docMk/>
            <pc:sldMk cId="2574630535" sldId="281"/>
            <ac:inkMk id="538" creationId="{F8235CA6-B0FC-9C42-991A-8A29F9EE2A02}"/>
          </ac:inkMkLst>
        </pc:inkChg>
        <pc:inkChg chg="add del">
          <ac:chgData name="Connor Welch" userId="81f93493-9b00-4dd5-a1db-199350fa17ce" providerId="ADAL" clId="{95BC21FF-750B-D24B-8164-99536A2653A0}" dt="2021-09-23T14:51:31.437" v="1474"/>
          <ac:inkMkLst>
            <pc:docMk/>
            <pc:sldMk cId="2574630535" sldId="281"/>
            <ac:inkMk id="539" creationId="{891CFD34-A60D-CE40-A155-AEA050CAC4AF}"/>
          </ac:inkMkLst>
        </pc:inkChg>
        <pc:inkChg chg="add del topLvl">
          <ac:chgData name="Connor Welch" userId="81f93493-9b00-4dd5-a1db-199350fa17ce" providerId="ADAL" clId="{95BC21FF-750B-D24B-8164-99536A2653A0}" dt="2021-09-23T14:52:01.910" v="1516"/>
          <ac:inkMkLst>
            <pc:docMk/>
            <pc:sldMk cId="2574630535" sldId="281"/>
            <ac:inkMk id="541" creationId="{F5341B62-100F-1841-8BF9-82971302BD47}"/>
          </ac:inkMkLst>
        </pc:inkChg>
        <pc:inkChg chg="add del topLvl">
          <ac:chgData name="Connor Welch" userId="81f93493-9b00-4dd5-a1db-199350fa17ce" providerId="ADAL" clId="{95BC21FF-750B-D24B-8164-99536A2653A0}" dt="2021-09-23T14:52:01.921" v="1521"/>
          <ac:inkMkLst>
            <pc:docMk/>
            <pc:sldMk cId="2574630535" sldId="281"/>
            <ac:inkMk id="542" creationId="{517178C8-0EB0-FF4E-A276-9178685025FF}"/>
          </ac:inkMkLst>
        </pc:inkChg>
        <pc:inkChg chg="add del">
          <ac:chgData name="Connor Welch" userId="81f93493-9b00-4dd5-a1db-199350fa17ce" providerId="ADAL" clId="{95BC21FF-750B-D24B-8164-99536A2653A0}" dt="2021-09-23T14:51:40.038" v="1488"/>
          <ac:inkMkLst>
            <pc:docMk/>
            <pc:sldMk cId="2574630535" sldId="281"/>
            <ac:inkMk id="543" creationId="{97544ABB-769F-6147-A090-5F72CFAF4D78}"/>
          </ac:inkMkLst>
        </pc:inkChg>
        <pc:inkChg chg="add del">
          <ac:chgData name="Connor Welch" userId="81f93493-9b00-4dd5-a1db-199350fa17ce" providerId="ADAL" clId="{95BC21FF-750B-D24B-8164-99536A2653A0}" dt="2021-09-23T14:51:40.045" v="1490"/>
          <ac:inkMkLst>
            <pc:docMk/>
            <pc:sldMk cId="2574630535" sldId="281"/>
            <ac:inkMk id="544" creationId="{6CE1975A-EA84-404D-BFA7-16BEB024594A}"/>
          </ac:inkMkLst>
        </pc:inkChg>
        <pc:inkChg chg="add del">
          <ac:chgData name="Connor Welch" userId="81f93493-9b00-4dd5-a1db-199350fa17ce" providerId="ADAL" clId="{95BC21FF-750B-D24B-8164-99536A2653A0}" dt="2021-09-23T14:51:40.031" v="1486"/>
          <ac:inkMkLst>
            <pc:docMk/>
            <pc:sldMk cId="2574630535" sldId="281"/>
            <ac:inkMk id="545" creationId="{C82F85E1-B965-BF4C-B541-8D2E017B6D92}"/>
          </ac:inkMkLst>
        </pc:inkChg>
        <pc:inkChg chg="add del">
          <ac:chgData name="Connor Welch" userId="81f93493-9b00-4dd5-a1db-199350fa17ce" providerId="ADAL" clId="{95BC21FF-750B-D24B-8164-99536A2653A0}" dt="2021-09-23T14:51:40.048" v="1491"/>
          <ac:inkMkLst>
            <pc:docMk/>
            <pc:sldMk cId="2574630535" sldId="281"/>
            <ac:inkMk id="546" creationId="{EB532766-91DE-1D4D-B079-82FCCF8A9D80}"/>
          </ac:inkMkLst>
        </pc:inkChg>
        <pc:inkChg chg="add del">
          <ac:chgData name="Connor Welch" userId="81f93493-9b00-4dd5-a1db-199350fa17ce" providerId="ADAL" clId="{95BC21FF-750B-D24B-8164-99536A2653A0}" dt="2021-09-23T14:51:40.042" v="1489"/>
          <ac:inkMkLst>
            <pc:docMk/>
            <pc:sldMk cId="2574630535" sldId="281"/>
            <ac:inkMk id="547" creationId="{661353C2-4BB5-2B4F-92CA-78BFAE37DAA6}"/>
          </ac:inkMkLst>
        </pc:inkChg>
        <pc:inkChg chg="add del">
          <ac:chgData name="Connor Welch" userId="81f93493-9b00-4dd5-a1db-199350fa17ce" providerId="ADAL" clId="{95BC21FF-750B-D24B-8164-99536A2653A0}" dt="2021-09-23T14:51:40.035" v="1487"/>
          <ac:inkMkLst>
            <pc:docMk/>
            <pc:sldMk cId="2574630535" sldId="281"/>
            <ac:inkMk id="548" creationId="{D84DD465-CAA2-4545-A931-6466991C6CE1}"/>
          </ac:inkMkLst>
        </pc:inkChg>
        <pc:inkChg chg="add del topLvl">
          <ac:chgData name="Connor Welch" userId="81f93493-9b00-4dd5-a1db-199350fa17ce" providerId="ADAL" clId="{95BC21FF-750B-D24B-8164-99536A2653A0}" dt="2021-09-23T14:52:01.930" v="1527"/>
          <ac:inkMkLst>
            <pc:docMk/>
            <pc:sldMk cId="2574630535" sldId="281"/>
            <ac:inkMk id="550" creationId="{B0F260BA-CF07-CA41-87CC-536082D74668}"/>
          </ac:inkMkLst>
        </pc:inkChg>
        <pc:inkChg chg="add del topLvl">
          <ac:chgData name="Connor Welch" userId="81f93493-9b00-4dd5-a1db-199350fa17ce" providerId="ADAL" clId="{95BC21FF-750B-D24B-8164-99536A2653A0}" dt="2021-09-23T14:52:01.923" v="1522"/>
          <ac:inkMkLst>
            <pc:docMk/>
            <pc:sldMk cId="2574630535" sldId="281"/>
            <ac:inkMk id="551" creationId="{19FD376F-F0F3-3D4C-A11D-3531C6A59F25}"/>
          </ac:inkMkLst>
        </pc:inkChg>
        <pc:inkChg chg="add del topLvl">
          <ac:chgData name="Connor Welch" userId="81f93493-9b00-4dd5-a1db-199350fa17ce" providerId="ADAL" clId="{95BC21FF-750B-D24B-8164-99536A2653A0}" dt="2021-09-23T14:52:01.908" v="1515"/>
          <ac:inkMkLst>
            <pc:docMk/>
            <pc:sldMk cId="2574630535" sldId="281"/>
            <ac:inkMk id="552" creationId="{60ADE7B7-9E3F-9949-AFF7-A5E2AE3F9CF3}"/>
          </ac:inkMkLst>
        </pc:inkChg>
        <pc:inkChg chg="add del topLvl">
          <ac:chgData name="Connor Welch" userId="81f93493-9b00-4dd5-a1db-199350fa17ce" providerId="ADAL" clId="{95BC21FF-750B-D24B-8164-99536A2653A0}" dt="2021-09-23T14:52:01.906" v="1514"/>
          <ac:inkMkLst>
            <pc:docMk/>
            <pc:sldMk cId="2574630535" sldId="281"/>
            <ac:inkMk id="553" creationId="{85E9CD17-F506-FD48-88CE-1DEB9128FBEA}"/>
          </ac:inkMkLst>
        </pc:inkChg>
        <pc:inkChg chg="add del topLvl">
          <ac:chgData name="Connor Welch" userId="81f93493-9b00-4dd5-a1db-199350fa17ce" providerId="ADAL" clId="{95BC21FF-750B-D24B-8164-99536A2653A0}" dt="2021-09-23T14:52:01.917" v="1519"/>
          <ac:inkMkLst>
            <pc:docMk/>
            <pc:sldMk cId="2574630535" sldId="281"/>
            <ac:inkMk id="554" creationId="{E223315B-8486-F844-8041-6317222F8D75}"/>
          </ac:inkMkLst>
        </pc:inkChg>
        <pc:inkChg chg="add del topLvl">
          <ac:chgData name="Connor Welch" userId="81f93493-9b00-4dd5-a1db-199350fa17ce" providerId="ADAL" clId="{95BC21FF-750B-D24B-8164-99536A2653A0}" dt="2021-09-23T14:52:01.913" v="1517"/>
          <ac:inkMkLst>
            <pc:docMk/>
            <pc:sldMk cId="2574630535" sldId="281"/>
            <ac:inkMk id="555" creationId="{613AF992-93B2-BB4C-A654-8238BE39FF2E}"/>
          </ac:inkMkLst>
        </pc:inkChg>
        <pc:inkChg chg="add del topLvl">
          <ac:chgData name="Connor Welch" userId="81f93493-9b00-4dd5-a1db-199350fa17ce" providerId="ADAL" clId="{95BC21FF-750B-D24B-8164-99536A2653A0}" dt="2021-09-23T14:52:01.915" v="1518"/>
          <ac:inkMkLst>
            <pc:docMk/>
            <pc:sldMk cId="2574630535" sldId="281"/>
            <ac:inkMk id="557" creationId="{AF6C3435-CB05-BF43-BEB7-A2AA998B88D5}"/>
          </ac:inkMkLst>
        </pc:inkChg>
        <pc:inkChg chg="add del topLvl">
          <ac:chgData name="Connor Welch" userId="81f93493-9b00-4dd5-a1db-199350fa17ce" providerId="ADAL" clId="{95BC21FF-750B-D24B-8164-99536A2653A0}" dt="2021-09-23T14:52:01.933" v="1529"/>
          <ac:inkMkLst>
            <pc:docMk/>
            <pc:sldMk cId="2574630535" sldId="281"/>
            <ac:inkMk id="558" creationId="{1E5A29E4-1A06-4C46-B198-4F0420BCFFDA}"/>
          </ac:inkMkLst>
        </pc:inkChg>
        <pc:inkChg chg="add del topLvl">
          <ac:chgData name="Connor Welch" userId="81f93493-9b00-4dd5-a1db-199350fa17ce" providerId="ADAL" clId="{95BC21FF-750B-D24B-8164-99536A2653A0}" dt="2021-09-23T14:52:01.899" v="1512"/>
          <ac:inkMkLst>
            <pc:docMk/>
            <pc:sldMk cId="2574630535" sldId="281"/>
            <ac:inkMk id="559" creationId="{864431B6-6602-174C-8F7D-3A1E6F4E1B37}"/>
          </ac:inkMkLst>
        </pc:inkChg>
        <pc:inkChg chg="add del topLvl">
          <ac:chgData name="Connor Welch" userId="81f93493-9b00-4dd5-a1db-199350fa17ce" providerId="ADAL" clId="{95BC21FF-750B-D24B-8164-99536A2653A0}" dt="2021-09-23T14:52:01.924" v="1523"/>
          <ac:inkMkLst>
            <pc:docMk/>
            <pc:sldMk cId="2574630535" sldId="281"/>
            <ac:inkMk id="560" creationId="{86928B5F-89C2-9D44-84E2-D92D64887402}"/>
          </ac:inkMkLst>
        </pc:inkChg>
        <pc:inkChg chg="add del topLvl">
          <ac:chgData name="Connor Welch" userId="81f93493-9b00-4dd5-a1db-199350fa17ce" providerId="ADAL" clId="{95BC21FF-750B-D24B-8164-99536A2653A0}" dt="2021-09-23T14:52:01.919" v="1520"/>
          <ac:inkMkLst>
            <pc:docMk/>
            <pc:sldMk cId="2574630535" sldId="281"/>
            <ac:inkMk id="562" creationId="{CF67B2FE-9731-3946-B977-F991E2AFD16B}"/>
          </ac:inkMkLst>
        </pc:inkChg>
        <pc:inkChg chg="add del topLvl">
          <ac:chgData name="Connor Welch" userId="81f93493-9b00-4dd5-a1db-199350fa17ce" providerId="ADAL" clId="{95BC21FF-750B-D24B-8164-99536A2653A0}" dt="2021-09-23T14:52:01.927" v="1525"/>
          <ac:inkMkLst>
            <pc:docMk/>
            <pc:sldMk cId="2574630535" sldId="281"/>
            <ac:inkMk id="563" creationId="{C9593AC6-4497-F849-B3A6-96170364DECA}"/>
          </ac:inkMkLst>
        </pc:inkChg>
        <pc:inkChg chg="add del topLvl">
          <ac:chgData name="Connor Welch" userId="81f93493-9b00-4dd5-a1db-199350fa17ce" providerId="ADAL" clId="{95BC21FF-750B-D24B-8164-99536A2653A0}" dt="2021-09-23T14:52:01.932" v="1528"/>
          <ac:inkMkLst>
            <pc:docMk/>
            <pc:sldMk cId="2574630535" sldId="281"/>
            <ac:inkMk id="564" creationId="{4C72F25E-F41B-7E42-990B-AF7AF4697FE0}"/>
          </ac:inkMkLst>
        </pc:inkChg>
        <pc:inkChg chg="add del topLvl">
          <ac:chgData name="Connor Welch" userId="81f93493-9b00-4dd5-a1db-199350fa17ce" providerId="ADAL" clId="{95BC21FF-750B-D24B-8164-99536A2653A0}" dt="2021-09-23T14:52:01.903" v="1513"/>
          <ac:inkMkLst>
            <pc:docMk/>
            <pc:sldMk cId="2574630535" sldId="281"/>
            <ac:inkMk id="565" creationId="{83D71361-AA12-A840-B917-CE79DFD24F19}"/>
          </ac:inkMkLst>
        </pc:inkChg>
        <pc:inkChg chg="add del">
          <ac:chgData name="Connor Welch" userId="81f93493-9b00-4dd5-a1db-199350fa17ce" providerId="ADAL" clId="{95BC21FF-750B-D24B-8164-99536A2653A0}" dt="2021-09-23T14:52:01.929" v="1526"/>
          <ac:inkMkLst>
            <pc:docMk/>
            <pc:sldMk cId="2574630535" sldId="281"/>
            <ac:inkMk id="567" creationId="{B212FBA6-AE03-E944-ABA0-074BC6BF50B6}"/>
          </ac:inkMkLst>
        </pc:inkChg>
        <pc:inkChg chg="add del">
          <ac:chgData name="Connor Welch" userId="81f93493-9b00-4dd5-a1db-199350fa17ce" providerId="ADAL" clId="{95BC21FF-750B-D24B-8164-99536A2653A0}" dt="2021-09-23T14:52:01.926" v="1524"/>
          <ac:inkMkLst>
            <pc:docMk/>
            <pc:sldMk cId="2574630535" sldId="281"/>
            <ac:inkMk id="568" creationId="{D0701144-C1DD-C846-8C90-BFF1F137A678}"/>
          </ac:inkMkLst>
        </pc:inkChg>
        <pc:inkChg chg="add del">
          <ac:chgData name="Connor Welch" userId="81f93493-9b00-4dd5-a1db-199350fa17ce" providerId="ADAL" clId="{95BC21FF-750B-D24B-8164-99536A2653A0}" dt="2021-09-23T14:52:11.666" v="1531"/>
          <ac:inkMkLst>
            <pc:docMk/>
            <pc:sldMk cId="2574630535" sldId="281"/>
            <ac:inkMk id="570" creationId="{339432B4-9DF2-C243-B62C-6A85B2363233}"/>
          </ac:inkMkLst>
        </pc:inkChg>
        <pc:inkChg chg="add del">
          <ac:chgData name="Connor Welch" userId="81f93493-9b00-4dd5-a1db-199350fa17ce" providerId="ADAL" clId="{95BC21FF-750B-D24B-8164-99536A2653A0}" dt="2021-09-23T14:52:17.003" v="1542"/>
          <ac:inkMkLst>
            <pc:docMk/>
            <pc:sldMk cId="2574630535" sldId="281"/>
            <ac:inkMk id="571" creationId="{DBA7CA47-B293-E342-8CB2-9B8D2F08BC8F}"/>
          </ac:inkMkLst>
        </pc:inkChg>
        <pc:inkChg chg="add del">
          <ac:chgData name="Connor Welch" userId="81f93493-9b00-4dd5-a1db-199350fa17ce" providerId="ADAL" clId="{95BC21FF-750B-D24B-8164-99536A2653A0}" dt="2021-09-23T14:52:16.998" v="1540"/>
          <ac:inkMkLst>
            <pc:docMk/>
            <pc:sldMk cId="2574630535" sldId="281"/>
            <ac:inkMk id="572" creationId="{C9A3C78E-8D63-C54B-9EE3-D4CEA0B2701A}"/>
          </ac:inkMkLst>
        </pc:inkChg>
        <pc:inkChg chg="add del">
          <ac:chgData name="Connor Welch" userId="81f93493-9b00-4dd5-a1db-199350fa17ce" providerId="ADAL" clId="{95BC21FF-750B-D24B-8164-99536A2653A0}" dt="2021-09-23T14:52:17.001" v="1541"/>
          <ac:inkMkLst>
            <pc:docMk/>
            <pc:sldMk cId="2574630535" sldId="281"/>
            <ac:inkMk id="573" creationId="{502C5DE7-14D9-6645-91E2-45C8D03F6D2C}"/>
          </ac:inkMkLst>
        </pc:inkChg>
        <pc:inkChg chg="add del topLvl">
          <ac:chgData name="Connor Welch" userId="81f93493-9b00-4dd5-a1db-199350fa17ce" providerId="ADAL" clId="{95BC21FF-750B-D24B-8164-99536A2653A0}" dt="2021-09-23T14:52:17.007" v="1543"/>
          <ac:inkMkLst>
            <pc:docMk/>
            <pc:sldMk cId="2574630535" sldId="281"/>
            <ac:inkMk id="574" creationId="{AA658EAE-4397-B74B-8357-CC53D1123006}"/>
          </ac:inkMkLst>
        </pc:inkChg>
        <pc:inkChg chg="add del topLvl">
          <ac:chgData name="Connor Welch" userId="81f93493-9b00-4dd5-a1db-199350fa17ce" providerId="ADAL" clId="{95BC21FF-750B-D24B-8164-99536A2653A0}" dt="2021-09-23T14:52:17.008" v="1544"/>
          <ac:inkMkLst>
            <pc:docMk/>
            <pc:sldMk cId="2574630535" sldId="281"/>
            <ac:inkMk id="575" creationId="{D8FE1BB1-D3DE-8143-A1AA-7398CDE280AB}"/>
          </ac:inkMkLst>
        </pc:inkChg>
        <pc:inkChg chg="add del">
          <ac:chgData name="Connor Welch" userId="81f93493-9b00-4dd5-a1db-199350fa17ce" providerId="ADAL" clId="{95BC21FF-750B-D24B-8164-99536A2653A0}" dt="2021-09-23T14:52:16.994" v="1539"/>
          <ac:inkMkLst>
            <pc:docMk/>
            <pc:sldMk cId="2574630535" sldId="281"/>
            <ac:inkMk id="576" creationId="{088A7863-C405-C048-8589-5CABCE2BB5A5}"/>
          </ac:inkMkLst>
        </pc:inkChg>
        <pc:inkChg chg="add del topLvl">
          <ac:chgData name="Connor Welch" userId="81f93493-9b00-4dd5-a1db-199350fa17ce" providerId="ADAL" clId="{95BC21FF-750B-D24B-8164-99536A2653A0}" dt="2021-09-23T14:52:44.916" v="1576"/>
          <ac:inkMkLst>
            <pc:docMk/>
            <pc:sldMk cId="2574630535" sldId="281"/>
            <ac:inkMk id="578" creationId="{48E7226A-C732-1843-BBEA-E16B95D204D7}"/>
          </ac:inkMkLst>
        </pc:inkChg>
        <pc:inkChg chg="add del topLvl">
          <ac:chgData name="Connor Welch" userId="81f93493-9b00-4dd5-a1db-199350fa17ce" providerId="ADAL" clId="{95BC21FF-750B-D24B-8164-99536A2653A0}" dt="2021-09-23T14:52:44.896" v="1567"/>
          <ac:inkMkLst>
            <pc:docMk/>
            <pc:sldMk cId="2574630535" sldId="281"/>
            <ac:inkMk id="579" creationId="{CD52DE7C-631E-5B47-ABAA-129E9C372B62}"/>
          </ac:inkMkLst>
        </pc:inkChg>
        <pc:inkChg chg="add del topLvl">
          <ac:chgData name="Connor Welch" userId="81f93493-9b00-4dd5-a1db-199350fa17ce" providerId="ADAL" clId="{95BC21FF-750B-D24B-8164-99536A2653A0}" dt="2021-09-23T14:52:44.919" v="1578"/>
          <ac:inkMkLst>
            <pc:docMk/>
            <pc:sldMk cId="2574630535" sldId="281"/>
            <ac:inkMk id="580" creationId="{A3F409A9-4643-CF46-9715-CAD544B326DA}"/>
          </ac:inkMkLst>
        </pc:inkChg>
        <pc:inkChg chg="add del topLvl">
          <ac:chgData name="Connor Welch" userId="81f93493-9b00-4dd5-a1db-199350fa17ce" providerId="ADAL" clId="{95BC21FF-750B-D24B-8164-99536A2653A0}" dt="2021-09-23T14:52:44.912" v="1574"/>
          <ac:inkMkLst>
            <pc:docMk/>
            <pc:sldMk cId="2574630535" sldId="281"/>
            <ac:inkMk id="581" creationId="{49EFFEC3-E19F-184A-B523-A4D3F968CB5A}"/>
          </ac:inkMkLst>
        </pc:inkChg>
        <pc:inkChg chg="add del topLvl">
          <ac:chgData name="Connor Welch" userId="81f93493-9b00-4dd5-a1db-199350fa17ce" providerId="ADAL" clId="{95BC21FF-750B-D24B-8164-99536A2653A0}" dt="2021-09-23T14:52:44.904" v="1570"/>
          <ac:inkMkLst>
            <pc:docMk/>
            <pc:sldMk cId="2574630535" sldId="281"/>
            <ac:inkMk id="582" creationId="{46AE6699-0DFC-984E-85AA-D39BAD400554}"/>
          </ac:inkMkLst>
        </pc:inkChg>
        <pc:inkChg chg="add del topLvl">
          <ac:chgData name="Connor Welch" userId="81f93493-9b00-4dd5-a1db-199350fa17ce" providerId="ADAL" clId="{95BC21FF-750B-D24B-8164-99536A2653A0}" dt="2021-09-23T14:52:44.902" v="1569"/>
          <ac:inkMkLst>
            <pc:docMk/>
            <pc:sldMk cId="2574630535" sldId="281"/>
            <ac:inkMk id="583" creationId="{9F80ACD0-802F-6C45-90C8-4FD23B1A11C8}"/>
          </ac:inkMkLst>
        </pc:inkChg>
        <pc:inkChg chg="add del topLvl">
          <ac:chgData name="Connor Welch" userId="81f93493-9b00-4dd5-a1db-199350fa17ce" providerId="ADAL" clId="{95BC21FF-750B-D24B-8164-99536A2653A0}" dt="2021-09-23T14:52:44.899" v="1568"/>
          <ac:inkMkLst>
            <pc:docMk/>
            <pc:sldMk cId="2574630535" sldId="281"/>
            <ac:inkMk id="584" creationId="{1ED72C7B-C12D-C640-86FE-71EC062DF508}"/>
          </ac:inkMkLst>
        </pc:inkChg>
        <pc:inkChg chg="add del topLvl">
          <ac:chgData name="Connor Welch" userId="81f93493-9b00-4dd5-a1db-199350fa17ce" providerId="ADAL" clId="{95BC21FF-750B-D24B-8164-99536A2653A0}" dt="2021-09-23T14:52:44.921" v="1579"/>
          <ac:inkMkLst>
            <pc:docMk/>
            <pc:sldMk cId="2574630535" sldId="281"/>
            <ac:inkMk id="585" creationId="{0C993936-C4F8-DB4C-86C2-8FA56248BC1A}"/>
          </ac:inkMkLst>
        </pc:inkChg>
        <pc:inkChg chg="add del topLvl">
          <ac:chgData name="Connor Welch" userId="81f93493-9b00-4dd5-a1db-199350fa17ce" providerId="ADAL" clId="{95BC21FF-750B-D24B-8164-99536A2653A0}" dt="2021-09-23T14:52:44.926" v="1583"/>
          <ac:inkMkLst>
            <pc:docMk/>
            <pc:sldMk cId="2574630535" sldId="281"/>
            <ac:inkMk id="586" creationId="{672EC9F2-B304-9F43-815A-5C3427CDC4AC}"/>
          </ac:inkMkLst>
        </pc:inkChg>
        <pc:inkChg chg="add del topLvl">
          <ac:chgData name="Connor Welch" userId="81f93493-9b00-4dd5-a1db-199350fa17ce" providerId="ADAL" clId="{95BC21FF-750B-D24B-8164-99536A2653A0}" dt="2021-09-23T14:52:44.906" v="1571"/>
          <ac:inkMkLst>
            <pc:docMk/>
            <pc:sldMk cId="2574630535" sldId="281"/>
            <ac:inkMk id="587" creationId="{D184E01F-0F2A-0B46-A443-F53534E63CCA}"/>
          </ac:inkMkLst>
        </pc:inkChg>
        <pc:inkChg chg="add del topLvl">
          <ac:chgData name="Connor Welch" userId="81f93493-9b00-4dd5-a1db-199350fa17ce" providerId="ADAL" clId="{95BC21FF-750B-D24B-8164-99536A2653A0}" dt="2021-09-23T14:52:44.914" v="1575"/>
          <ac:inkMkLst>
            <pc:docMk/>
            <pc:sldMk cId="2574630535" sldId="281"/>
            <ac:inkMk id="589" creationId="{CD3227E6-0EF3-274C-832E-EDBCCFCE5571}"/>
          </ac:inkMkLst>
        </pc:inkChg>
        <pc:inkChg chg="add del topLvl">
          <ac:chgData name="Connor Welch" userId="81f93493-9b00-4dd5-a1db-199350fa17ce" providerId="ADAL" clId="{95BC21FF-750B-D24B-8164-99536A2653A0}" dt="2021-09-23T14:52:44.922" v="1580"/>
          <ac:inkMkLst>
            <pc:docMk/>
            <pc:sldMk cId="2574630535" sldId="281"/>
            <ac:inkMk id="590" creationId="{D2428E32-3EA8-C34C-9676-AD5A09F32909}"/>
          </ac:inkMkLst>
        </pc:inkChg>
        <pc:inkChg chg="add del topLvl">
          <ac:chgData name="Connor Welch" userId="81f93493-9b00-4dd5-a1db-199350fa17ce" providerId="ADAL" clId="{95BC21FF-750B-D24B-8164-99536A2653A0}" dt="2021-09-23T14:52:44.918" v="1577"/>
          <ac:inkMkLst>
            <pc:docMk/>
            <pc:sldMk cId="2574630535" sldId="281"/>
            <ac:inkMk id="591" creationId="{DA29B4BB-568B-1648-8567-27ED43123146}"/>
          </ac:inkMkLst>
        </pc:inkChg>
        <pc:inkChg chg="add del topLvl">
          <ac:chgData name="Connor Welch" userId="81f93493-9b00-4dd5-a1db-199350fa17ce" providerId="ADAL" clId="{95BC21FF-750B-D24B-8164-99536A2653A0}" dt="2021-09-23T14:52:44.893" v="1566"/>
          <ac:inkMkLst>
            <pc:docMk/>
            <pc:sldMk cId="2574630535" sldId="281"/>
            <ac:inkMk id="592" creationId="{856C6355-02B7-F14F-B44D-4C2389C18F1A}"/>
          </ac:inkMkLst>
        </pc:inkChg>
        <pc:inkChg chg="add del topLvl">
          <ac:chgData name="Connor Welch" userId="81f93493-9b00-4dd5-a1db-199350fa17ce" providerId="ADAL" clId="{95BC21FF-750B-D24B-8164-99536A2653A0}" dt="2021-09-23T14:52:44.925" v="1582"/>
          <ac:inkMkLst>
            <pc:docMk/>
            <pc:sldMk cId="2574630535" sldId="281"/>
            <ac:inkMk id="593" creationId="{AD176436-9014-5F41-948F-E3D23BF65D3F}"/>
          </ac:inkMkLst>
        </pc:inkChg>
        <pc:inkChg chg="add del topLvl">
          <ac:chgData name="Connor Welch" userId="81f93493-9b00-4dd5-a1db-199350fa17ce" providerId="ADAL" clId="{95BC21FF-750B-D24B-8164-99536A2653A0}" dt="2021-09-23T14:52:44.923" v="1581"/>
          <ac:inkMkLst>
            <pc:docMk/>
            <pc:sldMk cId="2574630535" sldId="281"/>
            <ac:inkMk id="594" creationId="{4D9DAF0A-9326-DD47-A642-7A0362780C36}"/>
          </ac:inkMkLst>
        </pc:inkChg>
        <pc:inkChg chg="add del">
          <ac:chgData name="Connor Welch" userId="81f93493-9b00-4dd5-a1db-199350fa17ce" providerId="ADAL" clId="{95BC21FF-750B-D24B-8164-99536A2653A0}" dt="2021-09-23T14:52:44.908" v="1572"/>
          <ac:inkMkLst>
            <pc:docMk/>
            <pc:sldMk cId="2574630535" sldId="281"/>
            <ac:inkMk id="596" creationId="{1DA0C584-111C-4847-9D11-E64F668F182E}"/>
          </ac:inkMkLst>
        </pc:inkChg>
        <pc:inkChg chg="add del">
          <ac:chgData name="Connor Welch" userId="81f93493-9b00-4dd5-a1db-199350fa17ce" providerId="ADAL" clId="{95BC21FF-750B-D24B-8164-99536A2653A0}" dt="2021-09-23T14:52:44.910" v="1573"/>
          <ac:inkMkLst>
            <pc:docMk/>
            <pc:sldMk cId="2574630535" sldId="281"/>
            <ac:inkMk id="597" creationId="{B53B75BC-6F91-8344-A3BE-14478A85F7B1}"/>
          </ac:inkMkLst>
        </pc:inkChg>
        <pc:inkChg chg="add del topLvl">
          <ac:chgData name="Connor Welch" userId="81f93493-9b00-4dd5-a1db-199350fa17ce" providerId="ADAL" clId="{95BC21FF-750B-D24B-8164-99536A2653A0}" dt="2021-09-23T14:53:24.864" v="1608"/>
          <ac:inkMkLst>
            <pc:docMk/>
            <pc:sldMk cId="2574630535" sldId="281"/>
            <ac:inkMk id="599" creationId="{B9BCABB7-6E31-634E-8FD7-C861A4AB2842}"/>
          </ac:inkMkLst>
        </pc:inkChg>
        <pc:inkChg chg="add del topLvl">
          <ac:chgData name="Connor Welch" userId="81f93493-9b00-4dd5-a1db-199350fa17ce" providerId="ADAL" clId="{95BC21FF-750B-D24B-8164-99536A2653A0}" dt="2021-09-23T14:53:24.853" v="1603"/>
          <ac:inkMkLst>
            <pc:docMk/>
            <pc:sldMk cId="2574630535" sldId="281"/>
            <ac:inkMk id="600" creationId="{2AAC8DA2-D6D9-F447-8C54-59E3A4F06DFD}"/>
          </ac:inkMkLst>
        </pc:inkChg>
        <pc:inkChg chg="add del topLvl">
          <ac:chgData name="Connor Welch" userId="81f93493-9b00-4dd5-a1db-199350fa17ce" providerId="ADAL" clId="{95BC21FF-750B-D24B-8164-99536A2653A0}" dt="2021-09-23T14:53:24.872" v="1613"/>
          <ac:inkMkLst>
            <pc:docMk/>
            <pc:sldMk cId="2574630535" sldId="281"/>
            <ac:inkMk id="601" creationId="{056C836E-91E3-EC41-9410-648EB0F3A415}"/>
          </ac:inkMkLst>
        </pc:inkChg>
        <pc:inkChg chg="add del topLvl">
          <ac:chgData name="Connor Welch" userId="81f93493-9b00-4dd5-a1db-199350fa17ce" providerId="ADAL" clId="{95BC21FF-750B-D24B-8164-99536A2653A0}" dt="2021-09-23T14:53:24.858" v="1605"/>
          <ac:inkMkLst>
            <pc:docMk/>
            <pc:sldMk cId="2574630535" sldId="281"/>
            <ac:inkMk id="602" creationId="{CED469C0-F747-7748-8A0E-5C12FD3B9F46}"/>
          </ac:inkMkLst>
        </pc:inkChg>
        <pc:inkChg chg="add del topLvl">
          <ac:chgData name="Connor Welch" userId="81f93493-9b00-4dd5-a1db-199350fa17ce" providerId="ADAL" clId="{95BC21FF-750B-D24B-8164-99536A2653A0}" dt="2021-09-23T14:53:24.870" v="1612"/>
          <ac:inkMkLst>
            <pc:docMk/>
            <pc:sldMk cId="2574630535" sldId="281"/>
            <ac:inkMk id="603" creationId="{52961C34-0A73-1F4D-9805-3508A31DFEBC}"/>
          </ac:inkMkLst>
        </pc:inkChg>
        <pc:inkChg chg="add del topLvl">
          <ac:chgData name="Connor Welch" userId="81f93493-9b00-4dd5-a1db-199350fa17ce" providerId="ADAL" clId="{95BC21FF-750B-D24B-8164-99536A2653A0}" dt="2021-09-23T14:53:24.856" v="1604"/>
          <ac:inkMkLst>
            <pc:docMk/>
            <pc:sldMk cId="2574630535" sldId="281"/>
            <ac:inkMk id="604" creationId="{DA51120E-F796-8341-A63F-F5A70DF2E8DA}"/>
          </ac:inkMkLst>
        </pc:inkChg>
        <pc:inkChg chg="add del topLvl">
          <ac:chgData name="Connor Welch" userId="81f93493-9b00-4dd5-a1db-199350fa17ce" providerId="ADAL" clId="{95BC21FF-750B-D24B-8164-99536A2653A0}" dt="2021-09-23T14:53:24.866" v="1609"/>
          <ac:inkMkLst>
            <pc:docMk/>
            <pc:sldMk cId="2574630535" sldId="281"/>
            <ac:inkMk id="605" creationId="{158E7B05-409D-3445-A382-421DB7BFB2F9}"/>
          </ac:inkMkLst>
        </pc:inkChg>
        <pc:inkChg chg="add del topLvl">
          <ac:chgData name="Connor Welch" userId="81f93493-9b00-4dd5-a1db-199350fa17ce" providerId="ADAL" clId="{95BC21FF-750B-D24B-8164-99536A2653A0}" dt="2021-09-23T14:53:24.875" v="1615"/>
          <ac:inkMkLst>
            <pc:docMk/>
            <pc:sldMk cId="2574630535" sldId="281"/>
            <ac:inkMk id="606" creationId="{5BB20698-765D-C54E-B006-78327AEA9007}"/>
          </ac:inkMkLst>
        </pc:inkChg>
        <pc:inkChg chg="add del topLvl">
          <ac:chgData name="Connor Welch" userId="81f93493-9b00-4dd5-a1db-199350fa17ce" providerId="ADAL" clId="{95BC21FF-750B-D24B-8164-99536A2653A0}" dt="2021-09-23T14:53:24.873" v="1614"/>
          <ac:inkMkLst>
            <pc:docMk/>
            <pc:sldMk cId="2574630535" sldId="281"/>
            <ac:inkMk id="607" creationId="{33BA1631-C117-164A-9901-AA3F0EE40A2B}"/>
          </ac:inkMkLst>
        </pc:inkChg>
        <pc:inkChg chg="add del topLvl">
          <ac:chgData name="Connor Welch" userId="81f93493-9b00-4dd5-a1db-199350fa17ce" providerId="ADAL" clId="{95BC21FF-750B-D24B-8164-99536A2653A0}" dt="2021-09-23T14:53:24.863" v="1607"/>
          <ac:inkMkLst>
            <pc:docMk/>
            <pc:sldMk cId="2574630535" sldId="281"/>
            <ac:inkMk id="608" creationId="{A1C0DA4B-A990-DF46-B8B6-F0A960D29C72}"/>
          </ac:inkMkLst>
        </pc:inkChg>
        <pc:inkChg chg="add del topLvl">
          <ac:chgData name="Connor Welch" userId="81f93493-9b00-4dd5-a1db-199350fa17ce" providerId="ADAL" clId="{95BC21FF-750B-D24B-8164-99536A2653A0}" dt="2021-09-23T14:53:24.861" v="1606"/>
          <ac:inkMkLst>
            <pc:docMk/>
            <pc:sldMk cId="2574630535" sldId="281"/>
            <ac:inkMk id="609" creationId="{5E50741B-A00D-1942-A4B1-06A0A12F6501}"/>
          </ac:inkMkLst>
        </pc:inkChg>
        <pc:inkChg chg="add del">
          <ac:chgData name="Connor Welch" userId="81f93493-9b00-4dd5-a1db-199350fa17ce" providerId="ADAL" clId="{95BC21FF-750B-D24B-8164-99536A2653A0}" dt="2021-09-23T14:53:24.869" v="1611"/>
          <ac:inkMkLst>
            <pc:docMk/>
            <pc:sldMk cId="2574630535" sldId="281"/>
            <ac:inkMk id="611" creationId="{1676B331-22B3-034C-8305-A3B8786C9F12}"/>
          </ac:inkMkLst>
        </pc:inkChg>
        <pc:inkChg chg="add del topLvl">
          <ac:chgData name="Connor Welch" userId="81f93493-9b00-4dd5-a1db-199350fa17ce" providerId="ADAL" clId="{95BC21FF-750B-D24B-8164-99536A2653A0}" dt="2021-09-23T14:53:24.876" v="1616"/>
          <ac:inkMkLst>
            <pc:docMk/>
            <pc:sldMk cId="2574630535" sldId="281"/>
            <ac:inkMk id="612" creationId="{A96A1B21-78B6-944B-9CFE-B049D62FA5A3}"/>
          </ac:inkMkLst>
        </pc:inkChg>
        <pc:inkChg chg="add del topLvl">
          <ac:chgData name="Connor Welch" userId="81f93493-9b00-4dd5-a1db-199350fa17ce" providerId="ADAL" clId="{95BC21FF-750B-D24B-8164-99536A2653A0}" dt="2021-09-23T14:53:24.850" v="1602"/>
          <ac:inkMkLst>
            <pc:docMk/>
            <pc:sldMk cId="2574630535" sldId="281"/>
            <ac:inkMk id="614" creationId="{22F651AD-F1E2-154D-A4E8-1B1B282E5D64}"/>
          </ac:inkMkLst>
        </pc:inkChg>
        <pc:inkChg chg="add del topLvl">
          <ac:chgData name="Connor Welch" userId="81f93493-9b00-4dd5-a1db-199350fa17ce" providerId="ADAL" clId="{95BC21FF-750B-D24B-8164-99536A2653A0}" dt="2021-09-23T14:53:24.867" v="1610"/>
          <ac:inkMkLst>
            <pc:docMk/>
            <pc:sldMk cId="2574630535" sldId="281"/>
            <ac:inkMk id="615" creationId="{7AF20217-6658-944D-BCA1-7CA65C568BBC}"/>
          </ac:inkMkLst>
        </pc:inkChg>
        <pc:inkChg chg="add">
          <ac:chgData name="Connor Welch" userId="81f93493-9b00-4dd5-a1db-199350fa17ce" providerId="ADAL" clId="{95BC21FF-750B-D24B-8164-99536A2653A0}" dt="2021-09-23T14:58:44.418" v="1618"/>
          <ac:inkMkLst>
            <pc:docMk/>
            <pc:sldMk cId="2574630535" sldId="281"/>
            <ac:inkMk id="617" creationId="{1B4FA46F-DB8B-BF49-AAC9-017FC3F522FB}"/>
          </ac:inkMkLst>
        </pc:inkChg>
      </pc:sldChg>
      <pc:sldChg chg="addSp delSp modSp new">
        <pc:chgData name="Connor Welch" userId="81f93493-9b00-4dd5-a1db-199350fa17ce" providerId="ADAL" clId="{95BC21FF-750B-D24B-8164-99536A2653A0}" dt="2021-09-23T14:50:30.228" v="1457"/>
        <pc:sldMkLst>
          <pc:docMk/>
          <pc:sldMk cId="3360426589" sldId="282"/>
        </pc:sldMkLst>
        <pc:spChg chg="mod">
          <ac:chgData name="Connor Welch" userId="81f93493-9b00-4dd5-a1db-199350fa17ce" providerId="ADAL" clId="{95BC21FF-750B-D24B-8164-99536A2653A0}" dt="2021-09-23T14:30:25.769" v="953" actId="122"/>
          <ac:spMkLst>
            <pc:docMk/>
            <pc:sldMk cId="3360426589" sldId="282"/>
            <ac:spMk id="2" creationId="{E949B6EB-9D77-2848-80DA-BCECE0DD2EA7}"/>
          </ac:spMkLst>
        </pc:spChg>
        <pc:spChg chg="del">
          <ac:chgData name="Connor Welch" userId="81f93493-9b00-4dd5-a1db-199350fa17ce" providerId="ADAL" clId="{95BC21FF-750B-D24B-8164-99536A2653A0}" dt="2021-09-23T14:30:30.894" v="954" actId="478"/>
          <ac:spMkLst>
            <pc:docMk/>
            <pc:sldMk cId="3360426589" sldId="282"/>
            <ac:spMk id="3" creationId="{76EC7C15-63C2-144B-93B9-F2C08068FD4E}"/>
          </ac:spMkLst>
        </pc:spChg>
        <pc:grpChg chg="add">
          <ac:chgData name="Connor Welch" userId="81f93493-9b00-4dd5-a1db-199350fa17ce" providerId="ADAL" clId="{95BC21FF-750B-D24B-8164-99536A2653A0}" dt="2021-09-23T14:30:44.790" v="958"/>
          <ac:grpSpMkLst>
            <pc:docMk/>
            <pc:sldMk cId="3360426589" sldId="282"/>
            <ac:grpSpMk id="7" creationId="{FA9E0148-0649-0847-A29A-ACD97C4D703B}"/>
          </ac:grpSpMkLst>
        </pc:grpChg>
        <pc:grpChg chg="add">
          <ac:chgData name="Connor Welch" userId="81f93493-9b00-4dd5-a1db-199350fa17ce" providerId="ADAL" clId="{95BC21FF-750B-D24B-8164-99536A2653A0}" dt="2021-09-23T14:30:49.416" v="966"/>
          <ac:grpSpMkLst>
            <pc:docMk/>
            <pc:sldMk cId="3360426589" sldId="282"/>
            <ac:grpSpMk id="15" creationId="{46F8F6AA-7F83-2C48-BB21-706E5AE11E93}"/>
          </ac:grpSpMkLst>
        </pc:grpChg>
        <pc:grpChg chg="add">
          <ac:chgData name="Connor Welch" userId="81f93493-9b00-4dd5-a1db-199350fa17ce" providerId="ADAL" clId="{95BC21FF-750B-D24B-8164-99536A2653A0}" dt="2021-09-23T14:30:54.081" v="972"/>
          <ac:grpSpMkLst>
            <pc:docMk/>
            <pc:sldMk cId="3360426589" sldId="282"/>
            <ac:grpSpMk id="21" creationId="{598ED2D5-E762-6A43-A5A0-A070CC770902}"/>
          </ac:grpSpMkLst>
        </pc:grpChg>
        <pc:grpChg chg="add del">
          <ac:chgData name="Connor Welch" userId="81f93493-9b00-4dd5-a1db-199350fa17ce" providerId="ADAL" clId="{95BC21FF-750B-D24B-8164-99536A2653A0}" dt="2021-09-23T14:31:05.387" v="985"/>
          <ac:grpSpMkLst>
            <pc:docMk/>
            <pc:sldMk cId="3360426589" sldId="282"/>
            <ac:grpSpMk id="28" creationId="{773CDEB5-7C44-2F42-88A9-456671B793D2}"/>
          </ac:grpSpMkLst>
        </pc:grpChg>
        <pc:grpChg chg="add del">
          <ac:chgData name="Connor Welch" userId="81f93493-9b00-4dd5-a1db-199350fa17ce" providerId="ADAL" clId="{95BC21FF-750B-D24B-8164-99536A2653A0}" dt="2021-09-23T14:31:07.352" v="987"/>
          <ac:grpSpMkLst>
            <pc:docMk/>
            <pc:sldMk cId="3360426589" sldId="282"/>
            <ac:grpSpMk id="34" creationId="{A54A43EE-84AA-E747-88A3-18A43D875D5B}"/>
          </ac:grpSpMkLst>
        </pc:grpChg>
        <pc:grpChg chg="add">
          <ac:chgData name="Connor Welch" userId="81f93493-9b00-4dd5-a1db-199350fa17ce" providerId="ADAL" clId="{95BC21FF-750B-D24B-8164-99536A2653A0}" dt="2021-09-23T14:31:07.352" v="987"/>
          <ac:grpSpMkLst>
            <pc:docMk/>
            <pc:sldMk cId="3360426589" sldId="282"/>
            <ac:grpSpMk id="36" creationId="{A16FE6AF-6268-8B49-B24A-291534812169}"/>
          </ac:grpSpMkLst>
        </pc:grpChg>
        <pc:grpChg chg="add">
          <ac:chgData name="Connor Welch" userId="81f93493-9b00-4dd5-a1db-199350fa17ce" providerId="ADAL" clId="{95BC21FF-750B-D24B-8164-99536A2653A0}" dt="2021-09-23T14:31:11.319" v="992"/>
          <ac:grpSpMkLst>
            <pc:docMk/>
            <pc:sldMk cId="3360426589" sldId="282"/>
            <ac:grpSpMk id="41" creationId="{A0F2479C-933A-CD45-9E35-E0F68BA4AE63}"/>
          </ac:grpSpMkLst>
        </pc:grpChg>
        <pc:grpChg chg="add del">
          <ac:chgData name="Connor Welch" userId="81f93493-9b00-4dd5-a1db-199350fa17ce" providerId="ADAL" clId="{95BC21FF-750B-D24B-8164-99536A2653A0}" dt="2021-09-23T14:31:30.674" v="1001"/>
          <ac:grpSpMkLst>
            <pc:docMk/>
            <pc:sldMk cId="3360426589" sldId="282"/>
            <ac:grpSpMk id="45" creationId="{167BDC1E-3D17-404A-9940-16A0BB0B3E44}"/>
          </ac:grpSpMkLst>
        </pc:grpChg>
        <pc:grpChg chg="add del">
          <ac:chgData name="Connor Welch" userId="81f93493-9b00-4dd5-a1db-199350fa17ce" providerId="ADAL" clId="{95BC21FF-750B-D24B-8164-99536A2653A0}" dt="2021-09-23T14:31:31.192" v="1004"/>
          <ac:grpSpMkLst>
            <pc:docMk/>
            <pc:sldMk cId="3360426589" sldId="282"/>
            <ac:grpSpMk id="48" creationId="{3A533F79-6DC8-9A40-B5AB-FD75F217D3C8}"/>
          </ac:grpSpMkLst>
        </pc:grpChg>
        <pc:grpChg chg="add del">
          <ac:chgData name="Connor Welch" userId="81f93493-9b00-4dd5-a1db-199350fa17ce" providerId="ADAL" clId="{95BC21FF-750B-D24B-8164-99536A2653A0}" dt="2021-09-23T14:31:54.648" v="1019"/>
          <ac:grpSpMkLst>
            <pc:docMk/>
            <pc:sldMk cId="3360426589" sldId="282"/>
            <ac:grpSpMk id="53" creationId="{BA9675E1-8732-0142-B030-03E814DD6115}"/>
          </ac:grpSpMkLst>
        </pc:grpChg>
        <pc:grpChg chg="add del">
          <ac:chgData name="Connor Welch" userId="81f93493-9b00-4dd5-a1db-199350fa17ce" providerId="ADAL" clId="{95BC21FF-750B-D24B-8164-99536A2653A0}" dt="2021-09-23T14:31:54.648" v="1019"/>
          <ac:grpSpMkLst>
            <pc:docMk/>
            <pc:sldMk cId="3360426589" sldId="282"/>
            <ac:grpSpMk id="60" creationId="{3A42EDCC-9BB4-F74B-A7F7-B106F3D76CB2}"/>
          </ac:grpSpMkLst>
        </pc:grpChg>
        <pc:grpChg chg="add del">
          <ac:chgData name="Connor Welch" userId="81f93493-9b00-4dd5-a1db-199350fa17ce" providerId="ADAL" clId="{95BC21FF-750B-D24B-8164-99536A2653A0}" dt="2021-09-23T14:31:56.191" v="1021"/>
          <ac:grpSpMkLst>
            <pc:docMk/>
            <pc:sldMk cId="3360426589" sldId="282"/>
            <ac:grpSpMk id="62" creationId="{D769FEED-7917-7644-9686-C2B575A05007}"/>
          </ac:grpSpMkLst>
        </pc:grpChg>
        <pc:grpChg chg="add del">
          <ac:chgData name="Connor Welch" userId="81f93493-9b00-4dd5-a1db-199350fa17ce" providerId="ADAL" clId="{95BC21FF-750B-D24B-8164-99536A2653A0}" dt="2021-09-23T14:32:09.761" v="1068"/>
          <ac:grpSpMkLst>
            <pc:docMk/>
            <pc:sldMk cId="3360426589" sldId="282"/>
            <ac:grpSpMk id="64" creationId="{1DC3822D-B183-234F-8C14-57ACEECB222A}"/>
          </ac:grpSpMkLst>
        </pc:grpChg>
        <pc:grpChg chg="add">
          <ac:chgData name="Connor Welch" userId="81f93493-9b00-4dd5-a1db-199350fa17ce" providerId="ADAL" clId="{95BC21FF-750B-D24B-8164-99536A2653A0}" dt="2021-09-23T14:31:59.490" v="1029"/>
          <ac:grpSpMkLst>
            <pc:docMk/>
            <pc:sldMk cId="3360426589" sldId="282"/>
            <ac:grpSpMk id="68" creationId="{F5771B7E-D814-E34E-96DC-F2DDA151D046}"/>
          </ac:grpSpMkLst>
        </pc:grpChg>
        <pc:grpChg chg="add del">
          <ac:chgData name="Connor Welch" userId="81f93493-9b00-4dd5-a1db-199350fa17ce" providerId="ADAL" clId="{95BC21FF-750B-D24B-8164-99536A2653A0}" dt="2021-09-23T14:32:04.795" v="1057"/>
          <ac:grpSpMkLst>
            <pc:docMk/>
            <pc:sldMk cId="3360426589" sldId="282"/>
            <ac:grpSpMk id="81" creationId="{F8FA3032-13CB-8845-9C87-B4E47731941B}"/>
          </ac:grpSpMkLst>
        </pc:grpChg>
        <pc:grpChg chg="add del">
          <ac:chgData name="Connor Welch" userId="81f93493-9b00-4dd5-a1db-199350fa17ce" providerId="ADAL" clId="{95BC21FF-750B-D24B-8164-99536A2653A0}" dt="2021-09-23T14:32:09.761" v="1068"/>
          <ac:grpSpMkLst>
            <pc:docMk/>
            <pc:sldMk cId="3360426589" sldId="282"/>
            <ac:grpSpMk id="91" creationId="{7B1921B7-E79D-5B49-B0C5-D5BB336239FB}"/>
          </ac:grpSpMkLst>
        </pc:grpChg>
        <pc:grpChg chg="add">
          <ac:chgData name="Connor Welch" userId="81f93493-9b00-4dd5-a1db-199350fa17ce" providerId="ADAL" clId="{95BC21FF-750B-D24B-8164-99536A2653A0}" dt="2021-09-23T14:32:16.309" v="1080"/>
          <ac:grpSpMkLst>
            <pc:docMk/>
            <pc:sldMk cId="3360426589" sldId="282"/>
            <ac:grpSpMk id="94" creationId="{D9102359-E988-5A47-9FB4-981CCE7546FF}"/>
          </ac:grpSpMkLst>
        </pc:grpChg>
        <pc:grpChg chg="add">
          <ac:chgData name="Connor Welch" userId="81f93493-9b00-4dd5-a1db-199350fa17ce" providerId="ADAL" clId="{95BC21FF-750B-D24B-8164-99536A2653A0}" dt="2021-09-23T14:32:17.983" v="1084"/>
          <ac:grpSpMkLst>
            <pc:docMk/>
            <pc:sldMk cId="3360426589" sldId="282"/>
            <ac:grpSpMk id="98" creationId="{1E793F1A-50D1-A442-9200-71A6660DE585}"/>
          </ac:grpSpMkLst>
        </pc:grpChg>
        <pc:grpChg chg="add del">
          <ac:chgData name="Connor Welch" userId="81f93493-9b00-4dd5-a1db-199350fa17ce" providerId="ADAL" clId="{95BC21FF-750B-D24B-8164-99536A2653A0}" dt="2021-09-23T14:32:22.140" v="1130"/>
          <ac:grpSpMkLst>
            <pc:docMk/>
            <pc:sldMk cId="3360426589" sldId="282"/>
            <ac:grpSpMk id="122" creationId="{D726E999-CEEF-7844-A451-FEC178246F51}"/>
          </ac:grpSpMkLst>
        </pc:grpChg>
        <pc:grpChg chg="add del">
          <ac:chgData name="Connor Welch" userId="81f93493-9b00-4dd5-a1db-199350fa17ce" providerId="ADAL" clId="{95BC21FF-750B-D24B-8164-99536A2653A0}" dt="2021-09-23T14:32:33.598" v="1143"/>
          <ac:grpSpMkLst>
            <pc:docMk/>
            <pc:sldMk cId="3360426589" sldId="282"/>
            <ac:grpSpMk id="126" creationId="{628A64C9-0EAA-A94D-A5CE-BAB82C30A873}"/>
          </ac:grpSpMkLst>
        </pc:grpChg>
        <pc:grpChg chg="add del">
          <ac:chgData name="Connor Welch" userId="81f93493-9b00-4dd5-a1db-199350fa17ce" providerId="ADAL" clId="{95BC21FF-750B-D24B-8164-99536A2653A0}" dt="2021-09-23T14:32:39.684" v="1155"/>
          <ac:grpSpMkLst>
            <pc:docMk/>
            <pc:sldMk cId="3360426589" sldId="282"/>
            <ac:grpSpMk id="135" creationId="{2AA26B6E-12B2-534D-A908-DAB70A23400D}"/>
          </ac:grpSpMkLst>
        </pc:grpChg>
        <pc:grpChg chg="add">
          <ac:chgData name="Connor Welch" userId="81f93493-9b00-4dd5-a1db-199350fa17ce" providerId="ADAL" clId="{95BC21FF-750B-D24B-8164-99536A2653A0}" dt="2021-09-23T14:32:39.684" v="1155"/>
          <ac:grpSpMkLst>
            <pc:docMk/>
            <pc:sldMk cId="3360426589" sldId="282"/>
            <ac:grpSpMk id="141" creationId="{ED5F382E-E0A2-384B-9371-6DEFDC47B75B}"/>
          </ac:grpSpMkLst>
        </pc:grpChg>
        <pc:grpChg chg="add">
          <ac:chgData name="Connor Welch" userId="81f93493-9b00-4dd5-a1db-199350fa17ce" providerId="ADAL" clId="{95BC21FF-750B-D24B-8164-99536A2653A0}" dt="2021-09-23T14:33:10.279" v="1161"/>
          <ac:grpSpMkLst>
            <pc:docMk/>
            <pc:sldMk cId="3360426589" sldId="282"/>
            <ac:grpSpMk id="146" creationId="{AD0C95FB-4BFA-1048-A517-C9BD30044BF1}"/>
          </ac:grpSpMkLst>
        </pc:grpChg>
        <pc:grpChg chg="add del">
          <ac:chgData name="Connor Welch" userId="81f93493-9b00-4dd5-a1db-199350fa17ce" providerId="ADAL" clId="{95BC21FF-750B-D24B-8164-99536A2653A0}" dt="2021-09-23T14:33:16.416" v="1170"/>
          <ac:grpSpMkLst>
            <pc:docMk/>
            <pc:sldMk cId="3360426589" sldId="282"/>
            <ac:grpSpMk id="149" creationId="{0B5C6C34-1235-264B-A19F-5A660AB57AFC}"/>
          </ac:grpSpMkLst>
        </pc:grpChg>
        <pc:grpChg chg="add">
          <ac:chgData name="Connor Welch" userId="81f93493-9b00-4dd5-a1db-199350fa17ce" providerId="ADAL" clId="{95BC21FF-750B-D24B-8164-99536A2653A0}" dt="2021-09-23T14:33:15.699" v="1168"/>
          <ac:grpSpMkLst>
            <pc:docMk/>
            <pc:sldMk cId="3360426589" sldId="282"/>
            <ac:grpSpMk id="153" creationId="{71068350-69F1-4B4F-91D7-1A660239E9E0}"/>
          </ac:grpSpMkLst>
        </pc:grpChg>
        <pc:grpChg chg="add del">
          <ac:chgData name="Connor Welch" userId="81f93493-9b00-4dd5-a1db-199350fa17ce" providerId="ADAL" clId="{95BC21FF-750B-D24B-8164-99536A2653A0}" dt="2021-09-23T14:33:18.336" v="1172"/>
          <ac:grpSpMkLst>
            <pc:docMk/>
            <pc:sldMk cId="3360426589" sldId="282"/>
            <ac:grpSpMk id="155" creationId="{1FD2ABDC-8DCA-D045-B8DF-1ADA966252BF}"/>
          </ac:grpSpMkLst>
        </pc:grpChg>
        <pc:grpChg chg="add del">
          <ac:chgData name="Connor Welch" userId="81f93493-9b00-4dd5-a1db-199350fa17ce" providerId="ADAL" clId="{95BC21FF-750B-D24B-8164-99536A2653A0}" dt="2021-09-23T14:33:22.130" v="1179"/>
          <ac:grpSpMkLst>
            <pc:docMk/>
            <pc:sldMk cId="3360426589" sldId="282"/>
            <ac:grpSpMk id="157" creationId="{4CBB97A2-F581-1749-AE38-5F4F3CD92C21}"/>
          </ac:grpSpMkLst>
        </pc:grpChg>
        <pc:grpChg chg="add">
          <ac:chgData name="Connor Welch" userId="81f93493-9b00-4dd5-a1db-199350fa17ce" providerId="ADAL" clId="{95BC21FF-750B-D24B-8164-99536A2653A0}" dt="2021-09-23T14:33:22.130" v="1179"/>
          <ac:grpSpMkLst>
            <pc:docMk/>
            <pc:sldMk cId="3360426589" sldId="282"/>
            <ac:grpSpMk id="164" creationId="{19B1930C-5828-DB41-92CF-F995F6039E5E}"/>
          </ac:grpSpMkLst>
        </pc:grpChg>
        <pc:grpChg chg="add del">
          <ac:chgData name="Connor Welch" userId="81f93493-9b00-4dd5-a1db-199350fa17ce" providerId="ADAL" clId="{95BC21FF-750B-D24B-8164-99536A2653A0}" dt="2021-09-23T14:33:34.942" v="1198"/>
          <ac:grpSpMkLst>
            <pc:docMk/>
            <pc:sldMk cId="3360426589" sldId="282"/>
            <ac:grpSpMk id="170" creationId="{174FA8A3-DBD8-7D44-B7FD-1F1456E729F3}"/>
          </ac:grpSpMkLst>
        </pc:grpChg>
        <pc:grpChg chg="add">
          <ac:chgData name="Connor Welch" userId="81f93493-9b00-4dd5-a1db-199350fa17ce" providerId="ADAL" clId="{95BC21FF-750B-D24B-8164-99536A2653A0}" dt="2021-09-23T14:33:30.211" v="1191"/>
          <ac:grpSpMkLst>
            <pc:docMk/>
            <pc:sldMk cId="3360426589" sldId="282"/>
            <ac:grpSpMk id="176" creationId="{CB383703-CD68-E247-BB14-C075E2A7D88E}"/>
          </ac:grpSpMkLst>
        </pc:grpChg>
        <pc:grpChg chg="add del">
          <ac:chgData name="Connor Welch" userId="81f93493-9b00-4dd5-a1db-199350fa17ce" providerId="ADAL" clId="{95BC21FF-750B-D24B-8164-99536A2653A0}" dt="2021-09-23T14:33:38.069" v="1201"/>
          <ac:grpSpMkLst>
            <pc:docMk/>
            <pc:sldMk cId="3360426589" sldId="282"/>
            <ac:grpSpMk id="183" creationId="{B095B39D-C530-B246-9CA3-63D72D6A55F5}"/>
          </ac:grpSpMkLst>
        </pc:grpChg>
        <pc:grpChg chg="add">
          <ac:chgData name="Connor Welch" userId="81f93493-9b00-4dd5-a1db-199350fa17ce" providerId="ADAL" clId="{95BC21FF-750B-D24B-8164-99536A2653A0}" dt="2021-09-23T14:33:38.069" v="1201"/>
          <ac:grpSpMkLst>
            <pc:docMk/>
            <pc:sldMk cId="3360426589" sldId="282"/>
            <ac:grpSpMk id="186" creationId="{51262D72-2889-464E-AA68-7F5F20066810}"/>
          </ac:grpSpMkLst>
        </pc:grpChg>
        <pc:grpChg chg="add del">
          <ac:chgData name="Connor Welch" userId="81f93493-9b00-4dd5-a1db-199350fa17ce" providerId="ADAL" clId="{95BC21FF-750B-D24B-8164-99536A2653A0}" dt="2021-09-23T14:33:46.794" v="1208"/>
          <ac:grpSpMkLst>
            <pc:docMk/>
            <pc:sldMk cId="3360426589" sldId="282"/>
            <ac:grpSpMk id="190" creationId="{C3C8D4EC-1B21-EA49-A199-1087BBAAF891}"/>
          </ac:grpSpMkLst>
        </pc:grpChg>
        <pc:grpChg chg="add">
          <ac:chgData name="Connor Welch" userId="81f93493-9b00-4dd5-a1db-199350fa17ce" providerId="ADAL" clId="{95BC21FF-750B-D24B-8164-99536A2653A0}" dt="2021-09-23T14:33:46.794" v="1208"/>
          <ac:grpSpMkLst>
            <pc:docMk/>
            <pc:sldMk cId="3360426589" sldId="282"/>
            <ac:grpSpMk id="193" creationId="{CAED68A1-D378-834A-97BE-4D8D80CFE3AF}"/>
          </ac:grpSpMkLst>
        </pc:grpChg>
        <pc:grpChg chg="add">
          <ac:chgData name="Connor Welch" userId="81f93493-9b00-4dd5-a1db-199350fa17ce" providerId="ADAL" clId="{95BC21FF-750B-D24B-8164-99536A2653A0}" dt="2021-09-23T14:33:50.386" v="1212"/>
          <ac:grpSpMkLst>
            <pc:docMk/>
            <pc:sldMk cId="3360426589" sldId="282"/>
            <ac:grpSpMk id="197" creationId="{7C6E91BF-B726-2F46-9087-923F802711CF}"/>
          </ac:grpSpMkLst>
        </pc:grpChg>
        <pc:grpChg chg="add del">
          <ac:chgData name="Connor Welch" userId="81f93493-9b00-4dd5-a1db-199350fa17ce" providerId="ADAL" clId="{95BC21FF-750B-D24B-8164-99536A2653A0}" dt="2021-09-23T14:34:08.061" v="1219"/>
          <ac:grpSpMkLst>
            <pc:docMk/>
            <pc:sldMk cId="3360426589" sldId="282"/>
            <ac:grpSpMk id="201" creationId="{AB5CE55E-00D6-7041-953C-74974B75B01B}"/>
          </ac:grpSpMkLst>
        </pc:grpChg>
        <pc:grpChg chg="add">
          <ac:chgData name="Connor Welch" userId="81f93493-9b00-4dd5-a1db-199350fa17ce" providerId="ADAL" clId="{95BC21FF-750B-D24B-8164-99536A2653A0}" dt="2021-09-23T14:34:08.061" v="1219"/>
          <ac:grpSpMkLst>
            <pc:docMk/>
            <pc:sldMk cId="3360426589" sldId="282"/>
            <ac:grpSpMk id="204" creationId="{04CF9974-E063-6642-983F-DB4DE1FD8931}"/>
          </ac:grpSpMkLst>
        </pc:grpChg>
        <pc:grpChg chg="add del">
          <ac:chgData name="Connor Welch" userId="81f93493-9b00-4dd5-a1db-199350fa17ce" providerId="ADAL" clId="{95BC21FF-750B-D24B-8164-99536A2653A0}" dt="2021-09-23T14:34:18.874" v="1225"/>
          <ac:grpSpMkLst>
            <pc:docMk/>
            <pc:sldMk cId="3360426589" sldId="282"/>
            <ac:grpSpMk id="207" creationId="{8EEFB955-AB36-8040-9CC5-10D86006C8BD}"/>
          </ac:grpSpMkLst>
        </pc:grpChg>
        <pc:grpChg chg="add">
          <ac:chgData name="Connor Welch" userId="81f93493-9b00-4dd5-a1db-199350fa17ce" providerId="ADAL" clId="{95BC21FF-750B-D24B-8164-99536A2653A0}" dt="2021-09-23T14:34:18.874" v="1225"/>
          <ac:grpSpMkLst>
            <pc:docMk/>
            <pc:sldMk cId="3360426589" sldId="282"/>
            <ac:grpSpMk id="210" creationId="{3998E52A-97EC-2A46-8812-75FB2FD3CC06}"/>
          </ac:grpSpMkLst>
        </pc:grpChg>
        <pc:grpChg chg="add">
          <ac:chgData name="Connor Welch" userId="81f93493-9b00-4dd5-a1db-199350fa17ce" providerId="ADAL" clId="{95BC21FF-750B-D24B-8164-99536A2653A0}" dt="2021-09-23T14:34:38.092" v="1230"/>
          <ac:grpSpMkLst>
            <pc:docMk/>
            <pc:sldMk cId="3360426589" sldId="282"/>
            <ac:grpSpMk id="215" creationId="{E4145469-FEC4-7F40-807B-7B1021E56693}"/>
          </ac:grpSpMkLst>
        </pc:grpChg>
        <pc:grpChg chg="add">
          <ac:chgData name="Connor Welch" userId="81f93493-9b00-4dd5-a1db-199350fa17ce" providerId="ADAL" clId="{95BC21FF-750B-D24B-8164-99536A2653A0}" dt="2021-09-23T14:34:40.418" v="1232"/>
          <ac:grpSpMkLst>
            <pc:docMk/>
            <pc:sldMk cId="3360426589" sldId="282"/>
            <ac:grpSpMk id="217" creationId="{72FBF594-F783-CA41-B4A0-067E28FF38FE}"/>
          </ac:grpSpMkLst>
        </pc:grpChg>
        <pc:grpChg chg="add del">
          <ac:chgData name="Connor Welch" userId="81f93493-9b00-4dd5-a1db-199350fa17ce" providerId="ADAL" clId="{95BC21FF-750B-D24B-8164-99536A2653A0}" dt="2021-09-23T14:36:09.972" v="1238"/>
          <ac:grpSpMkLst>
            <pc:docMk/>
            <pc:sldMk cId="3360426589" sldId="282"/>
            <ac:grpSpMk id="221" creationId="{CED7C62D-5657-0E4A-AD32-A4A638754FD1}"/>
          </ac:grpSpMkLst>
        </pc:grpChg>
        <pc:grpChg chg="add del">
          <ac:chgData name="Connor Welch" userId="81f93493-9b00-4dd5-a1db-199350fa17ce" providerId="ADAL" clId="{95BC21FF-750B-D24B-8164-99536A2653A0}" dt="2021-09-23T14:36:13.738" v="1244"/>
          <ac:grpSpMkLst>
            <pc:docMk/>
            <pc:sldMk cId="3360426589" sldId="282"/>
            <ac:grpSpMk id="223" creationId="{C5D3EFCA-4DD3-3340-8429-2D32ABAC60CE}"/>
          </ac:grpSpMkLst>
        </pc:grpChg>
        <pc:grpChg chg="add">
          <ac:chgData name="Connor Welch" userId="81f93493-9b00-4dd5-a1db-199350fa17ce" providerId="ADAL" clId="{95BC21FF-750B-D24B-8164-99536A2653A0}" dt="2021-09-23T14:36:13.738" v="1244"/>
          <ac:grpSpMkLst>
            <pc:docMk/>
            <pc:sldMk cId="3360426589" sldId="282"/>
            <ac:grpSpMk id="229" creationId="{606969CD-B1BD-404A-90C8-895A05668C40}"/>
          </ac:grpSpMkLst>
        </pc:grpChg>
        <pc:grpChg chg="add">
          <ac:chgData name="Connor Welch" userId="81f93493-9b00-4dd5-a1db-199350fa17ce" providerId="ADAL" clId="{95BC21FF-750B-D24B-8164-99536A2653A0}" dt="2021-09-23T14:36:16.602" v="1249"/>
          <ac:grpSpMkLst>
            <pc:docMk/>
            <pc:sldMk cId="3360426589" sldId="282"/>
            <ac:grpSpMk id="234" creationId="{64711496-51EC-D840-BC12-3087C8A77775}"/>
          </ac:grpSpMkLst>
        </pc:grpChg>
        <pc:grpChg chg="add del">
          <ac:chgData name="Connor Welch" userId="81f93493-9b00-4dd5-a1db-199350fa17ce" providerId="ADAL" clId="{95BC21FF-750B-D24B-8164-99536A2653A0}" dt="2021-09-23T14:36:27.046" v="1269"/>
          <ac:grpSpMkLst>
            <pc:docMk/>
            <pc:sldMk cId="3360426589" sldId="282"/>
            <ac:grpSpMk id="239" creationId="{DBD184D6-8CBE-574F-92B2-D85E4303F379}"/>
          </ac:grpSpMkLst>
        </pc:grpChg>
        <pc:grpChg chg="add del">
          <ac:chgData name="Connor Welch" userId="81f93493-9b00-4dd5-a1db-199350fa17ce" providerId="ADAL" clId="{95BC21FF-750B-D24B-8164-99536A2653A0}" dt="2021-09-23T14:36:27.046" v="1269"/>
          <ac:grpSpMkLst>
            <pc:docMk/>
            <pc:sldMk cId="3360426589" sldId="282"/>
            <ac:grpSpMk id="248" creationId="{4F719FA7-257A-5E46-95CA-62162FC395B4}"/>
          </ac:grpSpMkLst>
        </pc:grpChg>
        <pc:grpChg chg="add del">
          <ac:chgData name="Connor Welch" userId="81f93493-9b00-4dd5-a1db-199350fa17ce" providerId="ADAL" clId="{95BC21FF-750B-D24B-8164-99536A2653A0}" dt="2021-09-23T14:36:27.867" v="1271"/>
          <ac:grpSpMkLst>
            <pc:docMk/>
            <pc:sldMk cId="3360426589" sldId="282"/>
            <ac:grpSpMk id="250" creationId="{42711001-4710-BF4C-8888-6F43FA27B9CB}"/>
          </ac:grpSpMkLst>
        </pc:grpChg>
        <pc:grpChg chg="add del">
          <ac:chgData name="Connor Welch" userId="81f93493-9b00-4dd5-a1db-199350fa17ce" providerId="ADAL" clId="{95BC21FF-750B-D24B-8164-99536A2653A0}" dt="2021-09-23T14:36:36.493" v="1285"/>
          <ac:grpSpMkLst>
            <pc:docMk/>
            <pc:sldMk cId="3360426589" sldId="282"/>
            <ac:grpSpMk id="252" creationId="{3A0E5C94-30D1-F045-87C3-CA85B803F1D9}"/>
          </ac:grpSpMkLst>
        </pc:grpChg>
        <pc:grpChg chg="add del">
          <ac:chgData name="Connor Welch" userId="81f93493-9b00-4dd5-a1db-199350fa17ce" providerId="ADAL" clId="{95BC21FF-750B-D24B-8164-99536A2653A0}" dt="2021-09-23T14:36:37.626" v="1287"/>
          <ac:grpSpMkLst>
            <pc:docMk/>
            <pc:sldMk cId="3360426589" sldId="282"/>
            <ac:grpSpMk id="266" creationId="{6F885944-767D-4748-8991-B97E3E776BD6}"/>
          </ac:grpSpMkLst>
        </pc:grpChg>
        <pc:grpChg chg="add del">
          <ac:chgData name="Connor Welch" userId="81f93493-9b00-4dd5-a1db-199350fa17ce" providerId="ADAL" clId="{95BC21FF-750B-D24B-8164-99536A2653A0}" dt="2021-09-23T14:36:37.626" v="1287"/>
          <ac:grpSpMkLst>
            <pc:docMk/>
            <pc:sldMk cId="3360426589" sldId="282"/>
            <ac:grpSpMk id="267" creationId="{21B56335-337C-7D47-B9C6-20896EABD7BE}"/>
          </ac:grpSpMkLst>
        </pc:grpChg>
        <pc:grpChg chg="add">
          <ac:chgData name="Connor Welch" userId="81f93493-9b00-4dd5-a1db-199350fa17ce" providerId="ADAL" clId="{95BC21FF-750B-D24B-8164-99536A2653A0}" dt="2021-09-23T14:36:37.626" v="1287"/>
          <ac:grpSpMkLst>
            <pc:docMk/>
            <pc:sldMk cId="3360426589" sldId="282"/>
            <ac:grpSpMk id="269" creationId="{7EE1677F-D9E6-4645-B283-9AC2C0E2CA05}"/>
          </ac:grpSpMkLst>
        </pc:grpChg>
        <pc:grpChg chg="add">
          <ac:chgData name="Connor Welch" userId="81f93493-9b00-4dd5-a1db-199350fa17ce" providerId="ADAL" clId="{95BC21FF-750B-D24B-8164-99536A2653A0}" dt="2021-09-23T14:36:43.312" v="1290"/>
          <ac:grpSpMkLst>
            <pc:docMk/>
            <pc:sldMk cId="3360426589" sldId="282"/>
            <ac:grpSpMk id="272" creationId="{E4100124-52AE-F849-AA5D-375E116EBB70}"/>
          </ac:grpSpMkLst>
        </pc:grpChg>
        <pc:grpChg chg="add del">
          <ac:chgData name="Connor Welch" userId="81f93493-9b00-4dd5-a1db-199350fa17ce" providerId="ADAL" clId="{95BC21FF-750B-D24B-8164-99536A2653A0}" dt="2021-09-23T14:37:05.857" v="1302"/>
          <ac:grpSpMkLst>
            <pc:docMk/>
            <pc:sldMk cId="3360426589" sldId="282"/>
            <ac:grpSpMk id="278" creationId="{621BC0BB-7890-EA46-94FD-C00022977A80}"/>
          </ac:grpSpMkLst>
        </pc:grpChg>
        <pc:grpChg chg="add">
          <ac:chgData name="Connor Welch" userId="81f93493-9b00-4dd5-a1db-199350fa17ce" providerId="ADAL" clId="{95BC21FF-750B-D24B-8164-99536A2653A0}" dt="2021-09-23T14:37:05.857" v="1302"/>
          <ac:grpSpMkLst>
            <pc:docMk/>
            <pc:sldMk cId="3360426589" sldId="282"/>
            <ac:grpSpMk id="284" creationId="{AE815639-2225-3240-AEC9-FBBBCDB18DEB}"/>
          </ac:grpSpMkLst>
        </pc:grpChg>
        <pc:grpChg chg="add del">
          <ac:chgData name="Connor Welch" userId="81f93493-9b00-4dd5-a1db-199350fa17ce" providerId="ADAL" clId="{95BC21FF-750B-D24B-8164-99536A2653A0}" dt="2021-09-23T14:37:12.268" v="1313"/>
          <ac:grpSpMkLst>
            <pc:docMk/>
            <pc:sldMk cId="3360426589" sldId="282"/>
            <ac:grpSpMk id="289" creationId="{8174A6F5-F16F-AD40-9C16-90081092634E}"/>
          </ac:grpSpMkLst>
        </pc:grpChg>
        <pc:grpChg chg="add">
          <ac:chgData name="Connor Welch" userId="81f93493-9b00-4dd5-a1db-199350fa17ce" providerId="ADAL" clId="{95BC21FF-750B-D24B-8164-99536A2653A0}" dt="2021-09-23T14:37:12.268" v="1313"/>
          <ac:grpSpMkLst>
            <pc:docMk/>
            <pc:sldMk cId="3360426589" sldId="282"/>
            <ac:grpSpMk id="295" creationId="{4E40B235-DE6E-9447-9347-1517AB6C2B41}"/>
          </ac:grpSpMkLst>
        </pc:grpChg>
        <pc:grpChg chg="add del">
          <ac:chgData name="Connor Welch" userId="81f93493-9b00-4dd5-a1db-199350fa17ce" providerId="ADAL" clId="{95BC21FF-750B-D24B-8164-99536A2653A0}" dt="2021-09-23T14:37:20.311" v="1320"/>
          <ac:grpSpMkLst>
            <pc:docMk/>
            <pc:sldMk cId="3360426589" sldId="282"/>
            <ac:grpSpMk id="300" creationId="{CD703BA1-7E78-0D4F-9B92-76065690FF19}"/>
          </ac:grpSpMkLst>
        </pc:grpChg>
        <pc:grpChg chg="add del">
          <ac:chgData name="Connor Welch" userId="81f93493-9b00-4dd5-a1db-199350fa17ce" providerId="ADAL" clId="{95BC21FF-750B-D24B-8164-99536A2653A0}" dt="2021-09-23T14:37:23.016" v="1325"/>
          <ac:grpSpMkLst>
            <pc:docMk/>
            <pc:sldMk cId="3360426589" sldId="282"/>
            <ac:grpSpMk id="302" creationId="{C3FC2439-7145-9B44-A507-CD4A52563C35}"/>
          </ac:grpSpMkLst>
        </pc:grpChg>
        <pc:grpChg chg="add del">
          <ac:chgData name="Connor Welch" userId="81f93493-9b00-4dd5-a1db-199350fa17ce" providerId="ADAL" clId="{95BC21FF-750B-D24B-8164-99536A2653A0}" dt="2021-09-23T14:37:28.339" v="1336"/>
          <ac:grpSpMkLst>
            <pc:docMk/>
            <pc:sldMk cId="3360426589" sldId="282"/>
            <ac:grpSpMk id="307" creationId="{8DFA8541-808E-D641-A0C7-C39A88DD4119}"/>
          </ac:grpSpMkLst>
        </pc:grpChg>
        <pc:grpChg chg="add del">
          <ac:chgData name="Connor Welch" userId="81f93493-9b00-4dd5-a1db-199350fa17ce" providerId="ADAL" clId="{95BC21FF-750B-D24B-8164-99536A2653A0}" dt="2021-09-23T14:37:28.339" v="1336"/>
          <ac:grpSpMkLst>
            <pc:docMk/>
            <pc:sldMk cId="3360426589" sldId="282"/>
            <ac:grpSpMk id="312" creationId="{14C5C7F1-DFED-0240-9BFE-E2906797EE47}"/>
          </ac:grpSpMkLst>
        </pc:grpChg>
        <pc:grpChg chg="add del">
          <ac:chgData name="Connor Welch" userId="81f93493-9b00-4dd5-a1db-199350fa17ce" providerId="ADAL" clId="{95BC21FF-750B-D24B-8164-99536A2653A0}" dt="2021-09-23T14:37:31.791" v="1342"/>
          <ac:grpSpMkLst>
            <pc:docMk/>
            <pc:sldMk cId="3360426589" sldId="282"/>
            <ac:grpSpMk id="318" creationId="{56C428B2-2A69-3D4F-96BE-2E59ABD6CBC6}"/>
          </ac:grpSpMkLst>
        </pc:grpChg>
        <pc:grpChg chg="add del">
          <ac:chgData name="Connor Welch" userId="81f93493-9b00-4dd5-a1db-199350fa17ce" providerId="ADAL" clId="{95BC21FF-750B-D24B-8164-99536A2653A0}" dt="2021-09-23T14:37:34.290" v="1344"/>
          <ac:grpSpMkLst>
            <pc:docMk/>
            <pc:sldMk cId="3360426589" sldId="282"/>
            <ac:grpSpMk id="324" creationId="{64C70B94-990C-434A-A317-8B91FFD19895}"/>
          </ac:grpSpMkLst>
        </pc:grpChg>
        <pc:grpChg chg="add del">
          <ac:chgData name="Connor Welch" userId="81f93493-9b00-4dd5-a1db-199350fa17ce" providerId="ADAL" clId="{95BC21FF-750B-D24B-8164-99536A2653A0}" dt="2021-09-23T14:37:37.096" v="1348"/>
          <ac:grpSpMkLst>
            <pc:docMk/>
            <pc:sldMk cId="3360426589" sldId="282"/>
            <ac:grpSpMk id="326" creationId="{7D437458-83DE-3D47-8FB5-4BC4CEC8526A}"/>
          </ac:grpSpMkLst>
        </pc:grpChg>
        <pc:grpChg chg="add">
          <ac:chgData name="Connor Welch" userId="81f93493-9b00-4dd5-a1db-199350fa17ce" providerId="ADAL" clId="{95BC21FF-750B-D24B-8164-99536A2653A0}" dt="2021-09-23T14:37:37.096" v="1348"/>
          <ac:grpSpMkLst>
            <pc:docMk/>
            <pc:sldMk cId="3360426589" sldId="282"/>
            <ac:grpSpMk id="330" creationId="{713BC055-2401-574B-A69E-D63EB3AE9C12}"/>
          </ac:grpSpMkLst>
        </pc:grpChg>
        <pc:grpChg chg="add del">
          <ac:chgData name="Connor Welch" userId="81f93493-9b00-4dd5-a1db-199350fa17ce" providerId="ADAL" clId="{95BC21FF-750B-D24B-8164-99536A2653A0}" dt="2021-09-23T14:37:48.820" v="1361"/>
          <ac:grpSpMkLst>
            <pc:docMk/>
            <pc:sldMk cId="3360426589" sldId="282"/>
            <ac:grpSpMk id="333" creationId="{6AFD1E8C-BA3D-5E4F-A7E4-F878267F0AE7}"/>
          </ac:grpSpMkLst>
        </pc:grpChg>
        <pc:grpChg chg="add del">
          <ac:chgData name="Connor Welch" userId="81f93493-9b00-4dd5-a1db-199350fa17ce" providerId="ADAL" clId="{95BC21FF-750B-D24B-8164-99536A2653A0}" dt="2021-09-23T14:37:52.280" v="1368"/>
          <ac:grpSpMkLst>
            <pc:docMk/>
            <pc:sldMk cId="3360426589" sldId="282"/>
            <ac:grpSpMk id="340" creationId="{C817ADE1-1BA5-6942-8425-3D2F486CAEC5}"/>
          </ac:grpSpMkLst>
        </pc:grpChg>
        <pc:grpChg chg="add">
          <ac:chgData name="Connor Welch" userId="81f93493-9b00-4dd5-a1db-199350fa17ce" providerId="ADAL" clId="{95BC21FF-750B-D24B-8164-99536A2653A0}" dt="2021-09-23T14:37:52.280" v="1368"/>
          <ac:grpSpMkLst>
            <pc:docMk/>
            <pc:sldMk cId="3360426589" sldId="282"/>
            <ac:grpSpMk id="347" creationId="{F7930BF3-49EA-0143-B630-2A85F501C5FE}"/>
          </ac:grpSpMkLst>
        </pc:grpChg>
        <pc:grpChg chg="add del">
          <ac:chgData name="Connor Welch" userId="81f93493-9b00-4dd5-a1db-199350fa17ce" providerId="ADAL" clId="{95BC21FF-750B-D24B-8164-99536A2653A0}" dt="2021-09-23T14:38:12.009" v="1373"/>
          <ac:grpSpMkLst>
            <pc:docMk/>
            <pc:sldMk cId="3360426589" sldId="282"/>
            <ac:grpSpMk id="351" creationId="{CEF81528-52AD-4C4E-B673-44E6F5BCE629}"/>
          </ac:grpSpMkLst>
        </pc:grpChg>
        <pc:grpChg chg="add del">
          <ac:chgData name="Connor Welch" userId="81f93493-9b00-4dd5-a1db-199350fa17ce" providerId="ADAL" clId="{95BC21FF-750B-D24B-8164-99536A2653A0}" dt="2021-09-23T14:38:17.694" v="1383"/>
          <ac:grpSpMkLst>
            <pc:docMk/>
            <pc:sldMk cId="3360426589" sldId="282"/>
            <ac:grpSpMk id="358" creationId="{25CAE741-535F-8C42-BFF7-D4A0562CA526}"/>
          </ac:grpSpMkLst>
        </pc:grpChg>
        <pc:grpChg chg="add">
          <ac:chgData name="Connor Welch" userId="81f93493-9b00-4dd5-a1db-199350fa17ce" providerId="ADAL" clId="{95BC21FF-750B-D24B-8164-99536A2653A0}" dt="2021-09-23T14:38:17.694" v="1383"/>
          <ac:grpSpMkLst>
            <pc:docMk/>
            <pc:sldMk cId="3360426589" sldId="282"/>
            <ac:grpSpMk id="360" creationId="{0A090592-A0DF-1043-AD11-8E5EC5962AFB}"/>
          </ac:grpSpMkLst>
        </pc:grpChg>
        <pc:grpChg chg="add del">
          <ac:chgData name="Connor Welch" userId="81f93493-9b00-4dd5-a1db-199350fa17ce" providerId="ADAL" clId="{95BC21FF-750B-D24B-8164-99536A2653A0}" dt="2021-09-23T14:39:07.229" v="1396"/>
          <ac:grpSpMkLst>
            <pc:docMk/>
            <pc:sldMk cId="3360426589" sldId="282"/>
            <ac:grpSpMk id="367" creationId="{7AE451D7-6F66-E146-BFFC-48BA5B4DB012}"/>
          </ac:grpSpMkLst>
        </pc:grpChg>
        <pc:grpChg chg="add">
          <ac:chgData name="Connor Welch" userId="81f93493-9b00-4dd5-a1db-199350fa17ce" providerId="ADAL" clId="{95BC21FF-750B-D24B-8164-99536A2653A0}" dt="2021-09-23T14:39:07.229" v="1396"/>
          <ac:grpSpMkLst>
            <pc:docMk/>
            <pc:sldMk cId="3360426589" sldId="282"/>
            <ac:grpSpMk id="373" creationId="{40B7CE60-0007-A745-85FE-53B5A8D525FC}"/>
          </ac:grpSpMkLst>
        </pc:grpChg>
        <pc:grpChg chg="add del">
          <ac:chgData name="Connor Welch" userId="81f93493-9b00-4dd5-a1db-199350fa17ce" providerId="ADAL" clId="{95BC21FF-750B-D24B-8164-99536A2653A0}" dt="2021-09-23T14:39:24.102" v="1408"/>
          <ac:grpSpMkLst>
            <pc:docMk/>
            <pc:sldMk cId="3360426589" sldId="282"/>
            <ac:grpSpMk id="379" creationId="{1070DB17-8BD2-C34E-AD74-D84E55CA4288}"/>
          </ac:grpSpMkLst>
        </pc:grpChg>
        <pc:grpChg chg="add del">
          <ac:chgData name="Connor Welch" userId="81f93493-9b00-4dd5-a1db-199350fa17ce" providerId="ADAL" clId="{95BC21FF-750B-D24B-8164-99536A2653A0}" dt="2021-09-23T14:39:24.980" v="1410"/>
          <ac:grpSpMkLst>
            <pc:docMk/>
            <pc:sldMk cId="3360426589" sldId="282"/>
            <ac:grpSpMk id="385" creationId="{43CDB6CE-AD0A-FC48-9F82-34FF958AC3A0}"/>
          </ac:grpSpMkLst>
        </pc:grpChg>
        <pc:grpChg chg="add">
          <ac:chgData name="Connor Welch" userId="81f93493-9b00-4dd5-a1db-199350fa17ce" providerId="ADAL" clId="{95BC21FF-750B-D24B-8164-99536A2653A0}" dt="2021-09-23T14:39:24.980" v="1410"/>
          <ac:grpSpMkLst>
            <pc:docMk/>
            <pc:sldMk cId="3360426589" sldId="282"/>
            <ac:grpSpMk id="387" creationId="{F196FD28-6B57-B64D-BDC1-0EDF0829462D}"/>
          </ac:grpSpMkLst>
        </pc:grpChg>
        <pc:grpChg chg="add del">
          <ac:chgData name="Connor Welch" userId="81f93493-9b00-4dd5-a1db-199350fa17ce" providerId="ADAL" clId="{95BC21FF-750B-D24B-8164-99536A2653A0}" dt="2021-09-23T14:39:31.094" v="1421"/>
          <ac:grpSpMkLst>
            <pc:docMk/>
            <pc:sldMk cId="3360426589" sldId="282"/>
            <ac:grpSpMk id="393" creationId="{185F8780-4AA7-AC47-88F8-55BBB7CD2601}"/>
          </ac:grpSpMkLst>
        </pc:grpChg>
        <pc:grpChg chg="add">
          <ac:chgData name="Connor Welch" userId="81f93493-9b00-4dd5-a1db-199350fa17ce" providerId="ADAL" clId="{95BC21FF-750B-D24B-8164-99536A2653A0}" dt="2021-09-23T14:39:31.094" v="1421"/>
          <ac:grpSpMkLst>
            <pc:docMk/>
            <pc:sldMk cId="3360426589" sldId="282"/>
            <ac:grpSpMk id="398" creationId="{3DE6B215-C71E-444E-9B04-230EBDBDD981}"/>
          </ac:grpSpMkLst>
        </pc:grpChg>
        <pc:grpChg chg="add del">
          <ac:chgData name="Connor Welch" userId="81f93493-9b00-4dd5-a1db-199350fa17ce" providerId="ADAL" clId="{95BC21FF-750B-D24B-8164-99536A2653A0}" dt="2021-09-23T14:39:38.565" v="1432"/>
          <ac:grpSpMkLst>
            <pc:docMk/>
            <pc:sldMk cId="3360426589" sldId="282"/>
            <ac:grpSpMk id="403" creationId="{BA20B702-AAFD-374D-98DB-A59B49A04B02}"/>
          </ac:grpSpMkLst>
        </pc:grpChg>
        <pc:grpChg chg="add">
          <ac:chgData name="Connor Welch" userId="81f93493-9b00-4dd5-a1db-199350fa17ce" providerId="ADAL" clId="{95BC21FF-750B-D24B-8164-99536A2653A0}" dt="2021-09-23T14:39:38.565" v="1432"/>
          <ac:grpSpMkLst>
            <pc:docMk/>
            <pc:sldMk cId="3360426589" sldId="282"/>
            <ac:grpSpMk id="409" creationId="{B12163E0-7A26-1B4A-A8DA-FD20F50419FA}"/>
          </ac:grpSpMkLst>
        </pc:grpChg>
        <pc:grpChg chg="add del">
          <ac:chgData name="Connor Welch" userId="81f93493-9b00-4dd5-a1db-199350fa17ce" providerId="ADAL" clId="{95BC21FF-750B-D24B-8164-99536A2653A0}" dt="2021-09-23T14:50:20.701" v="1447"/>
          <ac:grpSpMkLst>
            <pc:docMk/>
            <pc:sldMk cId="3360426589" sldId="282"/>
            <ac:grpSpMk id="415" creationId="{EA5F5C6F-3F37-8D4B-812E-8F6027F03D7F}"/>
          </ac:grpSpMkLst>
        </pc:grpChg>
        <pc:grpChg chg="add del">
          <ac:chgData name="Connor Welch" userId="81f93493-9b00-4dd5-a1db-199350fa17ce" providerId="ADAL" clId="{95BC21FF-750B-D24B-8164-99536A2653A0}" dt="2021-09-23T14:50:27.788" v="1455"/>
          <ac:grpSpMkLst>
            <pc:docMk/>
            <pc:sldMk cId="3360426589" sldId="282"/>
            <ac:grpSpMk id="419" creationId="{C53BAA13-0662-A74E-ACEB-72783E7C560B}"/>
          </ac:grpSpMkLst>
        </pc:grpChg>
        <pc:grpChg chg="add del">
          <ac:chgData name="Connor Welch" userId="81f93493-9b00-4dd5-a1db-199350fa17ce" providerId="ADAL" clId="{95BC21FF-750B-D24B-8164-99536A2653A0}" dt="2021-09-23T14:50:30.228" v="1457"/>
          <ac:grpSpMkLst>
            <pc:docMk/>
            <pc:sldMk cId="3360426589" sldId="282"/>
            <ac:grpSpMk id="421" creationId="{593A030A-EC0C-284D-83EC-396338CD4458}"/>
          </ac:grpSpMkLst>
        </pc:grpChg>
        <pc:grpChg chg="add">
          <ac:chgData name="Connor Welch" userId="81f93493-9b00-4dd5-a1db-199350fa17ce" providerId="ADAL" clId="{95BC21FF-750B-D24B-8164-99536A2653A0}" dt="2021-09-23T14:50:30.228" v="1457"/>
          <ac:grpSpMkLst>
            <pc:docMk/>
            <pc:sldMk cId="3360426589" sldId="282"/>
            <ac:grpSpMk id="423" creationId="{A3C2A31D-0DB5-224B-AF55-3152619CB128}"/>
          </ac:grpSpMkLst>
        </pc:grpChg>
        <pc:inkChg chg="add">
          <ac:chgData name="Connor Welch" userId="81f93493-9b00-4dd5-a1db-199350fa17ce" providerId="ADAL" clId="{95BC21FF-750B-D24B-8164-99536A2653A0}" dt="2021-09-23T14:30:43.188" v="955"/>
          <ac:inkMkLst>
            <pc:docMk/>
            <pc:sldMk cId="3360426589" sldId="282"/>
            <ac:inkMk id="4" creationId="{5705C380-E846-A841-B209-F24962BCB417}"/>
          </ac:inkMkLst>
        </pc:inkChg>
        <pc:inkChg chg="add">
          <ac:chgData name="Connor Welch" userId="81f93493-9b00-4dd5-a1db-199350fa17ce" providerId="ADAL" clId="{95BC21FF-750B-D24B-8164-99536A2653A0}" dt="2021-09-23T14:30:43.756" v="956"/>
          <ac:inkMkLst>
            <pc:docMk/>
            <pc:sldMk cId="3360426589" sldId="282"/>
            <ac:inkMk id="5" creationId="{D07932FB-C35D-EF4F-A2A6-F8CB74AD448D}"/>
          </ac:inkMkLst>
        </pc:inkChg>
        <pc:inkChg chg="add">
          <ac:chgData name="Connor Welch" userId="81f93493-9b00-4dd5-a1db-199350fa17ce" providerId="ADAL" clId="{95BC21FF-750B-D24B-8164-99536A2653A0}" dt="2021-09-23T14:30:44.088" v="957"/>
          <ac:inkMkLst>
            <pc:docMk/>
            <pc:sldMk cId="3360426589" sldId="282"/>
            <ac:inkMk id="6" creationId="{AE86885B-6746-6F46-AC23-F646E93EC04A}"/>
          </ac:inkMkLst>
        </pc:inkChg>
        <pc:inkChg chg="add">
          <ac:chgData name="Connor Welch" userId="81f93493-9b00-4dd5-a1db-199350fa17ce" providerId="ADAL" clId="{95BC21FF-750B-D24B-8164-99536A2653A0}" dt="2021-09-23T14:30:45.699" v="959"/>
          <ac:inkMkLst>
            <pc:docMk/>
            <pc:sldMk cId="3360426589" sldId="282"/>
            <ac:inkMk id="8" creationId="{979AB8A6-4ED8-1C4E-9CEF-327AE8819512}"/>
          </ac:inkMkLst>
        </pc:inkChg>
        <pc:inkChg chg="add">
          <ac:chgData name="Connor Welch" userId="81f93493-9b00-4dd5-a1db-199350fa17ce" providerId="ADAL" clId="{95BC21FF-750B-D24B-8164-99536A2653A0}" dt="2021-09-23T14:30:46.298" v="960"/>
          <ac:inkMkLst>
            <pc:docMk/>
            <pc:sldMk cId="3360426589" sldId="282"/>
            <ac:inkMk id="9" creationId="{B2AD3F9D-76D0-AF46-AA6E-A856E0D6DB47}"/>
          </ac:inkMkLst>
        </pc:inkChg>
        <pc:inkChg chg="add">
          <ac:chgData name="Connor Welch" userId="81f93493-9b00-4dd5-a1db-199350fa17ce" providerId="ADAL" clId="{95BC21FF-750B-D24B-8164-99536A2653A0}" dt="2021-09-23T14:30:47.003" v="961"/>
          <ac:inkMkLst>
            <pc:docMk/>
            <pc:sldMk cId="3360426589" sldId="282"/>
            <ac:inkMk id="10" creationId="{6591721C-D366-6D48-970C-C9C62534CE95}"/>
          </ac:inkMkLst>
        </pc:inkChg>
        <pc:inkChg chg="add">
          <ac:chgData name="Connor Welch" userId="81f93493-9b00-4dd5-a1db-199350fa17ce" providerId="ADAL" clId="{95BC21FF-750B-D24B-8164-99536A2653A0}" dt="2021-09-23T14:30:47.458" v="962"/>
          <ac:inkMkLst>
            <pc:docMk/>
            <pc:sldMk cId="3360426589" sldId="282"/>
            <ac:inkMk id="11" creationId="{21340369-D7E2-9D4D-99A5-59C873ECBD4E}"/>
          </ac:inkMkLst>
        </pc:inkChg>
        <pc:inkChg chg="add">
          <ac:chgData name="Connor Welch" userId="81f93493-9b00-4dd5-a1db-199350fa17ce" providerId="ADAL" clId="{95BC21FF-750B-D24B-8164-99536A2653A0}" dt="2021-09-23T14:30:48.175" v="963"/>
          <ac:inkMkLst>
            <pc:docMk/>
            <pc:sldMk cId="3360426589" sldId="282"/>
            <ac:inkMk id="12" creationId="{25E264FB-B964-F848-A6A8-C167B1F80DE9}"/>
          </ac:inkMkLst>
        </pc:inkChg>
        <pc:inkChg chg="add">
          <ac:chgData name="Connor Welch" userId="81f93493-9b00-4dd5-a1db-199350fa17ce" providerId="ADAL" clId="{95BC21FF-750B-D24B-8164-99536A2653A0}" dt="2021-09-23T14:30:48.551" v="964"/>
          <ac:inkMkLst>
            <pc:docMk/>
            <pc:sldMk cId="3360426589" sldId="282"/>
            <ac:inkMk id="13" creationId="{6B655739-2CBB-854F-B66E-5EBAC5DD21F4}"/>
          </ac:inkMkLst>
        </pc:inkChg>
        <pc:inkChg chg="add">
          <ac:chgData name="Connor Welch" userId="81f93493-9b00-4dd5-a1db-199350fa17ce" providerId="ADAL" clId="{95BC21FF-750B-D24B-8164-99536A2653A0}" dt="2021-09-23T14:30:48.861" v="965"/>
          <ac:inkMkLst>
            <pc:docMk/>
            <pc:sldMk cId="3360426589" sldId="282"/>
            <ac:inkMk id="14" creationId="{99FA9D46-0A4A-774A-80CA-7B78C5920BE3}"/>
          </ac:inkMkLst>
        </pc:inkChg>
        <pc:inkChg chg="add">
          <ac:chgData name="Connor Welch" userId="81f93493-9b00-4dd5-a1db-199350fa17ce" providerId="ADAL" clId="{95BC21FF-750B-D24B-8164-99536A2653A0}" dt="2021-09-23T14:30:51.381" v="967"/>
          <ac:inkMkLst>
            <pc:docMk/>
            <pc:sldMk cId="3360426589" sldId="282"/>
            <ac:inkMk id="16" creationId="{3CF4D92F-7107-0846-A703-DE4AD75663BA}"/>
          </ac:inkMkLst>
        </pc:inkChg>
        <pc:inkChg chg="add">
          <ac:chgData name="Connor Welch" userId="81f93493-9b00-4dd5-a1db-199350fa17ce" providerId="ADAL" clId="{95BC21FF-750B-D24B-8164-99536A2653A0}" dt="2021-09-23T14:30:51.936" v="968"/>
          <ac:inkMkLst>
            <pc:docMk/>
            <pc:sldMk cId="3360426589" sldId="282"/>
            <ac:inkMk id="17" creationId="{168E37DA-18F7-F149-A294-A6DD30251F4D}"/>
          </ac:inkMkLst>
        </pc:inkChg>
        <pc:inkChg chg="add">
          <ac:chgData name="Connor Welch" userId="81f93493-9b00-4dd5-a1db-199350fa17ce" providerId="ADAL" clId="{95BC21FF-750B-D24B-8164-99536A2653A0}" dt="2021-09-23T14:30:52.691" v="969"/>
          <ac:inkMkLst>
            <pc:docMk/>
            <pc:sldMk cId="3360426589" sldId="282"/>
            <ac:inkMk id="18" creationId="{DAAB6A2A-6A0F-2B40-A816-F04975C4582B}"/>
          </ac:inkMkLst>
        </pc:inkChg>
        <pc:inkChg chg="add">
          <ac:chgData name="Connor Welch" userId="81f93493-9b00-4dd5-a1db-199350fa17ce" providerId="ADAL" clId="{95BC21FF-750B-D24B-8164-99536A2653A0}" dt="2021-09-23T14:30:53.137" v="970"/>
          <ac:inkMkLst>
            <pc:docMk/>
            <pc:sldMk cId="3360426589" sldId="282"/>
            <ac:inkMk id="19" creationId="{69BDBCE0-F006-7946-905E-B4602F746CA9}"/>
          </ac:inkMkLst>
        </pc:inkChg>
        <pc:inkChg chg="add">
          <ac:chgData name="Connor Welch" userId="81f93493-9b00-4dd5-a1db-199350fa17ce" providerId="ADAL" clId="{95BC21FF-750B-D24B-8164-99536A2653A0}" dt="2021-09-23T14:30:53.386" v="971"/>
          <ac:inkMkLst>
            <pc:docMk/>
            <pc:sldMk cId="3360426589" sldId="282"/>
            <ac:inkMk id="20" creationId="{9BC475DE-23B2-3F41-AB2D-E967BDB51272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2" creationId="{AB53A301-5725-4441-AC82-9D4AB6E43780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3" creationId="{024727DB-5B3F-6B40-89D0-CEEA7F6C63B5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4" creationId="{86F3FB0F-88A2-854F-989B-80B79D117D28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5" creationId="{0736537C-D28D-804C-A978-521286B01053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6" creationId="{5CE98650-D30C-0646-A250-CE5F6A831CE9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7" creationId="{3EB69221-82EB-C94A-AF27-6794ACC31857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29" creationId="{59728AC3-9291-CD4D-BDC4-B2C1E8BDBD39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30" creationId="{4C3A3C9F-5ECF-6E44-811C-F1440E4476D4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31" creationId="{7C9566E4-5666-4F44-BCF7-8B795034CC82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32" creationId="{D3CBDD65-AB00-E443-B87D-6DDE83E08BAA}"/>
          </ac:inkMkLst>
        </pc:inkChg>
        <pc:inkChg chg="add topLvl">
          <ac:chgData name="Connor Welch" userId="81f93493-9b00-4dd5-a1db-199350fa17ce" providerId="ADAL" clId="{95BC21FF-750B-D24B-8164-99536A2653A0}" dt="2021-09-23T14:31:07.352" v="987"/>
          <ac:inkMkLst>
            <pc:docMk/>
            <pc:sldMk cId="3360426589" sldId="282"/>
            <ac:inkMk id="33" creationId="{50DB2327-E1BB-3148-BDC9-2C3A8C9F74FD}"/>
          </ac:inkMkLst>
        </pc:inkChg>
        <pc:inkChg chg="add">
          <ac:chgData name="Connor Welch" userId="81f93493-9b00-4dd5-a1db-199350fa17ce" providerId="ADAL" clId="{95BC21FF-750B-D24B-8164-99536A2653A0}" dt="2021-09-23T14:31:06.788" v="986"/>
          <ac:inkMkLst>
            <pc:docMk/>
            <pc:sldMk cId="3360426589" sldId="282"/>
            <ac:inkMk id="35" creationId="{990D8DE9-D03C-DC41-9003-BFEDFC693ECD}"/>
          </ac:inkMkLst>
        </pc:inkChg>
        <pc:inkChg chg="add">
          <ac:chgData name="Connor Welch" userId="81f93493-9b00-4dd5-a1db-199350fa17ce" providerId="ADAL" clId="{95BC21FF-750B-D24B-8164-99536A2653A0}" dt="2021-09-23T14:31:09.224" v="988"/>
          <ac:inkMkLst>
            <pc:docMk/>
            <pc:sldMk cId="3360426589" sldId="282"/>
            <ac:inkMk id="37" creationId="{60A20B19-D921-EA4C-AD10-3D2DD4106278}"/>
          </ac:inkMkLst>
        </pc:inkChg>
        <pc:inkChg chg="add">
          <ac:chgData name="Connor Welch" userId="81f93493-9b00-4dd5-a1db-199350fa17ce" providerId="ADAL" clId="{95BC21FF-750B-D24B-8164-99536A2653A0}" dt="2021-09-23T14:31:09.770" v="989"/>
          <ac:inkMkLst>
            <pc:docMk/>
            <pc:sldMk cId="3360426589" sldId="282"/>
            <ac:inkMk id="38" creationId="{53A22318-BFC3-9B4D-859F-948C5D8DAF17}"/>
          </ac:inkMkLst>
        </pc:inkChg>
        <pc:inkChg chg="add">
          <ac:chgData name="Connor Welch" userId="81f93493-9b00-4dd5-a1db-199350fa17ce" providerId="ADAL" clId="{95BC21FF-750B-D24B-8164-99536A2653A0}" dt="2021-09-23T14:31:10.072" v="990"/>
          <ac:inkMkLst>
            <pc:docMk/>
            <pc:sldMk cId="3360426589" sldId="282"/>
            <ac:inkMk id="39" creationId="{D0F13D3E-9034-654D-8926-D559368A18BB}"/>
          </ac:inkMkLst>
        </pc:inkChg>
        <pc:inkChg chg="add del">
          <ac:chgData name="Connor Welch" userId="81f93493-9b00-4dd5-a1db-199350fa17ce" providerId="ADAL" clId="{95BC21FF-750B-D24B-8164-99536A2653A0}" dt="2021-09-23T14:31:28.531" v="998"/>
          <ac:inkMkLst>
            <pc:docMk/>
            <pc:sldMk cId="3360426589" sldId="282"/>
            <ac:inkMk id="40" creationId="{88B4F5A2-A75C-F944-BAA5-0898E3ACA8E7}"/>
          </ac:inkMkLst>
        </pc:inkChg>
        <pc:inkChg chg="add del topLvl">
          <ac:chgData name="Connor Welch" userId="81f93493-9b00-4dd5-a1db-199350fa17ce" providerId="ADAL" clId="{95BC21FF-750B-D24B-8164-99536A2653A0}" dt="2021-09-23T14:31:31.193" v="1005"/>
          <ac:inkMkLst>
            <pc:docMk/>
            <pc:sldMk cId="3360426589" sldId="282"/>
            <ac:inkMk id="42" creationId="{0768A156-5D6A-314B-9910-53C460FDDFE1}"/>
          </ac:inkMkLst>
        </pc:inkChg>
        <pc:inkChg chg="add del topLvl">
          <ac:chgData name="Connor Welch" userId="81f93493-9b00-4dd5-a1db-199350fa17ce" providerId="ADAL" clId="{95BC21FF-750B-D24B-8164-99536A2653A0}" dt="2021-09-23T14:31:31.192" v="1004"/>
          <ac:inkMkLst>
            <pc:docMk/>
            <pc:sldMk cId="3360426589" sldId="282"/>
            <ac:inkMk id="43" creationId="{6AA36DBF-FE60-6F42-A655-1BC36715AB9C}"/>
          </ac:inkMkLst>
        </pc:inkChg>
        <pc:inkChg chg="add del topLvl">
          <ac:chgData name="Connor Welch" userId="81f93493-9b00-4dd5-a1db-199350fa17ce" providerId="ADAL" clId="{95BC21FF-750B-D24B-8164-99536A2653A0}" dt="2021-09-23T14:31:31.189" v="1003"/>
          <ac:inkMkLst>
            <pc:docMk/>
            <pc:sldMk cId="3360426589" sldId="282"/>
            <ac:inkMk id="44" creationId="{CBD02E51-CD42-4D48-819E-4D2C8E4EF8AC}"/>
          </ac:inkMkLst>
        </pc:inkChg>
        <pc:inkChg chg="add del">
          <ac:chgData name="Connor Welch" userId="81f93493-9b00-4dd5-a1db-199350fa17ce" providerId="ADAL" clId="{95BC21FF-750B-D24B-8164-99536A2653A0}" dt="2021-09-23T14:31:28.533" v="999"/>
          <ac:inkMkLst>
            <pc:docMk/>
            <pc:sldMk cId="3360426589" sldId="282"/>
            <ac:inkMk id="46" creationId="{D080DF8B-04CE-8D4D-B125-EFE209338B2B}"/>
          </ac:inkMkLst>
        </pc:inkChg>
        <pc:inkChg chg="add del">
          <ac:chgData name="Connor Welch" userId="81f93493-9b00-4dd5-a1db-199350fa17ce" providerId="ADAL" clId="{95BC21FF-750B-D24B-8164-99536A2653A0}" dt="2021-09-23T14:31:31.187" v="1002"/>
          <ac:inkMkLst>
            <pc:docMk/>
            <pc:sldMk cId="3360426589" sldId="282"/>
            <ac:inkMk id="47" creationId="{F66AC91A-0687-C040-89B3-13A74CD5B05A}"/>
          </ac:inkMkLst>
        </pc:inkChg>
        <pc:inkChg chg="add topLvl">
          <ac:chgData name="Connor Welch" userId="81f93493-9b00-4dd5-a1db-199350fa17ce" providerId="ADAL" clId="{95BC21FF-750B-D24B-8164-99536A2653A0}" dt="2021-09-23T14:32:07.849" v="1067"/>
          <ac:inkMkLst>
            <pc:docMk/>
            <pc:sldMk cId="3360426589" sldId="282"/>
            <ac:inkMk id="49" creationId="{B31EC7D2-DB2D-2E41-9D46-B122F53CEAA4}"/>
          </ac:inkMkLst>
        </pc:inkChg>
        <pc:inkChg chg="add del topLvl">
          <ac:chgData name="Connor Welch" userId="81f93493-9b00-4dd5-a1db-199350fa17ce" providerId="ADAL" clId="{95BC21FF-750B-D24B-8164-99536A2653A0}" dt="2021-09-23T14:31:56.581" v="1025"/>
          <ac:inkMkLst>
            <pc:docMk/>
            <pc:sldMk cId="3360426589" sldId="282"/>
            <ac:inkMk id="50" creationId="{181E82AC-FBF1-5547-86E9-FE02211ACCAD}"/>
          </ac:inkMkLst>
        </pc:inkChg>
        <pc:inkChg chg="add del topLvl">
          <ac:chgData name="Connor Welch" userId="81f93493-9b00-4dd5-a1db-199350fa17ce" providerId="ADAL" clId="{95BC21FF-750B-D24B-8164-99536A2653A0}" dt="2021-09-23T14:31:56.576" v="1023"/>
          <ac:inkMkLst>
            <pc:docMk/>
            <pc:sldMk cId="3360426589" sldId="282"/>
            <ac:inkMk id="51" creationId="{990B698D-FA86-3B41-B065-59DBB7BE2542}"/>
          </ac:inkMkLst>
        </pc:inkChg>
        <pc:inkChg chg="add del topLvl">
          <ac:chgData name="Connor Welch" userId="81f93493-9b00-4dd5-a1db-199350fa17ce" providerId="ADAL" clId="{95BC21FF-750B-D24B-8164-99536A2653A0}" dt="2021-09-23T14:31:56.578" v="1024"/>
          <ac:inkMkLst>
            <pc:docMk/>
            <pc:sldMk cId="3360426589" sldId="282"/>
            <ac:inkMk id="52" creationId="{8E43F6CA-C099-BD45-B579-FD0CEDFE1BDC}"/>
          </ac:inkMkLst>
        </pc:inkChg>
        <pc:inkChg chg="add del topLvl">
          <ac:chgData name="Connor Welch" userId="81f93493-9b00-4dd5-a1db-199350fa17ce" providerId="ADAL" clId="{95BC21FF-750B-D24B-8164-99536A2653A0}" dt="2021-09-23T14:32:00.032" v="1031"/>
          <ac:inkMkLst>
            <pc:docMk/>
            <pc:sldMk cId="3360426589" sldId="282"/>
            <ac:inkMk id="54" creationId="{C0AC44A9-7373-4D46-A05D-4FB3E91FBD8A}"/>
          </ac:inkMkLst>
        </pc:inkChg>
        <pc:inkChg chg="add del topLvl">
          <ac:chgData name="Connor Welch" userId="81f93493-9b00-4dd5-a1db-199350fa17ce" providerId="ADAL" clId="{95BC21FF-750B-D24B-8164-99536A2653A0}" dt="2021-09-23T14:32:00.037" v="1033"/>
          <ac:inkMkLst>
            <pc:docMk/>
            <pc:sldMk cId="3360426589" sldId="282"/>
            <ac:inkMk id="55" creationId="{023641EC-1661-4A4D-AA3D-197E4F9ADBB2}"/>
          </ac:inkMkLst>
        </pc:inkChg>
        <pc:inkChg chg="add del topLvl">
          <ac:chgData name="Connor Welch" userId="81f93493-9b00-4dd5-a1db-199350fa17ce" providerId="ADAL" clId="{95BC21FF-750B-D24B-8164-99536A2653A0}" dt="2021-09-23T14:32:00.034" v="1032"/>
          <ac:inkMkLst>
            <pc:docMk/>
            <pc:sldMk cId="3360426589" sldId="282"/>
            <ac:inkMk id="56" creationId="{A9751573-3D72-C348-A231-256E03116866}"/>
          </ac:inkMkLst>
        </pc:inkChg>
        <pc:inkChg chg="add del topLvl">
          <ac:chgData name="Connor Welch" userId="81f93493-9b00-4dd5-a1db-199350fa17ce" providerId="ADAL" clId="{95BC21FF-750B-D24B-8164-99536A2653A0}" dt="2021-09-23T14:32:00.029" v="1030"/>
          <ac:inkMkLst>
            <pc:docMk/>
            <pc:sldMk cId="3360426589" sldId="282"/>
            <ac:inkMk id="57" creationId="{7CA57D6D-BEFF-6244-A1F6-6031BE69AF50}"/>
          </ac:inkMkLst>
        </pc:inkChg>
        <pc:inkChg chg="add topLvl">
          <ac:chgData name="Connor Welch" userId="81f93493-9b00-4dd5-a1db-199350fa17ce" providerId="ADAL" clId="{95BC21FF-750B-D24B-8164-99536A2653A0}" dt="2021-09-23T14:32:07.849" v="1067"/>
          <ac:inkMkLst>
            <pc:docMk/>
            <pc:sldMk cId="3360426589" sldId="282"/>
            <ac:inkMk id="58" creationId="{19EBE653-0984-6A42-A92B-65C606CCD6AB}"/>
          </ac:inkMkLst>
        </pc:inkChg>
        <pc:inkChg chg="add topLvl">
          <ac:chgData name="Connor Welch" userId="81f93493-9b00-4dd5-a1db-199350fa17ce" providerId="ADAL" clId="{95BC21FF-750B-D24B-8164-99536A2653A0}" dt="2021-09-23T14:32:09.761" v="1068"/>
          <ac:inkMkLst>
            <pc:docMk/>
            <pc:sldMk cId="3360426589" sldId="282"/>
            <ac:inkMk id="59" creationId="{FD6F8604-8C09-2448-8FC7-407AAD29B0B1}"/>
          </ac:inkMkLst>
        </pc:inkChg>
        <pc:inkChg chg="add topLvl">
          <ac:chgData name="Connor Welch" userId="81f93493-9b00-4dd5-a1db-199350fa17ce" providerId="ADAL" clId="{95BC21FF-750B-D24B-8164-99536A2653A0}" dt="2021-09-23T14:32:09.761" v="1068"/>
          <ac:inkMkLst>
            <pc:docMk/>
            <pc:sldMk cId="3360426589" sldId="282"/>
            <ac:inkMk id="61" creationId="{8430796E-5D9B-744C-B80F-DA7DBFC7AEE3}"/>
          </ac:inkMkLst>
        </pc:inkChg>
        <pc:inkChg chg="add del">
          <ac:chgData name="Connor Welch" userId="81f93493-9b00-4dd5-a1db-199350fa17ce" providerId="ADAL" clId="{95BC21FF-750B-D24B-8164-99536A2653A0}" dt="2021-09-23T14:31:56.573" v="1022"/>
          <ac:inkMkLst>
            <pc:docMk/>
            <pc:sldMk cId="3360426589" sldId="282"/>
            <ac:inkMk id="63" creationId="{24EBFDB7-0933-F94E-B970-65818802F671}"/>
          </ac:inkMkLst>
        </pc:inkChg>
        <pc:inkChg chg="add">
          <ac:chgData name="Connor Welch" userId="81f93493-9b00-4dd5-a1db-199350fa17ce" providerId="ADAL" clId="{95BC21FF-750B-D24B-8164-99536A2653A0}" dt="2021-09-23T14:31:57.845" v="1026"/>
          <ac:inkMkLst>
            <pc:docMk/>
            <pc:sldMk cId="3360426589" sldId="282"/>
            <ac:inkMk id="65" creationId="{6F67E15E-9B47-4041-B37B-6C4B155B75C3}"/>
          </ac:inkMkLst>
        </pc:inkChg>
        <pc:inkChg chg="add">
          <ac:chgData name="Connor Welch" userId="81f93493-9b00-4dd5-a1db-199350fa17ce" providerId="ADAL" clId="{95BC21FF-750B-D24B-8164-99536A2653A0}" dt="2021-09-23T14:31:58.381" v="1027"/>
          <ac:inkMkLst>
            <pc:docMk/>
            <pc:sldMk cId="3360426589" sldId="282"/>
            <ac:inkMk id="66" creationId="{23453045-8B1E-6145-8A2C-1D7CF70408FE}"/>
          </ac:inkMkLst>
        </pc:inkChg>
        <pc:inkChg chg="add">
          <ac:chgData name="Connor Welch" userId="81f93493-9b00-4dd5-a1db-199350fa17ce" providerId="ADAL" clId="{95BC21FF-750B-D24B-8164-99536A2653A0}" dt="2021-09-23T14:31:58.614" v="1028"/>
          <ac:inkMkLst>
            <pc:docMk/>
            <pc:sldMk cId="3360426589" sldId="282"/>
            <ac:inkMk id="67" creationId="{E3D79C7C-6AC1-5F4C-8BFF-9B948A059A97}"/>
          </ac:inkMkLst>
        </pc:inkChg>
        <pc:inkChg chg="add topLvl">
          <ac:chgData name="Connor Welch" userId="81f93493-9b00-4dd5-a1db-199350fa17ce" providerId="ADAL" clId="{95BC21FF-750B-D24B-8164-99536A2653A0}" dt="2021-09-23T14:32:04.795" v="1057"/>
          <ac:inkMkLst>
            <pc:docMk/>
            <pc:sldMk cId="3360426589" sldId="282"/>
            <ac:inkMk id="69" creationId="{D6C2D346-B7C9-CC40-928F-DB08AF04358F}"/>
          </ac:inkMkLst>
        </pc:inkChg>
        <pc:inkChg chg="add del">
          <ac:chgData name="Connor Welch" userId="81f93493-9b00-4dd5-a1db-199350fa17ce" providerId="ADAL" clId="{95BC21FF-750B-D24B-8164-99536A2653A0}" dt="2021-09-23T14:32:04.785" v="1051"/>
          <ac:inkMkLst>
            <pc:docMk/>
            <pc:sldMk cId="3360426589" sldId="282"/>
            <ac:inkMk id="70" creationId="{22E27621-F11B-764A-AFC7-EF70E6E8CC2A}"/>
          </ac:inkMkLst>
        </pc:inkChg>
        <pc:inkChg chg="add del">
          <ac:chgData name="Connor Welch" userId="81f93493-9b00-4dd5-a1db-199350fa17ce" providerId="ADAL" clId="{95BC21FF-750B-D24B-8164-99536A2653A0}" dt="2021-09-23T14:32:04.778" v="1048"/>
          <ac:inkMkLst>
            <pc:docMk/>
            <pc:sldMk cId="3360426589" sldId="282"/>
            <ac:inkMk id="71" creationId="{18E3A868-565C-5341-BB1E-ECC359718776}"/>
          </ac:inkMkLst>
        </pc:inkChg>
        <pc:inkChg chg="add del topLvl">
          <ac:chgData name="Connor Welch" userId="81f93493-9b00-4dd5-a1db-199350fa17ce" providerId="ADAL" clId="{95BC21FF-750B-D24B-8164-99536A2653A0}" dt="2021-09-23T14:32:04.795" v="1057"/>
          <ac:inkMkLst>
            <pc:docMk/>
            <pc:sldMk cId="3360426589" sldId="282"/>
            <ac:inkMk id="72" creationId="{B0F7ECDD-EE72-7E40-A555-9A81C7AE4978}"/>
          </ac:inkMkLst>
        </pc:inkChg>
        <pc:inkChg chg="add del">
          <ac:chgData name="Connor Welch" userId="81f93493-9b00-4dd5-a1db-199350fa17ce" providerId="ADAL" clId="{95BC21FF-750B-D24B-8164-99536A2653A0}" dt="2021-09-23T14:32:04.776" v="1047"/>
          <ac:inkMkLst>
            <pc:docMk/>
            <pc:sldMk cId="3360426589" sldId="282"/>
            <ac:inkMk id="73" creationId="{FFAC21BA-5433-A643-B1C3-39EA8CEBDC03}"/>
          </ac:inkMkLst>
        </pc:inkChg>
        <pc:inkChg chg="add del">
          <ac:chgData name="Connor Welch" userId="81f93493-9b00-4dd5-a1db-199350fa17ce" providerId="ADAL" clId="{95BC21FF-750B-D24B-8164-99536A2653A0}" dt="2021-09-23T14:32:04.792" v="1055"/>
          <ac:inkMkLst>
            <pc:docMk/>
            <pc:sldMk cId="3360426589" sldId="282"/>
            <ac:inkMk id="74" creationId="{D359F377-3F11-8D42-8102-BA717580329F}"/>
          </ac:inkMkLst>
        </pc:inkChg>
        <pc:inkChg chg="add del">
          <ac:chgData name="Connor Welch" userId="81f93493-9b00-4dd5-a1db-199350fa17ce" providerId="ADAL" clId="{95BC21FF-750B-D24B-8164-99536A2653A0}" dt="2021-09-23T14:32:04.789" v="1053"/>
          <ac:inkMkLst>
            <pc:docMk/>
            <pc:sldMk cId="3360426589" sldId="282"/>
            <ac:inkMk id="75" creationId="{A6C6C5CB-E2E5-BF49-A954-EB06142BBE03}"/>
          </ac:inkMkLst>
        </pc:inkChg>
        <pc:inkChg chg="add del">
          <ac:chgData name="Connor Welch" userId="81f93493-9b00-4dd5-a1db-199350fa17ce" providerId="ADAL" clId="{95BC21FF-750B-D24B-8164-99536A2653A0}" dt="2021-09-23T14:32:04.791" v="1054"/>
          <ac:inkMkLst>
            <pc:docMk/>
            <pc:sldMk cId="3360426589" sldId="282"/>
            <ac:inkMk id="76" creationId="{838252D4-B7AC-474C-A80A-0A5C53277407}"/>
          </ac:inkMkLst>
        </pc:inkChg>
        <pc:inkChg chg="add del">
          <ac:chgData name="Connor Welch" userId="81f93493-9b00-4dd5-a1db-199350fa17ce" providerId="ADAL" clId="{95BC21FF-750B-D24B-8164-99536A2653A0}" dt="2021-09-23T14:32:04.787" v="1052"/>
          <ac:inkMkLst>
            <pc:docMk/>
            <pc:sldMk cId="3360426589" sldId="282"/>
            <ac:inkMk id="77" creationId="{72DD57D4-255D-5E4C-BE2F-7DFF5EA56CE9}"/>
          </ac:inkMkLst>
        </pc:inkChg>
        <pc:inkChg chg="add del">
          <ac:chgData name="Connor Welch" userId="81f93493-9b00-4dd5-a1db-199350fa17ce" providerId="ADAL" clId="{95BC21FF-750B-D24B-8164-99536A2653A0}" dt="2021-09-23T14:32:04.794" v="1056"/>
          <ac:inkMkLst>
            <pc:docMk/>
            <pc:sldMk cId="3360426589" sldId="282"/>
            <ac:inkMk id="78" creationId="{E1291669-17BF-F242-B43A-BFFDD70A3D78}"/>
          </ac:inkMkLst>
        </pc:inkChg>
        <pc:inkChg chg="add del">
          <ac:chgData name="Connor Welch" userId="81f93493-9b00-4dd5-a1db-199350fa17ce" providerId="ADAL" clId="{95BC21FF-750B-D24B-8164-99536A2653A0}" dt="2021-09-23T14:32:04.780" v="1049"/>
          <ac:inkMkLst>
            <pc:docMk/>
            <pc:sldMk cId="3360426589" sldId="282"/>
            <ac:inkMk id="79" creationId="{B056A215-B766-D64F-8E96-11488CBB738F}"/>
          </ac:inkMkLst>
        </pc:inkChg>
        <pc:inkChg chg="add del">
          <ac:chgData name="Connor Welch" userId="81f93493-9b00-4dd5-a1db-199350fa17ce" providerId="ADAL" clId="{95BC21FF-750B-D24B-8164-99536A2653A0}" dt="2021-09-23T14:32:04.783" v="1050"/>
          <ac:inkMkLst>
            <pc:docMk/>
            <pc:sldMk cId="3360426589" sldId="282"/>
            <ac:inkMk id="80" creationId="{74B6E97B-2BDF-DE44-8107-9D0847626A09}"/>
          </ac:inkMkLst>
        </pc:inkChg>
        <pc:inkChg chg="add del topLvl">
          <ac:chgData name="Connor Welch" userId="81f93493-9b00-4dd5-a1db-199350fa17ce" providerId="ADAL" clId="{95BC21FF-750B-D24B-8164-99536A2653A0}" dt="2021-09-23T14:32:13.559" v="1075"/>
          <ac:inkMkLst>
            <pc:docMk/>
            <pc:sldMk cId="3360426589" sldId="282"/>
            <ac:inkMk id="82" creationId="{4623397E-4E68-D743-A086-B25DDF6B4C2C}"/>
          </ac:inkMkLst>
        </pc:inkChg>
        <pc:inkChg chg="add del topLvl">
          <ac:chgData name="Connor Welch" userId="81f93493-9b00-4dd5-a1db-199350fa17ce" providerId="ADAL" clId="{95BC21FF-750B-D24B-8164-99536A2653A0}" dt="2021-09-23T14:32:13.556" v="1074"/>
          <ac:inkMkLst>
            <pc:docMk/>
            <pc:sldMk cId="3360426589" sldId="282"/>
            <ac:inkMk id="83" creationId="{F663F442-7E9F-1647-8FA9-17B3BD8ED4FC}"/>
          </ac:inkMkLst>
        </pc:inkChg>
        <pc:inkChg chg="add del topLvl">
          <ac:chgData name="Connor Welch" userId="81f93493-9b00-4dd5-a1db-199350fa17ce" providerId="ADAL" clId="{95BC21FF-750B-D24B-8164-99536A2653A0}" dt="2021-09-23T14:32:13.563" v="1077"/>
          <ac:inkMkLst>
            <pc:docMk/>
            <pc:sldMk cId="3360426589" sldId="282"/>
            <ac:inkMk id="84" creationId="{BC40A82C-A5ED-1543-9936-04D8DEE0CB00}"/>
          </ac:inkMkLst>
        </pc:inkChg>
        <pc:inkChg chg="add del topLvl">
          <ac:chgData name="Connor Welch" userId="81f93493-9b00-4dd5-a1db-199350fa17ce" providerId="ADAL" clId="{95BC21FF-750B-D24B-8164-99536A2653A0}" dt="2021-09-23T14:32:12.316" v="1072"/>
          <ac:inkMkLst>
            <pc:docMk/>
            <pc:sldMk cId="3360426589" sldId="282"/>
            <ac:inkMk id="85" creationId="{78A46C04-2BEC-1043-B6A6-3586DB0EE363}"/>
          </ac:inkMkLst>
        </pc:inkChg>
        <pc:inkChg chg="add del mod topLvl modStrokes">
          <ac:chgData name="Connor Welch" userId="81f93493-9b00-4dd5-a1db-199350fa17ce" providerId="ADAL" clId="{95BC21FF-750B-D24B-8164-99536A2653A0}" dt="2021-09-23T14:32:13.561" v="1076"/>
          <ac:inkMkLst>
            <pc:docMk/>
            <pc:sldMk cId="3360426589" sldId="282"/>
            <ac:inkMk id="86" creationId="{A5B9D351-2A64-4E40-9CA0-F2065511465B}"/>
          </ac:inkMkLst>
        </pc:inkChg>
        <pc:inkChg chg="add del topLvl">
          <ac:chgData name="Connor Welch" userId="81f93493-9b00-4dd5-a1db-199350fa17ce" providerId="ADAL" clId="{95BC21FF-750B-D24B-8164-99536A2653A0}" dt="2021-09-23T14:32:10.966" v="1071"/>
          <ac:inkMkLst>
            <pc:docMk/>
            <pc:sldMk cId="3360426589" sldId="282"/>
            <ac:inkMk id="87" creationId="{BA5F2101-BC4A-2C40-8C7B-F3C475E628DC}"/>
          </ac:inkMkLst>
        </pc:inkChg>
        <pc:inkChg chg="add del topLvl">
          <ac:chgData name="Connor Welch" userId="81f93493-9b00-4dd5-a1db-199350fa17ce" providerId="ADAL" clId="{95BC21FF-750B-D24B-8164-99536A2653A0}" dt="2021-09-23T14:32:10.342" v="1070"/>
          <ac:inkMkLst>
            <pc:docMk/>
            <pc:sldMk cId="3360426589" sldId="282"/>
            <ac:inkMk id="88" creationId="{3C27654C-F77F-FC47-828D-ED02376CE99A}"/>
          </ac:inkMkLst>
        </pc:inkChg>
        <pc:inkChg chg="add del topLvl">
          <ac:chgData name="Connor Welch" userId="81f93493-9b00-4dd5-a1db-199350fa17ce" providerId="ADAL" clId="{95BC21FF-750B-D24B-8164-99536A2653A0}" dt="2021-09-23T14:32:10.088" v="1069"/>
          <ac:inkMkLst>
            <pc:docMk/>
            <pc:sldMk cId="3360426589" sldId="282"/>
            <ac:inkMk id="89" creationId="{58D4954E-088C-BD4D-AD52-2E64123FBC5E}"/>
          </ac:inkMkLst>
        </pc:inkChg>
        <pc:inkChg chg="add del topLvl">
          <ac:chgData name="Connor Welch" userId="81f93493-9b00-4dd5-a1db-199350fa17ce" providerId="ADAL" clId="{95BC21FF-750B-D24B-8164-99536A2653A0}" dt="2021-09-23T14:32:09.761" v="1068"/>
          <ac:inkMkLst>
            <pc:docMk/>
            <pc:sldMk cId="3360426589" sldId="282"/>
            <ac:inkMk id="90" creationId="{7F3511B3-18D2-664E-9C68-5F492EC80865}"/>
          </ac:inkMkLst>
        </pc:inkChg>
        <pc:inkChg chg="add">
          <ac:chgData name="Connor Welch" userId="81f93493-9b00-4dd5-a1db-199350fa17ce" providerId="ADAL" clId="{95BC21FF-750B-D24B-8164-99536A2653A0}" dt="2021-09-23T14:32:15.262" v="1078"/>
          <ac:inkMkLst>
            <pc:docMk/>
            <pc:sldMk cId="3360426589" sldId="282"/>
            <ac:inkMk id="92" creationId="{C840EC67-81D6-7F4D-A9D4-6FFF3668EA29}"/>
          </ac:inkMkLst>
        </pc:inkChg>
        <pc:inkChg chg="add">
          <ac:chgData name="Connor Welch" userId="81f93493-9b00-4dd5-a1db-199350fa17ce" providerId="ADAL" clId="{95BC21FF-750B-D24B-8164-99536A2653A0}" dt="2021-09-23T14:32:15.741" v="1079"/>
          <ac:inkMkLst>
            <pc:docMk/>
            <pc:sldMk cId="3360426589" sldId="282"/>
            <ac:inkMk id="93" creationId="{B1B3C59F-2643-264D-9642-8FB68CCC6F9F}"/>
          </ac:inkMkLst>
        </pc:inkChg>
        <pc:inkChg chg="add">
          <ac:chgData name="Connor Welch" userId="81f93493-9b00-4dd5-a1db-199350fa17ce" providerId="ADAL" clId="{95BC21FF-750B-D24B-8164-99536A2653A0}" dt="2021-09-23T14:32:16.404" v="1081"/>
          <ac:inkMkLst>
            <pc:docMk/>
            <pc:sldMk cId="3360426589" sldId="282"/>
            <ac:inkMk id="95" creationId="{C2D43C76-8537-8149-84FA-210EC8650D4C}"/>
          </ac:inkMkLst>
        </pc:inkChg>
        <pc:inkChg chg="add">
          <ac:chgData name="Connor Welch" userId="81f93493-9b00-4dd5-a1db-199350fa17ce" providerId="ADAL" clId="{95BC21FF-750B-D24B-8164-99536A2653A0}" dt="2021-09-23T14:32:16.623" v="1082"/>
          <ac:inkMkLst>
            <pc:docMk/>
            <pc:sldMk cId="3360426589" sldId="282"/>
            <ac:inkMk id="96" creationId="{57E944C3-E2B8-9543-B2F8-E9EC8880C031}"/>
          </ac:inkMkLst>
        </pc:inkChg>
        <pc:inkChg chg="add">
          <ac:chgData name="Connor Welch" userId="81f93493-9b00-4dd5-a1db-199350fa17ce" providerId="ADAL" clId="{95BC21FF-750B-D24B-8164-99536A2653A0}" dt="2021-09-23T14:32:17.294" v="1083"/>
          <ac:inkMkLst>
            <pc:docMk/>
            <pc:sldMk cId="3360426589" sldId="282"/>
            <ac:inkMk id="97" creationId="{25EB2DA9-E44C-D44C-A8AC-4D46A30B72EE}"/>
          </ac:inkMkLst>
        </pc:inkChg>
        <pc:inkChg chg="add topLvl">
          <ac:chgData name="Connor Welch" userId="81f93493-9b00-4dd5-a1db-199350fa17ce" providerId="ADAL" clId="{95BC21FF-750B-D24B-8164-99536A2653A0}" dt="2021-09-23T14:32:22.140" v="1130"/>
          <ac:inkMkLst>
            <pc:docMk/>
            <pc:sldMk cId="3360426589" sldId="282"/>
            <ac:inkMk id="99" creationId="{5042716D-AD1D-7347-987C-1B85A1004CB2}"/>
          </ac:inkMkLst>
        </pc:inkChg>
        <pc:inkChg chg="add del">
          <ac:chgData name="Connor Welch" userId="81f93493-9b00-4dd5-a1db-199350fa17ce" providerId="ADAL" clId="{95BC21FF-750B-D24B-8164-99536A2653A0}" dt="2021-09-23T14:32:22.134" v="1126"/>
          <ac:inkMkLst>
            <pc:docMk/>
            <pc:sldMk cId="3360426589" sldId="282"/>
            <ac:inkMk id="100" creationId="{4D57E274-0CC8-3248-B165-BC1983173C3D}"/>
          </ac:inkMkLst>
        </pc:inkChg>
        <pc:inkChg chg="add del">
          <ac:chgData name="Connor Welch" userId="81f93493-9b00-4dd5-a1db-199350fa17ce" providerId="ADAL" clId="{95BC21FF-750B-D24B-8164-99536A2653A0}" dt="2021-09-23T14:32:22.136" v="1127"/>
          <ac:inkMkLst>
            <pc:docMk/>
            <pc:sldMk cId="3360426589" sldId="282"/>
            <ac:inkMk id="101" creationId="{9FA55C96-580B-334B-BF0F-1B1FAA9BFE97}"/>
          </ac:inkMkLst>
        </pc:inkChg>
        <pc:inkChg chg="add del">
          <ac:chgData name="Connor Welch" userId="81f93493-9b00-4dd5-a1db-199350fa17ce" providerId="ADAL" clId="{95BC21FF-750B-D24B-8164-99536A2653A0}" dt="2021-09-23T14:32:22.115" v="1117"/>
          <ac:inkMkLst>
            <pc:docMk/>
            <pc:sldMk cId="3360426589" sldId="282"/>
            <ac:inkMk id="102" creationId="{7D5B933A-9C7B-C247-8B45-727AE914D34C}"/>
          </ac:inkMkLst>
        </pc:inkChg>
        <pc:inkChg chg="add del">
          <ac:chgData name="Connor Welch" userId="81f93493-9b00-4dd5-a1db-199350fa17ce" providerId="ADAL" clId="{95BC21FF-750B-D24B-8164-99536A2653A0}" dt="2021-09-23T14:32:22.107" v="1114"/>
          <ac:inkMkLst>
            <pc:docMk/>
            <pc:sldMk cId="3360426589" sldId="282"/>
            <ac:inkMk id="103" creationId="{E862E730-5FAC-CE4F-AECD-FDF69DF9F7B7}"/>
          </ac:inkMkLst>
        </pc:inkChg>
        <pc:inkChg chg="add del">
          <ac:chgData name="Connor Welch" userId="81f93493-9b00-4dd5-a1db-199350fa17ce" providerId="ADAL" clId="{95BC21FF-750B-D24B-8164-99536A2653A0}" dt="2021-09-23T14:32:22.131" v="1124"/>
          <ac:inkMkLst>
            <pc:docMk/>
            <pc:sldMk cId="3360426589" sldId="282"/>
            <ac:inkMk id="104" creationId="{B44585A3-F9E4-6343-B4AB-2ABFE384C6AA}"/>
          </ac:inkMkLst>
        </pc:inkChg>
        <pc:inkChg chg="add del">
          <ac:chgData name="Connor Welch" userId="81f93493-9b00-4dd5-a1db-199350fa17ce" providerId="ADAL" clId="{95BC21FF-750B-D24B-8164-99536A2653A0}" dt="2021-09-23T14:32:22.098" v="1111"/>
          <ac:inkMkLst>
            <pc:docMk/>
            <pc:sldMk cId="3360426589" sldId="282"/>
            <ac:inkMk id="105" creationId="{3CF3C412-04DE-394C-A2CE-B6DC83A57104}"/>
          </ac:inkMkLst>
        </pc:inkChg>
        <pc:inkChg chg="add del">
          <ac:chgData name="Connor Welch" userId="81f93493-9b00-4dd5-a1db-199350fa17ce" providerId="ADAL" clId="{95BC21FF-750B-D24B-8164-99536A2653A0}" dt="2021-09-23T14:32:22.122" v="1120"/>
          <ac:inkMkLst>
            <pc:docMk/>
            <pc:sldMk cId="3360426589" sldId="282"/>
            <ac:inkMk id="106" creationId="{40D02AE5-10C5-BF45-B5F2-E497397F4DFB}"/>
          </ac:inkMkLst>
        </pc:inkChg>
        <pc:inkChg chg="add del topLvl">
          <ac:chgData name="Connor Welch" userId="81f93493-9b00-4dd5-a1db-199350fa17ce" providerId="ADAL" clId="{95BC21FF-750B-D24B-8164-99536A2653A0}" dt="2021-09-23T14:32:22.140" v="1130"/>
          <ac:inkMkLst>
            <pc:docMk/>
            <pc:sldMk cId="3360426589" sldId="282"/>
            <ac:inkMk id="107" creationId="{C2ED3BA7-6E0F-854D-80BD-99E92382E8E5}"/>
          </ac:inkMkLst>
        </pc:inkChg>
        <pc:inkChg chg="add del">
          <ac:chgData name="Connor Welch" userId="81f93493-9b00-4dd5-a1db-199350fa17ce" providerId="ADAL" clId="{95BC21FF-750B-D24B-8164-99536A2653A0}" dt="2021-09-23T14:32:22.091" v="1109"/>
          <ac:inkMkLst>
            <pc:docMk/>
            <pc:sldMk cId="3360426589" sldId="282"/>
            <ac:inkMk id="108" creationId="{47D821BC-C044-604C-9CBC-E72F8B58D23A}"/>
          </ac:inkMkLst>
        </pc:inkChg>
        <pc:inkChg chg="add del">
          <ac:chgData name="Connor Welch" userId="81f93493-9b00-4dd5-a1db-199350fa17ce" providerId="ADAL" clId="{95BC21FF-750B-D24B-8164-99536A2653A0}" dt="2021-09-23T14:32:22.095" v="1110"/>
          <ac:inkMkLst>
            <pc:docMk/>
            <pc:sldMk cId="3360426589" sldId="282"/>
            <ac:inkMk id="109" creationId="{373ECB16-5C21-4545-867C-C417AFCB71A4}"/>
          </ac:inkMkLst>
        </pc:inkChg>
        <pc:inkChg chg="add del">
          <ac:chgData name="Connor Welch" userId="81f93493-9b00-4dd5-a1db-199350fa17ce" providerId="ADAL" clId="{95BC21FF-750B-D24B-8164-99536A2653A0}" dt="2021-09-23T14:32:22.137" v="1128"/>
          <ac:inkMkLst>
            <pc:docMk/>
            <pc:sldMk cId="3360426589" sldId="282"/>
            <ac:inkMk id="110" creationId="{87F77E8C-5B82-8741-8380-43D326DD4109}"/>
          </ac:inkMkLst>
        </pc:inkChg>
        <pc:inkChg chg="add del">
          <ac:chgData name="Connor Welch" userId="81f93493-9b00-4dd5-a1db-199350fa17ce" providerId="ADAL" clId="{95BC21FF-750B-D24B-8164-99536A2653A0}" dt="2021-09-23T14:32:22.132" v="1125"/>
          <ac:inkMkLst>
            <pc:docMk/>
            <pc:sldMk cId="3360426589" sldId="282"/>
            <ac:inkMk id="111" creationId="{E0F351D3-FC2A-624E-B9A7-382334EDF630}"/>
          </ac:inkMkLst>
        </pc:inkChg>
        <pc:inkChg chg="add del">
          <ac:chgData name="Connor Welch" userId="81f93493-9b00-4dd5-a1db-199350fa17ce" providerId="ADAL" clId="{95BC21FF-750B-D24B-8164-99536A2653A0}" dt="2021-09-23T14:32:22.120" v="1119"/>
          <ac:inkMkLst>
            <pc:docMk/>
            <pc:sldMk cId="3360426589" sldId="282"/>
            <ac:inkMk id="112" creationId="{6D7B6DD3-176E-114B-8DEA-A996912DDB96}"/>
          </ac:inkMkLst>
        </pc:inkChg>
        <pc:inkChg chg="add del">
          <ac:chgData name="Connor Welch" userId="81f93493-9b00-4dd5-a1db-199350fa17ce" providerId="ADAL" clId="{95BC21FF-750B-D24B-8164-99536A2653A0}" dt="2021-09-23T14:32:22.129" v="1123"/>
          <ac:inkMkLst>
            <pc:docMk/>
            <pc:sldMk cId="3360426589" sldId="282"/>
            <ac:inkMk id="113" creationId="{47F11A29-855D-9249-9C66-6682D7E48B5C}"/>
          </ac:inkMkLst>
        </pc:inkChg>
        <pc:inkChg chg="add del">
          <ac:chgData name="Connor Welch" userId="81f93493-9b00-4dd5-a1db-199350fa17ce" providerId="ADAL" clId="{95BC21FF-750B-D24B-8164-99536A2653A0}" dt="2021-09-23T14:32:22.127" v="1122"/>
          <ac:inkMkLst>
            <pc:docMk/>
            <pc:sldMk cId="3360426589" sldId="282"/>
            <ac:inkMk id="114" creationId="{DF346080-70F9-0C4B-89EA-47EE0F06857B}"/>
          </ac:inkMkLst>
        </pc:inkChg>
        <pc:inkChg chg="add del">
          <ac:chgData name="Connor Welch" userId="81f93493-9b00-4dd5-a1db-199350fa17ce" providerId="ADAL" clId="{95BC21FF-750B-D24B-8164-99536A2653A0}" dt="2021-09-23T14:32:22.118" v="1118"/>
          <ac:inkMkLst>
            <pc:docMk/>
            <pc:sldMk cId="3360426589" sldId="282"/>
            <ac:inkMk id="115" creationId="{8A453A80-8006-2841-AE0D-C0C46817C6C0}"/>
          </ac:inkMkLst>
        </pc:inkChg>
        <pc:inkChg chg="add del">
          <ac:chgData name="Connor Welch" userId="81f93493-9b00-4dd5-a1db-199350fa17ce" providerId="ADAL" clId="{95BC21FF-750B-D24B-8164-99536A2653A0}" dt="2021-09-23T14:32:22.101" v="1112"/>
          <ac:inkMkLst>
            <pc:docMk/>
            <pc:sldMk cId="3360426589" sldId="282"/>
            <ac:inkMk id="116" creationId="{3A98ED31-2646-3145-B4D7-F8B878564A21}"/>
          </ac:inkMkLst>
        </pc:inkChg>
        <pc:inkChg chg="add del">
          <ac:chgData name="Connor Welch" userId="81f93493-9b00-4dd5-a1db-199350fa17ce" providerId="ADAL" clId="{95BC21FF-750B-D24B-8164-99536A2653A0}" dt="2021-09-23T14:32:22.110" v="1115"/>
          <ac:inkMkLst>
            <pc:docMk/>
            <pc:sldMk cId="3360426589" sldId="282"/>
            <ac:inkMk id="117" creationId="{D1979DAA-9D1E-EB48-984E-6644E0957FC6}"/>
          </ac:inkMkLst>
        </pc:inkChg>
        <pc:inkChg chg="add del">
          <ac:chgData name="Connor Welch" userId="81f93493-9b00-4dd5-a1db-199350fa17ce" providerId="ADAL" clId="{95BC21FF-750B-D24B-8164-99536A2653A0}" dt="2021-09-23T14:32:22.104" v="1113"/>
          <ac:inkMkLst>
            <pc:docMk/>
            <pc:sldMk cId="3360426589" sldId="282"/>
            <ac:inkMk id="118" creationId="{ACDCE922-3EEC-5248-A60E-288E3965E53C}"/>
          </ac:inkMkLst>
        </pc:inkChg>
        <pc:inkChg chg="add del">
          <ac:chgData name="Connor Welch" userId="81f93493-9b00-4dd5-a1db-199350fa17ce" providerId="ADAL" clId="{95BC21FF-750B-D24B-8164-99536A2653A0}" dt="2021-09-23T14:32:22.125" v="1121"/>
          <ac:inkMkLst>
            <pc:docMk/>
            <pc:sldMk cId="3360426589" sldId="282"/>
            <ac:inkMk id="119" creationId="{341CC600-A3F0-F540-B19A-257E4813239B}"/>
          </ac:inkMkLst>
        </pc:inkChg>
        <pc:inkChg chg="add del">
          <ac:chgData name="Connor Welch" userId="81f93493-9b00-4dd5-a1db-199350fa17ce" providerId="ADAL" clId="{95BC21FF-750B-D24B-8164-99536A2653A0}" dt="2021-09-23T14:32:22.138" v="1129"/>
          <ac:inkMkLst>
            <pc:docMk/>
            <pc:sldMk cId="3360426589" sldId="282"/>
            <ac:inkMk id="120" creationId="{FB07F039-EE0A-E046-94F0-382D1B9E4881}"/>
          </ac:inkMkLst>
        </pc:inkChg>
        <pc:inkChg chg="add del">
          <ac:chgData name="Connor Welch" userId="81f93493-9b00-4dd5-a1db-199350fa17ce" providerId="ADAL" clId="{95BC21FF-750B-D24B-8164-99536A2653A0}" dt="2021-09-23T14:32:22.112" v="1116"/>
          <ac:inkMkLst>
            <pc:docMk/>
            <pc:sldMk cId="3360426589" sldId="282"/>
            <ac:inkMk id="121" creationId="{FFD27AB1-EBF4-7F41-9F04-2638AEC24CDD}"/>
          </ac:inkMkLst>
        </pc:inkChg>
        <pc:inkChg chg="add topLvl">
          <ac:chgData name="Connor Welch" userId="81f93493-9b00-4dd5-a1db-199350fa17ce" providerId="ADAL" clId="{95BC21FF-750B-D24B-8164-99536A2653A0}" dt="2021-09-23T14:32:39.684" v="1155"/>
          <ac:inkMkLst>
            <pc:docMk/>
            <pc:sldMk cId="3360426589" sldId="282"/>
            <ac:inkMk id="123" creationId="{7AC578EE-E202-4A48-8143-DD4359C4894D}"/>
          </ac:inkMkLst>
        </pc:inkChg>
        <pc:inkChg chg="add topLvl">
          <ac:chgData name="Connor Welch" userId="81f93493-9b00-4dd5-a1db-199350fa17ce" providerId="ADAL" clId="{95BC21FF-750B-D24B-8164-99536A2653A0}" dt="2021-09-23T14:32:39.684" v="1155"/>
          <ac:inkMkLst>
            <pc:docMk/>
            <pc:sldMk cId="3360426589" sldId="282"/>
            <ac:inkMk id="124" creationId="{91BDC560-7D19-E545-B05D-D1F1A902197C}"/>
          </ac:inkMkLst>
        </pc:inkChg>
        <pc:inkChg chg="add topLvl">
          <ac:chgData name="Connor Welch" userId="81f93493-9b00-4dd5-a1db-199350fa17ce" providerId="ADAL" clId="{95BC21FF-750B-D24B-8164-99536A2653A0}" dt="2021-09-23T14:32:39.684" v="1155"/>
          <ac:inkMkLst>
            <pc:docMk/>
            <pc:sldMk cId="3360426589" sldId="282"/>
            <ac:inkMk id="125" creationId="{98DA10A0-2C46-634F-B16B-0F5387BDE8C6}"/>
          </ac:inkMkLst>
        </pc:inkChg>
        <pc:inkChg chg="add topLvl">
          <ac:chgData name="Connor Welch" userId="81f93493-9b00-4dd5-a1db-199350fa17ce" providerId="ADAL" clId="{95BC21FF-750B-D24B-8164-99536A2653A0}" dt="2021-09-23T14:32:39.684" v="1155"/>
          <ac:inkMkLst>
            <pc:docMk/>
            <pc:sldMk cId="3360426589" sldId="282"/>
            <ac:inkMk id="127" creationId="{AE60AC2E-D0A2-284A-A4B0-C6E31809CA54}"/>
          </ac:inkMkLst>
        </pc:inkChg>
        <pc:inkChg chg="add topLvl">
          <ac:chgData name="Connor Welch" userId="81f93493-9b00-4dd5-a1db-199350fa17ce" providerId="ADAL" clId="{95BC21FF-750B-D24B-8164-99536A2653A0}" dt="2021-09-23T14:32:39.684" v="1155"/>
          <ac:inkMkLst>
            <pc:docMk/>
            <pc:sldMk cId="3360426589" sldId="282"/>
            <ac:inkMk id="128" creationId="{B889BDF2-1558-944C-9B64-4C8B4868888D}"/>
          </ac:inkMkLst>
        </pc:inkChg>
        <pc:inkChg chg="add del">
          <ac:chgData name="Connor Welch" userId="81f93493-9b00-4dd5-a1db-199350fa17ce" providerId="ADAL" clId="{95BC21FF-750B-D24B-8164-99536A2653A0}" dt="2021-09-23T14:32:34.623" v="1147"/>
          <ac:inkMkLst>
            <pc:docMk/>
            <pc:sldMk cId="3360426589" sldId="282"/>
            <ac:inkMk id="129" creationId="{23BE9328-423A-C045-A842-829E68AE9C35}"/>
          </ac:inkMkLst>
        </pc:inkChg>
        <pc:inkChg chg="add del">
          <ac:chgData name="Connor Welch" userId="81f93493-9b00-4dd5-a1db-199350fa17ce" providerId="ADAL" clId="{95BC21FF-750B-D24B-8164-99536A2653A0}" dt="2021-09-23T14:32:34.150" v="1144"/>
          <ac:inkMkLst>
            <pc:docMk/>
            <pc:sldMk cId="3360426589" sldId="282"/>
            <ac:inkMk id="130" creationId="{24C80243-1586-AA42-A9E7-8A558BE82697}"/>
          </ac:inkMkLst>
        </pc:inkChg>
        <pc:inkChg chg="add del">
          <ac:chgData name="Connor Welch" userId="81f93493-9b00-4dd5-a1db-199350fa17ce" providerId="ADAL" clId="{95BC21FF-750B-D24B-8164-99536A2653A0}" dt="2021-09-23T14:32:35.115" v="1148"/>
          <ac:inkMkLst>
            <pc:docMk/>
            <pc:sldMk cId="3360426589" sldId="282"/>
            <ac:inkMk id="131" creationId="{58FBA492-C9FB-604E-8278-B035DCF7270E}"/>
          </ac:inkMkLst>
        </pc:inkChg>
        <pc:inkChg chg="add del">
          <ac:chgData name="Connor Welch" userId="81f93493-9b00-4dd5-a1db-199350fa17ce" providerId="ADAL" clId="{95BC21FF-750B-D24B-8164-99536A2653A0}" dt="2021-09-23T14:32:35.119" v="1149"/>
          <ac:inkMkLst>
            <pc:docMk/>
            <pc:sldMk cId="3360426589" sldId="282"/>
            <ac:inkMk id="132" creationId="{0C32B424-C62B-EA4D-9459-6F531868B4DA}"/>
          </ac:inkMkLst>
        </pc:inkChg>
        <pc:inkChg chg="add del">
          <ac:chgData name="Connor Welch" userId="81f93493-9b00-4dd5-a1db-199350fa17ce" providerId="ADAL" clId="{95BC21FF-750B-D24B-8164-99536A2653A0}" dt="2021-09-23T14:32:34.155" v="1146"/>
          <ac:inkMkLst>
            <pc:docMk/>
            <pc:sldMk cId="3360426589" sldId="282"/>
            <ac:inkMk id="133" creationId="{3306809A-BA5C-8548-8504-06730516344F}"/>
          </ac:inkMkLst>
        </pc:inkChg>
        <pc:inkChg chg="add del">
          <ac:chgData name="Connor Welch" userId="81f93493-9b00-4dd5-a1db-199350fa17ce" providerId="ADAL" clId="{95BC21FF-750B-D24B-8164-99536A2653A0}" dt="2021-09-23T14:32:34.153" v="1145"/>
          <ac:inkMkLst>
            <pc:docMk/>
            <pc:sldMk cId="3360426589" sldId="282"/>
            <ac:inkMk id="134" creationId="{BACF64ED-C828-0A4D-BA83-22C8FEAAC44D}"/>
          </ac:inkMkLst>
        </pc:inkChg>
        <pc:inkChg chg="add">
          <ac:chgData name="Connor Welch" userId="81f93493-9b00-4dd5-a1db-199350fa17ce" providerId="ADAL" clId="{95BC21FF-750B-D24B-8164-99536A2653A0}" dt="2021-09-23T14:32:36.533" v="1150"/>
          <ac:inkMkLst>
            <pc:docMk/>
            <pc:sldMk cId="3360426589" sldId="282"/>
            <ac:inkMk id="136" creationId="{F5B689D4-2D67-FC47-800F-86EB922B9764}"/>
          </ac:inkMkLst>
        </pc:inkChg>
        <pc:inkChg chg="add">
          <ac:chgData name="Connor Welch" userId="81f93493-9b00-4dd5-a1db-199350fa17ce" providerId="ADAL" clId="{95BC21FF-750B-D24B-8164-99536A2653A0}" dt="2021-09-23T14:32:36.743" v="1151"/>
          <ac:inkMkLst>
            <pc:docMk/>
            <pc:sldMk cId="3360426589" sldId="282"/>
            <ac:inkMk id="137" creationId="{DE3956A0-0F36-2E45-B6C5-06FEFA22F8F7}"/>
          </ac:inkMkLst>
        </pc:inkChg>
        <pc:inkChg chg="add">
          <ac:chgData name="Connor Welch" userId="81f93493-9b00-4dd5-a1db-199350fa17ce" providerId="ADAL" clId="{95BC21FF-750B-D24B-8164-99536A2653A0}" dt="2021-09-23T14:32:37.353" v="1152"/>
          <ac:inkMkLst>
            <pc:docMk/>
            <pc:sldMk cId="3360426589" sldId="282"/>
            <ac:inkMk id="138" creationId="{EA278FAA-3E0B-1249-9E51-3D4DFF553757}"/>
          </ac:inkMkLst>
        </pc:inkChg>
        <pc:inkChg chg="add">
          <ac:chgData name="Connor Welch" userId="81f93493-9b00-4dd5-a1db-199350fa17ce" providerId="ADAL" clId="{95BC21FF-750B-D24B-8164-99536A2653A0}" dt="2021-09-23T14:32:38.092" v="1153"/>
          <ac:inkMkLst>
            <pc:docMk/>
            <pc:sldMk cId="3360426589" sldId="282"/>
            <ac:inkMk id="139" creationId="{3E745462-F462-DE43-B2D1-FE6A3B545328}"/>
          </ac:inkMkLst>
        </pc:inkChg>
        <pc:inkChg chg="add">
          <ac:chgData name="Connor Welch" userId="81f93493-9b00-4dd5-a1db-199350fa17ce" providerId="ADAL" clId="{95BC21FF-750B-D24B-8164-99536A2653A0}" dt="2021-09-23T14:32:38.721" v="1154"/>
          <ac:inkMkLst>
            <pc:docMk/>
            <pc:sldMk cId="3360426589" sldId="282"/>
            <ac:inkMk id="140" creationId="{A248559B-E756-0B45-8C84-D7378F6C5B14}"/>
          </ac:inkMkLst>
        </pc:inkChg>
        <pc:inkChg chg="add">
          <ac:chgData name="Connor Welch" userId="81f93493-9b00-4dd5-a1db-199350fa17ce" providerId="ADAL" clId="{95BC21FF-750B-D24B-8164-99536A2653A0}" dt="2021-09-23T14:32:45.929" v="1156"/>
          <ac:inkMkLst>
            <pc:docMk/>
            <pc:sldMk cId="3360426589" sldId="282"/>
            <ac:inkMk id="142" creationId="{32B6A4D1-2EBA-1143-A2C4-F54A67E8A604}"/>
          </ac:inkMkLst>
        </pc:inkChg>
        <pc:inkChg chg="add del">
          <ac:chgData name="Connor Welch" userId="81f93493-9b00-4dd5-a1db-199350fa17ce" providerId="ADAL" clId="{95BC21FF-750B-D24B-8164-99536A2653A0}" dt="2021-09-23T14:32:55.734" v="1158"/>
          <ac:inkMkLst>
            <pc:docMk/>
            <pc:sldMk cId="3360426589" sldId="282"/>
            <ac:inkMk id="143" creationId="{9C288C07-F3F3-324E-85D3-E0719281B372}"/>
          </ac:inkMkLst>
        </pc:inkChg>
        <pc:inkChg chg="add">
          <ac:chgData name="Connor Welch" userId="81f93493-9b00-4dd5-a1db-199350fa17ce" providerId="ADAL" clId="{95BC21FF-750B-D24B-8164-99536A2653A0}" dt="2021-09-23T14:33:09.264" v="1159"/>
          <ac:inkMkLst>
            <pc:docMk/>
            <pc:sldMk cId="3360426589" sldId="282"/>
            <ac:inkMk id="144" creationId="{D3332C3A-1279-7047-8341-3A9B180AAA39}"/>
          </ac:inkMkLst>
        </pc:inkChg>
        <pc:inkChg chg="add">
          <ac:chgData name="Connor Welch" userId="81f93493-9b00-4dd5-a1db-199350fa17ce" providerId="ADAL" clId="{95BC21FF-750B-D24B-8164-99536A2653A0}" dt="2021-09-23T14:33:09.736" v="1160"/>
          <ac:inkMkLst>
            <pc:docMk/>
            <pc:sldMk cId="3360426589" sldId="282"/>
            <ac:inkMk id="145" creationId="{D55BC6CE-4334-774F-896E-05A5DA2BC299}"/>
          </ac:inkMkLst>
        </pc:inkChg>
        <pc:inkChg chg="add topLvl">
          <ac:chgData name="Connor Welch" userId="81f93493-9b00-4dd5-a1db-199350fa17ce" providerId="ADAL" clId="{95BC21FF-750B-D24B-8164-99536A2653A0}" dt="2021-09-23T14:33:22.130" v="1179"/>
          <ac:inkMkLst>
            <pc:docMk/>
            <pc:sldMk cId="3360426589" sldId="282"/>
            <ac:inkMk id="147" creationId="{CA411453-C55B-8349-9720-DD48F8AE64CE}"/>
          </ac:inkMkLst>
        </pc:inkChg>
        <pc:inkChg chg="add topLvl">
          <ac:chgData name="Connor Welch" userId="81f93493-9b00-4dd5-a1db-199350fa17ce" providerId="ADAL" clId="{95BC21FF-750B-D24B-8164-99536A2653A0}" dt="2021-09-23T14:33:22.130" v="1179"/>
          <ac:inkMkLst>
            <pc:docMk/>
            <pc:sldMk cId="3360426589" sldId="282"/>
            <ac:inkMk id="148" creationId="{D2E6C48F-3C68-D541-9425-902ED090115A}"/>
          </ac:inkMkLst>
        </pc:inkChg>
        <pc:inkChg chg="add">
          <ac:chgData name="Connor Welch" userId="81f93493-9b00-4dd5-a1db-199350fa17ce" providerId="ADAL" clId="{95BC21FF-750B-D24B-8164-99536A2653A0}" dt="2021-09-23T14:33:14.157" v="1165"/>
          <ac:inkMkLst>
            <pc:docMk/>
            <pc:sldMk cId="3360426589" sldId="282"/>
            <ac:inkMk id="150" creationId="{507EFA4A-A7DD-A744-B41A-E421E50A70F0}"/>
          </ac:inkMkLst>
        </pc:inkChg>
        <pc:inkChg chg="add">
          <ac:chgData name="Connor Welch" userId="81f93493-9b00-4dd5-a1db-199350fa17ce" providerId="ADAL" clId="{95BC21FF-750B-D24B-8164-99536A2653A0}" dt="2021-09-23T14:33:14.494" v="1166"/>
          <ac:inkMkLst>
            <pc:docMk/>
            <pc:sldMk cId="3360426589" sldId="282"/>
            <ac:inkMk id="151" creationId="{19D33D95-C509-2643-B192-4614482A32F2}"/>
          </ac:inkMkLst>
        </pc:inkChg>
        <pc:inkChg chg="add topLvl">
          <ac:chgData name="Connor Welch" userId="81f93493-9b00-4dd5-a1db-199350fa17ce" providerId="ADAL" clId="{95BC21FF-750B-D24B-8164-99536A2653A0}" dt="2021-09-23T14:33:22.130" v="1179"/>
          <ac:inkMkLst>
            <pc:docMk/>
            <pc:sldMk cId="3360426589" sldId="282"/>
            <ac:inkMk id="152" creationId="{589F3047-1FC3-C14A-96D2-66CEA21B9F8A}"/>
          </ac:inkMkLst>
        </pc:inkChg>
        <pc:inkChg chg="add topLvl">
          <ac:chgData name="Connor Welch" userId="81f93493-9b00-4dd5-a1db-199350fa17ce" providerId="ADAL" clId="{95BC21FF-750B-D24B-8164-99536A2653A0}" dt="2021-09-23T14:33:22.130" v="1179"/>
          <ac:inkMkLst>
            <pc:docMk/>
            <pc:sldMk cId="3360426589" sldId="282"/>
            <ac:inkMk id="154" creationId="{629467B0-6B9C-714E-A9B1-4548550BE6ED}"/>
          </ac:inkMkLst>
        </pc:inkChg>
        <pc:inkChg chg="add topLvl">
          <ac:chgData name="Connor Welch" userId="81f93493-9b00-4dd5-a1db-199350fa17ce" providerId="ADAL" clId="{95BC21FF-750B-D24B-8164-99536A2653A0}" dt="2021-09-23T14:33:22.130" v="1179"/>
          <ac:inkMkLst>
            <pc:docMk/>
            <pc:sldMk cId="3360426589" sldId="282"/>
            <ac:inkMk id="156" creationId="{C412820A-1D4F-7247-9D5C-A68407DDF149}"/>
          </ac:inkMkLst>
        </pc:inkChg>
        <pc:inkChg chg="add">
          <ac:chgData name="Connor Welch" userId="81f93493-9b00-4dd5-a1db-199350fa17ce" providerId="ADAL" clId="{95BC21FF-750B-D24B-8164-99536A2653A0}" dt="2021-09-23T14:33:19.525" v="1173"/>
          <ac:inkMkLst>
            <pc:docMk/>
            <pc:sldMk cId="3360426589" sldId="282"/>
            <ac:inkMk id="158" creationId="{16C471DA-EA22-EE4F-A8CB-8FA76C55C902}"/>
          </ac:inkMkLst>
        </pc:inkChg>
        <pc:inkChg chg="add">
          <ac:chgData name="Connor Welch" userId="81f93493-9b00-4dd5-a1db-199350fa17ce" providerId="ADAL" clId="{95BC21FF-750B-D24B-8164-99536A2653A0}" dt="2021-09-23T14:33:20.071" v="1174"/>
          <ac:inkMkLst>
            <pc:docMk/>
            <pc:sldMk cId="3360426589" sldId="282"/>
            <ac:inkMk id="159" creationId="{632C2B25-810E-5E48-A68E-7F6C1F724946}"/>
          </ac:inkMkLst>
        </pc:inkChg>
        <pc:inkChg chg="add">
          <ac:chgData name="Connor Welch" userId="81f93493-9b00-4dd5-a1db-199350fa17ce" providerId="ADAL" clId="{95BC21FF-750B-D24B-8164-99536A2653A0}" dt="2021-09-23T14:33:20.437" v="1175"/>
          <ac:inkMkLst>
            <pc:docMk/>
            <pc:sldMk cId="3360426589" sldId="282"/>
            <ac:inkMk id="160" creationId="{55852435-CC00-EF48-8400-B8D25026CC00}"/>
          </ac:inkMkLst>
        </pc:inkChg>
        <pc:inkChg chg="add">
          <ac:chgData name="Connor Welch" userId="81f93493-9b00-4dd5-a1db-199350fa17ce" providerId="ADAL" clId="{95BC21FF-750B-D24B-8164-99536A2653A0}" dt="2021-09-23T14:33:21.003" v="1176"/>
          <ac:inkMkLst>
            <pc:docMk/>
            <pc:sldMk cId="3360426589" sldId="282"/>
            <ac:inkMk id="161" creationId="{B15660F1-2AD4-B846-B870-E737F4CBB40C}"/>
          </ac:inkMkLst>
        </pc:inkChg>
        <pc:inkChg chg="add">
          <ac:chgData name="Connor Welch" userId="81f93493-9b00-4dd5-a1db-199350fa17ce" providerId="ADAL" clId="{95BC21FF-750B-D24B-8164-99536A2653A0}" dt="2021-09-23T14:33:21.362" v="1177"/>
          <ac:inkMkLst>
            <pc:docMk/>
            <pc:sldMk cId="3360426589" sldId="282"/>
            <ac:inkMk id="162" creationId="{D8B4893B-3449-584A-A9FB-C1649913858D}"/>
          </ac:inkMkLst>
        </pc:inkChg>
        <pc:inkChg chg="add">
          <ac:chgData name="Connor Welch" userId="81f93493-9b00-4dd5-a1db-199350fa17ce" providerId="ADAL" clId="{95BC21FF-750B-D24B-8164-99536A2653A0}" dt="2021-09-23T14:33:21.569" v="1178"/>
          <ac:inkMkLst>
            <pc:docMk/>
            <pc:sldMk cId="3360426589" sldId="282"/>
            <ac:inkMk id="163" creationId="{D2D5228F-2505-6745-BFE4-E3A73155B191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65" creationId="{4D728271-C05B-C040-A4DA-2163E22F8B19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66" creationId="{2D459FC7-8933-4949-9E6E-B4323B18C430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67" creationId="{DE9B830E-6AC2-2042-B6C6-4AA5E36287AF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68" creationId="{77970E81-A47E-DA42-8E0B-F2ABACF0619D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69" creationId="{9618B316-F90E-734A-8074-3BD0338A398D}"/>
          </ac:inkMkLst>
        </pc:inkChg>
        <pc:inkChg chg="add">
          <ac:chgData name="Connor Welch" userId="81f93493-9b00-4dd5-a1db-199350fa17ce" providerId="ADAL" clId="{95BC21FF-750B-D24B-8164-99536A2653A0}" dt="2021-09-23T14:33:27.533" v="1186"/>
          <ac:inkMkLst>
            <pc:docMk/>
            <pc:sldMk cId="3360426589" sldId="282"/>
            <ac:inkMk id="171" creationId="{B874B506-07DD-7C49-B7AB-E094C8A499BF}"/>
          </ac:inkMkLst>
        </pc:inkChg>
        <pc:inkChg chg="add">
          <ac:chgData name="Connor Welch" userId="81f93493-9b00-4dd5-a1db-199350fa17ce" providerId="ADAL" clId="{95BC21FF-750B-D24B-8164-99536A2653A0}" dt="2021-09-23T14:33:27.988" v="1187"/>
          <ac:inkMkLst>
            <pc:docMk/>
            <pc:sldMk cId="3360426589" sldId="282"/>
            <ac:inkMk id="172" creationId="{258D6294-D156-9041-971A-537A7E89EB44}"/>
          </ac:inkMkLst>
        </pc:inkChg>
        <pc:inkChg chg="add">
          <ac:chgData name="Connor Welch" userId="81f93493-9b00-4dd5-a1db-199350fa17ce" providerId="ADAL" clId="{95BC21FF-750B-D24B-8164-99536A2653A0}" dt="2021-09-23T14:33:28.624" v="1188"/>
          <ac:inkMkLst>
            <pc:docMk/>
            <pc:sldMk cId="3360426589" sldId="282"/>
            <ac:inkMk id="173" creationId="{DA9C33E6-AC92-E847-B8FB-ECA3949C720B}"/>
          </ac:inkMkLst>
        </pc:inkChg>
        <pc:inkChg chg="add">
          <ac:chgData name="Connor Welch" userId="81f93493-9b00-4dd5-a1db-199350fa17ce" providerId="ADAL" clId="{95BC21FF-750B-D24B-8164-99536A2653A0}" dt="2021-09-23T14:33:29.098" v="1189"/>
          <ac:inkMkLst>
            <pc:docMk/>
            <pc:sldMk cId="3360426589" sldId="282"/>
            <ac:inkMk id="174" creationId="{5FD8A3BC-3123-1C4B-9149-2A78D366A5A1}"/>
          </ac:inkMkLst>
        </pc:inkChg>
        <pc:inkChg chg="add">
          <ac:chgData name="Connor Welch" userId="81f93493-9b00-4dd5-a1db-199350fa17ce" providerId="ADAL" clId="{95BC21FF-750B-D24B-8164-99536A2653A0}" dt="2021-09-23T14:33:29.407" v="1190"/>
          <ac:inkMkLst>
            <pc:docMk/>
            <pc:sldMk cId="3360426589" sldId="282"/>
            <ac:inkMk id="175" creationId="{08F22456-6CE3-B44D-8A9B-6D95169B1A3C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77" creationId="{D038D21F-14C9-F14E-96D3-D401EA5778F4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78" creationId="{2FB76BA5-2D84-3C42-9D64-E79C1AD8880F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79" creationId="{B85B47E6-6D00-8A4B-BE39-0000EB1FCA01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80" creationId="{AED3C500-CFF7-664B-835F-0C545DB2F169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81" creationId="{3CF7C3C9-7FD7-4D4D-BCFA-2A1FE57CA43E}"/>
          </ac:inkMkLst>
        </pc:inkChg>
        <pc:inkChg chg="add topLvl">
          <ac:chgData name="Connor Welch" userId="81f93493-9b00-4dd5-a1db-199350fa17ce" providerId="ADAL" clId="{95BC21FF-750B-D24B-8164-99536A2653A0}" dt="2021-09-23T14:33:38.069" v="1201"/>
          <ac:inkMkLst>
            <pc:docMk/>
            <pc:sldMk cId="3360426589" sldId="282"/>
            <ac:inkMk id="182" creationId="{13A998BF-4DFD-0A45-B592-9624FB216771}"/>
          </ac:inkMkLst>
        </pc:inkChg>
        <pc:inkChg chg="add">
          <ac:chgData name="Connor Welch" userId="81f93493-9b00-4dd5-a1db-199350fa17ce" providerId="ADAL" clId="{95BC21FF-750B-D24B-8164-99536A2653A0}" dt="2021-09-23T14:33:36.976" v="1199"/>
          <ac:inkMkLst>
            <pc:docMk/>
            <pc:sldMk cId="3360426589" sldId="282"/>
            <ac:inkMk id="184" creationId="{6A5032A3-707A-0341-8F99-0D3C81063853}"/>
          </ac:inkMkLst>
        </pc:inkChg>
        <pc:inkChg chg="add">
          <ac:chgData name="Connor Welch" userId="81f93493-9b00-4dd5-a1db-199350fa17ce" providerId="ADAL" clId="{95BC21FF-750B-D24B-8164-99536A2653A0}" dt="2021-09-23T14:33:37.331" v="1200"/>
          <ac:inkMkLst>
            <pc:docMk/>
            <pc:sldMk cId="3360426589" sldId="282"/>
            <ac:inkMk id="185" creationId="{F732F49D-B229-DE42-A67E-0B7120EC129E}"/>
          </ac:inkMkLst>
        </pc:inkChg>
        <pc:inkChg chg="add">
          <ac:chgData name="Connor Welch" userId="81f93493-9b00-4dd5-a1db-199350fa17ce" providerId="ADAL" clId="{95BC21FF-750B-D24B-8164-99536A2653A0}" dt="2021-09-23T14:33:38.274" v="1202"/>
          <ac:inkMkLst>
            <pc:docMk/>
            <pc:sldMk cId="3360426589" sldId="282"/>
            <ac:inkMk id="187" creationId="{34A4FFE7-3F22-8943-85B8-25CA0E7E35BF}"/>
          </ac:inkMkLst>
        </pc:inkChg>
        <pc:inkChg chg="add topLvl">
          <ac:chgData name="Connor Welch" userId="81f93493-9b00-4dd5-a1db-199350fa17ce" providerId="ADAL" clId="{95BC21FF-750B-D24B-8164-99536A2653A0}" dt="2021-09-23T14:33:46.794" v="1208"/>
          <ac:inkMkLst>
            <pc:docMk/>
            <pc:sldMk cId="3360426589" sldId="282"/>
            <ac:inkMk id="188" creationId="{D56C39C1-41DD-8D4A-BE96-F0FF1870E4B2}"/>
          </ac:inkMkLst>
        </pc:inkChg>
        <pc:inkChg chg="add topLvl">
          <ac:chgData name="Connor Welch" userId="81f93493-9b00-4dd5-a1db-199350fa17ce" providerId="ADAL" clId="{95BC21FF-750B-D24B-8164-99536A2653A0}" dt="2021-09-23T14:33:46.794" v="1208"/>
          <ac:inkMkLst>
            <pc:docMk/>
            <pc:sldMk cId="3360426589" sldId="282"/>
            <ac:inkMk id="189" creationId="{4A9626E1-BDD5-C844-B289-EE5B99E27F60}"/>
          </ac:inkMkLst>
        </pc:inkChg>
        <pc:inkChg chg="add">
          <ac:chgData name="Connor Welch" userId="81f93493-9b00-4dd5-a1db-199350fa17ce" providerId="ADAL" clId="{95BC21FF-750B-D24B-8164-99536A2653A0}" dt="2021-09-23T14:33:45.772" v="1206"/>
          <ac:inkMkLst>
            <pc:docMk/>
            <pc:sldMk cId="3360426589" sldId="282"/>
            <ac:inkMk id="191" creationId="{1542FD4F-8235-5F46-A334-EEC0C363BD9F}"/>
          </ac:inkMkLst>
        </pc:inkChg>
        <pc:inkChg chg="add">
          <ac:chgData name="Connor Welch" userId="81f93493-9b00-4dd5-a1db-199350fa17ce" providerId="ADAL" clId="{95BC21FF-750B-D24B-8164-99536A2653A0}" dt="2021-09-23T14:33:46.095" v="1207"/>
          <ac:inkMkLst>
            <pc:docMk/>
            <pc:sldMk cId="3360426589" sldId="282"/>
            <ac:inkMk id="192" creationId="{B593C169-A5B1-7B48-AD68-E19CB9ED585C}"/>
          </ac:inkMkLst>
        </pc:inkChg>
        <pc:inkChg chg="add">
          <ac:chgData name="Connor Welch" userId="81f93493-9b00-4dd5-a1db-199350fa17ce" providerId="ADAL" clId="{95BC21FF-750B-D24B-8164-99536A2653A0}" dt="2021-09-23T14:33:48.331" v="1209"/>
          <ac:inkMkLst>
            <pc:docMk/>
            <pc:sldMk cId="3360426589" sldId="282"/>
            <ac:inkMk id="194" creationId="{0D9545C6-71AA-E64C-8274-210253CB4CC2}"/>
          </ac:inkMkLst>
        </pc:inkChg>
        <pc:inkChg chg="add">
          <ac:chgData name="Connor Welch" userId="81f93493-9b00-4dd5-a1db-199350fa17ce" providerId="ADAL" clId="{95BC21FF-750B-D24B-8164-99536A2653A0}" dt="2021-09-23T14:33:49.355" v="1210"/>
          <ac:inkMkLst>
            <pc:docMk/>
            <pc:sldMk cId="3360426589" sldId="282"/>
            <ac:inkMk id="195" creationId="{F253E0CC-D8A5-7541-89E3-E9E85F9D1797}"/>
          </ac:inkMkLst>
        </pc:inkChg>
        <pc:inkChg chg="add">
          <ac:chgData name="Connor Welch" userId="81f93493-9b00-4dd5-a1db-199350fa17ce" providerId="ADAL" clId="{95BC21FF-750B-D24B-8164-99536A2653A0}" dt="2021-09-23T14:33:49.729" v="1211"/>
          <ac:inkMkLst>
            <pc:docMk/>
            <pc:sldMk cId="3360426589" sldId="282"/>
            <ac:inkMk id="196" creationId="{0A193A87-38EA-2D4B-A4A1-ECD1D241E6FF}"/>
          </ac:inkMkLst>
        </pc:inkChg>
        <pc:inkChg chg="add topLvl">
          <ac:chgData name="Connor Welch" userId="81f93493-9b00-4dd5-a1db-199350fa17ce" providerId="ADAL" clId="{95BC21FF-750B-D24B-8164-99536A2653A0}" dt="2021-09-23T14:34:08.061" v="1219"/>
          <ac:inkMkLst>
            <pc:docMk/>
            <pc:sldMk cId="3360426589" sldId="282"/>
            <ac:inkMk id="198" creationId="{E4BDCFDA-970D-DA4C-ABCC-138AD53BCE88}"/>
          </ac:inkMkLst>
        </pc:inkChg>
        <pc:inkChg chg="add topLvl">
          <ac:chgData name="Connor Welch" userId="81f93493-9b00-4dd5-a1db-199350fa17ce" providerId="ADAL" clId="{95BC21FF-750B-D24B-8164-99536A2653A0}" dt="2021-09-23T14:34:08.061" v="1219"/>
          <ac:inkMkLst>
            <pc:docMk/>
            <pc:sldMk cId="3360426589" sldId="282"/>
            <ac:inkMk id="199" creationId="{F9595CB2-B18B-A649-9F2D-42EA37AFE4F4}"/>
          </ac:inkMkLst>
        </pc:inkChg>
        <pc:inkChg chg="add topLvl">
          <ac:chgData name="Connor Welch" userId="81f93493-9b00-4dd5-a1db-199350fa17ce" providerId="ADAL" clId="{95BC21FF-750B-D24B-8164-99536A2653A0}" dt="2021-09-23T14:34:08.061" v="1219"/>
          <ac:inkMkLst>
            <pc:docMk/>
            <pc:sldMk cId="3360426589" sldId="282"/>
            <ac:inkMk id="200" creationId="{E8EC722C-6B96-6843-9973-C9F3F5E4B8A8}"/>
          </ac:inkMkLst>
        </pc:inkChg>
        <pc:inkChg chg="add">
          <ac:chgData name="Connor Welch" userId="81f93493-9b00-4dd5-a1db-199350fa17ce" providerId="ADAL" clId="{95BC21FF-750B-D24B-8164-99536A2653A0}" dt="2021-09-23T14:34:05.836" v="1217"/>
          <ac:inkMkLst>
            <pc:docMk/>
            <pc:sldMk cId="3360426589" sldId="282"/>
            <ac:inkMk id="202" creationId="{DFF05C01-AE86-D248-99AE-E41C2FF80D62}"/>
          </ac:inkMkLst>
        </pc:inkChg>
        <pc:inkChg chg="add">
          <ac:chgData name="Connor Welch" userId="81f93493-9b00-4dd5-a1db-199350fa17ce" providerId="ADAL" clId="{95BC21FF-750B-D24B-8164-99536A2653A0}" dt="2021-09-23T14:34:07.506" v="1218"/>
          <ac:inkMkLst>
            <pc:docMk/>
            <pc:sldMk cId="3360426589" sldId="282"/>
            <ac:inkMk id="203" creationId="{A0553AED-8C55-F149-A4E4-E3DFC14CDEC6}"/>
          </ac:inkMkLst>
        </pc:inkChg>
        <pc:inkChg chg="add topLvl">
          <ac:chgData name="Connor Welch" userId="81f93493-9b00-4dd5-a1db-199350fa17ce" providerId="ADAL" clId="{95BC21FF-750B-D24B-8164-99536A2653A0}" dt="2021-09-23T14:34:18.874" v="1225"/>
          <ac:inkMkLst>
            <pc:docMk/>
            <pc:sldMk cId="3360426589" sldId="282"/>
            <ac:inkMk id="205" creationId="{757E147B-2296-D44B-B24E-C52EEF3F6CAB}"/>
          </ac:inkMkLst>
        </pc:inkChg>
        <pc:inkChg chg="add topLvl">
          <ac:chgData name="Connor Welch" userId="81f93493-9b00-4dd5-a1db-199350fa17ce" providerId="ADAL" clId="{95BC21FF-750B-D24B-8164-99536A2653A0}" dt="2021-09-23T14:34:18.874" v="1225"/>
          <ac:inkMkLst>
            <pc:docMk/>
            <pc:sldMk cId="3360426589" sldId="282"/>
            <ac:inkMk id="206" creationId="{1753069C-9AC9-9748-A52E-C2D8E73B4B2F}"/>
          </ac:inkMkLst>
        </pc:inkChg>
        <pc:inkChg chg="add">
          <ac:chgData name="Connor Welch" userId="81f93493-9b00-4dd5-a1db-199350fa17ce" providerId="ADAL" clId="{95BC21FF-750B-D24B-8164-99536A2653A0}" dt="2021-09-23T14:34:17.809" v="1223"/>
          <ac:inkMkLst>
            <pc:docMk/>
            <pc:sldMk cId="3360426589" sldId="282"/>
            <ac:inkMk id="208" creationId="{741541FE-95B3-3648-AA97-FCC3D764C9F0}"/>
          </ac:inkMkLst>
        </pc:inkChg>
        <pc:inkChg chg="add">
          <ac:chgData name="Connor Welch" userId="81f93493-9b00-4dd5-a1db-199350fa17ce" providerId="ADAL" clId="{95BC21FF-750B-D24B-8164-99536A2653A0}" dt="2021-09-23T14:34:18.130" v="1224"/>
          <ac:inkMkLst>
            <pc:docMk/>
            <pc:sldMk cId="3360426589" sldId="282"/>
            <ac:inkMk id="209" creationId="{487BD013-921D-F146-BA9B-300FB108FE4E}"/>
          </ac:inkMkLst>
        </pc:inkChg>
        <pc:inkChg chg="add">
          <ac:chgData name="Connor Welch" userId="81f93493-9b00-4dd5-a1db-199350fa17ce" providerId="ADAL" clId="{95BC21FF-750B-D24B-8164-99536A2653A0}" dt="2021-09-23T14:34:19.085" v="1226"/>
          <ac:inkMkLst>
            <pc:docMk/>
            <pc:sldMk cId="3360426589" sldId="282"/>
            <ac:inkMk id="211" creationId="{BEB38375-42C6-6140-ADD7-CA2761D2713B}"/>
          </ac:inkMkLst>
        </pc:inkChg>
        <pc:inkChg chg="add">
          <ac:chgData name="Connor Welch" userId="81f93493-9b00-4dd5-a1db-199350fa17ce" providerId="ADAL" clId="{95BC21FF-750B-D24B-8164-99536A2653A0}" dt="2021-09-23T14:34:36.539" v="1227"/>
          <ac:inkMkLst>
            <pc:docMk/>
            <pc:sldMk cId="3360426589" sldId="282"/>
            <ac:inkMk id="212" creationId="{9A67106E-BFF1-8449-965F-E288278C148F}"/>
          </ac:inkMkLst>
        </pc:inkChg>
        <pc:inkChg chg="add">
          <ac:chgData name="Connor Welch" userId="81f93493-9b00-4dd5-a1db-199350fa17ce" providerId="ADAL" clId="{95BC21FF-750B-D24B-8164-99536A2653A0}" dt="2021-09-23T14:34:36.808" v="1228"/>
          <ac:inkMkLst>
            <pc:docMk/>
            <pc:sldMk cId="3360426589" sldId="282"/>
            <ac:inkMk id="213" creationId="{527E1B72-FA73-D64A-8A81-913913AFD6D2}"/>
          </ac:inkMkLst>
        </pc:inkChg>
        <pc:inkChg chg="add">
          <ac:chgData name="Connor Welch" userId="81f93493-9b00-4dd5-a1db-199350fa17ce" providerId="ADAL" clId="{95BC21FF-750B-D24B-8164-99536A2653A0}" dt="2021-09-23T14:34:37.533" v="1229"/>
          <ac:inkMkLst>
            <pc:docMk/>
            <pc:sldMk cId="3360426589" sldId="282"/>
            <ac:inkMk id="214" creationId="{3A25D95E-088E-6045-B677-5A1C6B26FC55}"/>
          </ac:inkMkLst>
        </pc:inkChg>
        <pc:inkChg chg="add">
          <ac:chgData name="Connor Welch" userId="81f93493-9b00-4dd5-a1db-199350fa17ce" providerId="ADAL" clId="{95BC21FF-750B-D24B-8164-99536A2653A0}" dt="2021-09-23T14:34:39.855" v="1231"/>
          <ac:inkMkLst>
            <pc:docMk/>
            <pc:sldMk cId="3360426589" sldId="282"/>
            <ac:inkMk id="216" creationId="{4C1F5634-C002-6341-AF5E-B8BA84FE5FB8}"/>
          </ac:inkMkLst>
        </pc:inkChg>
        <pc:inkChg chg="add topLvl">
          <ac:chgData name="Connor Welch" userId="81f93493-9b00-4dd5-a1db-199350fa17ce" providerId="ADAL" clId="{95BC21FF-750B-D24B-8164-99536A2653A0}" dt="2021-09-23T14:36:13.738" v="1244"/>
          <ac:inkMkLst>
            <pc:docMk/>
            <pc:sldMk cId="3360426589" sldId="282"/>
            <ac:inkMk id="218" creationId="{97DE75FC-B62A-D042-B129-3D9BC0CC7C10}"/>
          </ac:inkMkLst>
        </pc:inkChg>
        <pc:inkChg chg="add topLvl">
          <ac:chgData name="Connor Welch" userId="81f93493-9b00-4dd5-a1db-199350fa17ce" providerId="ADAL" clId="{95BC21FF-750B-D24B-8164-99536A2653A0}" dt="2021-09-23T14:36:13.738" v="1244"/>
          <ac:inkMkLst>
            <pc:docMk/>
            <pc:sldMk cId="3360426589" sldId="282"/>
            <ac:inkMk id="219" creationId="{D66DB192-8A54-644E-8BF8-5EF90ED05565}"/>
          </ac:inkMkLst>
        </pc:inkChg>
        <pc:inkChg chg="add topLvl">
          <ac:chgData name="Connor Welch" userId="81f93493-9b00-4dd5-a1db-199350fa17ce" providerId="ADAL" clId="{95BC21FF-750B-D24B-8164-99536A2653A0}" dt="2021-09-23T14:36:13.738" v="1244"/>
          <ac:inkMkLst>
            <pc:docMk/>
            <pc:sldMk cId="3360426589" sldId="282"/>
            <ac:inkMk id="220" creationId="{EF0723E0-0FDC-9B46-B9C7-7E013A6893EF}"/>
          </ac:inkMkLst>
        </pc:inkChg>
        <pc:inkChg chg="add topLvl">
          <ac:chgData name="Connor Welch" userId="81f93493-9b00-4dd5-a1db-199350fa17ce" providerId="ADAL" clId="{95BC21FF-750B-D24B-8164-99536A2653A0}" dt="2021-09-23T14:36:13.738" v="1244"/>
          <ac:inkMkLst>
            <pc:docMk/>
            <pc:sldMk cId="3360426589" sldId="282"/>
            <ac:inkMk id="222" creationId="{40E56408-452D-1143-B637-76781655704D}"/>
          </ac:inkMkLst>
        </pc:inkChg>
        <pc:inkChg chg="add">
          <ac:chgData name="Connor Welch" userId="81f93493-9b00-4dd5-a1db-199350fa17ce" providerId="ADAL" clId="{95BC21FF-750B-D24B-8164-99536A2653A0}" dt="2021-09-23T14:36:11.046" v="1239"/>
          <ac:inkMkLst>
            <pc:docMk/>
            <pc:sldMk cId="3360426589" sldId="282"/>
            <ac:inkMk id="224" creationId="{83CDD05C-CFE8-A34E-BA3D-CB7B1D605897}"/>
          </ac:inkMkLst>
        </pc:inkChg>
        <pc:inkChg chg="add">
          <ac:chgData name="Connor Welch" userId="81f93493-9b00-4dd5-a1db-199350fa17ce" providerId="ADAL" clId="{95BC21FF-750B-D24B-8164-99536A2653A0}" dt="2021-09-23T14:36:11.535" v="1240"/>
          <ac:inkMkLst>
            <pc:docMk/>
            <pc:sldMk cId="3360426589" sldId="282"/>
            <ac:inkMk id="225" creationId="{72006725-09AF-1843-8597-11A954738F24}"/>
          </ac:inkMkLst>
        </pc:inkChg>
        <pc:inkChg chg="add">
          <ac:chgData name="Connor Welch" userId="81f93493-9b00-4dd5-a1db-199350fa17ce" providerId="ADAL" clId="{95BC21FF-750B-D24B-8164-99536A2653A0}" dt="2021-09-23T14:36:11.885" v="1241"/>
          <ac:inkMkLst>
            <pc:docMk/>
            <pc:sldMk cId="3360426589" sldId="282"/>
            <ac:inkMk id="226" creationId="{40C5664A-6A23-E846-9610-D426AB1CBB9F}"/>
          </ac:inkMkLst>
        </pc:inkChg>
        <pc:inkChg chg="add">
          <ac:chgData name="Connor Welch" userId="81f93493-9b00-4dd5-a1db-199350fa17ce" providerId="ADAL" clId="{95BC21FF-750B-D24B-8164-99536A2653A0}" dt="2021-09-23T14:36:12.471" v="1242"/>
          <ac:inkMkLst>
            <pc:docMk/>
            <pc:sldMk cId="3360426589" sldId="282"/>
            <ac:inkMk id="227" creationId="{9E58F359-3AA8-1349-B271-AC78A52101EA}"/>
          </ac:inkMkLst>
        </pc:inkChg>
        <pc:inkChg chg="add">
          <ac:chgData name="Connor Welch" userId="81f93493-9b00-4dd5-a1db-199350fa17ce" providerId="ADAL" clId="{95BC21FF-750B-D24B-8164-99536A2653A0}" dt="2021-09-23T14:36:12.954" v="1243"/>
          <ac:inkMkLst>
            <pc:docMk/>
            <pc:sldMk cId="3360426589" sldId="282"/>
            <ac:inkMk id="228" creationId="{6AA18B4A-A67B-A643-B2B5-63587D3C828C}"/>
          </ac:inkMkLst>
        </pc:inkChg>
        <pc:inkChg chg="add">
          <ac:chgData name="Connor Welch" userId="81f93493-9b00-4dd5-a1db-199350fa17ce" providerId="ADAL" clId="{95BC21FF-750B-D24B-8164-99536A2653A0}" dt="2021-09-23T14:36:14.415" v="1245"/>
          <ac:inkMkLst>
            <pc:docMk/>
            <pc:sldMk cId="3360426589" sldId="282"/>
            <ac:inkMk id="230" creationId="{46B434B7-5D30-0A4D-BE01-FA263FC1479B}"/>
          </ac:inkMkLst>
        </pc:inkChg>
        <pc:inkChg chg="add">
          <ac:chgData name="Connor Welch" userId="81f93493-9b00-4dd5-a1db-199350fa17ce" providerId="ADAL" clId="{95BC21FF-750B-D24B-8164-99536A2653A0}" dt="2021-09-23T14:36:14.907" v="1246"/>
          <ac:inkMkLst>
            <pc:docMk/>
            <pc:sldMk cId="3360426589" sldId="282"/>
            <ac:inkMk id="231" creationId="{38CDA002-F850-CE49-98D1-22CAAA7D5FCF}"/>
          </ac:inkMkLst>
        </pc:inkChg>
        <pc:inkChg chg="add">
          <ac:chgData name="Connor Welch" userId="81f93493-9b00-4dd5-a1db-199350fa17ce" providerId="ADAL" clId="{95BC21FF-750B-D24B-8164-99536A2653A0}" dt="2021-09-23T14:36:15.498" v="1247"/>
          <ac:inkMkLst>
            <pc:docMk/>
            <pc:sldMk cId="3360426589" sldId="282"/>
            <ac:inkMk id="232" creationId="{33DFE81B-ECD0-7645-A444-0B3A20E6ECEE}"/>
          </ac:inkMkLst>
        </pc:inkChg>
        <pc:inkChg chg="add">
          <ac:chgData name="Connor Welch" userId="81f93493-9b00-4dd5-a1db-199350fa17ce" providerId="ADAL" clId="{95BC21FF-750B-D24B-8164-99536A2653A0}" dt="2021-09-23T14:36:16.016" v="1248"/>
          <ac:inkMkLst>
            <pc:docMk/>
            <pc:sldMk cId="3360426589" sldId="282"/>
            <ac:inkMk id="233" creationId="{97672FFA-DA41-4943-9F64-5CEDBE8256BE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35" creationId="{A0714454-6046-0146-97B1-D9F27E94E175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36" creationId="{EDB49D59-E06B-E540-A832-CE6A83BA3EB9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37" creationId="{F7C88BFB-6FEA-154D-B2A7-D19E2048751D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38" creationId="{DEB9C371-8378-0B44-ABCF-16CB753F0E20}"/>
          </ac:inkMkLst>
        </pc:inkChg>
        <pc:inkChg chg="add del">
          <ac:chgData name="Connor Welch" userId="81f93493-9b00-4dd5-a1db-199350fa17ce" providerId="ADAL" clId="{95BC21FF-750B-D24B-8164-99536A2653A0}" dt="2021-09-23T14:36:22.987" v="1262"/>
          <ac:inkMkLst>
            <pc:docMk/>
            <pc:sldMk cId="3360426589" sldId="282"/>
            <ac:inkMk id="240" creationId="{7A3063D5-8084-894D-A0B4-C023EAEAEBA2}"/>
          </ac:inkMkLst>
        </pc:inkChg>
        <pc:inkChg chg="add del">
          <ac:chgData name="Connor Welch" userId="81f93493-9b00-4dd5-a1db-199350fa17ce" providerId="ADAL" clId="{95BC21FF-750B-D24B-8164-99536A2653A0}" dt="2021-09-23T14:36:22.982" v="1259"/>
          <ac:inkMkLst>
            <pc:docMk/>
            <pc:sldMk cId="3360426589" sldId="282"/>
            <ac:inkMk id="241" creationId="{9988A5A2-A6A4-E040-A28E-A960209BA2F9}"/>
          </ac:inkMkLst>
        </pc:inkChg>
        <pc:inkChg chg="add del">
          <ac:chgData name="Connor Welch" userId="81f93493-9b00-4dd5-a1db-199350fa17ce" providerId="ADAL" clId="{95BC21FF-750B-D24B-8164-99536A2653A0}" dt="2021-09-23T14:36:22.984" v="1260"/>
          <ac:inkMkLst>
            <pc:docMk/>
            <pc:sldMk cId="3360426589" sldId="282"/>
            <ac:inkMk id="242" creationId="{B81FCAE9-93D4-344F-A416-273622FA9F0F}"/>
          </ac:inkMkLst>
        </pc:inkChg>
        <pc:inkChg chg="add del">
          <ac:chgData name="Connor Welch" userId="81f93493-9b00-4dd5-a1db-199350fa17ce" providerId="ADAL" clId="{95BC21FF-750B-D24B-8164-99536A2653A0}" dt="2021-09-23T14:36:22.985" v="1261"/>
          <ac:inkMkLst>
            <pc:docMk/>
            <pc:sldMk cId="3360426589" sldId="282"/>
            <ac:inkMk id="243" creationId="{92E87FC4-5B4C-3749-ABCA-AC17FC93B3F1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44" creationId="{F2E1BB1A-AA8F-6A49-A1DF-198BA0D10EFE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45" creationId="{A2A6E076-111F-5147-BC04-833B88E0A0DE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46" creationId="{0F6096BC-3808-9F4D-A83D-BBF2831174BC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47" creationId="{C83B4E07-47E0-7C40-9C50-191A936EF5A4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49" creationId="{65375CA6-D1FD-2148-A7EF-8BF151C20A31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1" creationId="{4EACEF12-DFD1-1748-BC10-0A07B66BE1D0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3" creationId="{E0FAFCA0-7624-F241-AA67-B0F677624069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4" creationId="{D7EDD1F5-6C19-8A41-BA70-97588866211C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5" creationId="{C4812A16-85B5-1144-9D7F-37E854B4A0C4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6" creationId="{E873B028-0FE9-CB43-9E7A-5B6967F34BB3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7" creationId="{9F030174-0621-E14F-BEEF-78C726741ADD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8" creationId="{D6C29C6A-75F9-C543-B57F-565F3C61CCCD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59" creationId="{F5F73BFB-022A-F04C-8791-0DAF25F103C9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0" creationId="{F7C2D7E0-1049-094B-A02E-5541A66C0F55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1" creationId="{6FBB9232-206E-4344-A7E4-4597068A58F2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2" creationId="{B7404B3E-E362-F247-B220-6C6ED375F944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3" creationId="{A559EFE5-DB1A-F748-A202-453E3FFA81E3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4" creationId="{66814D98-A51F-BC4D-9D2D-1D0884C32F2B}"/>
          </ac:inkMkLst>
        </pc:inkChg>
        <pc:inkChg chg="add topLvl">
          <ac:chgData name="Connor Welch" userId="81f93493-9b00-4dd5-a1db-199350fa17ce" providerId="ADAL" clId="{95BC21FF-750B-D24B-8164-99536A2653A0}" dt="2021-09-23T14:36:37.626" v="1287"/>
          <ac:inkMkLst>
            <pc:docMk/>
            <pc:sldMk cId="3360426589" sldId="282"/>
            <ac:inkMk id="265" creationId="{B6400F39-4A48-B548-9160-4A00CBBEE01C}"/>
          </ac:inkMkLst>
        </pc:inkChg>
        <pc:inkChg chg="add">
          <ac:chgData name="Connor Welch" userId="81f93493-9b00-4dd5-a1db-199350fa17ce" providerId="ADAL" clId="{95BC21FF-750B-D24B-8164-99536A2653A0}" dt="2021-09-23T14:36:37.029" v="1286"/>
          <ac:inkMkLst>
            <pc:docMk/>
            <pc:sldMk cId="3360426589" sldId="282"/>
            <ac:inkMk id="268" creationId="{D9AC66BC-536D-0C48-B157-88DBABFB0DFE}"/>
          </ac:inkMkLst>
        </pc:inkChg>
        <pc:inkChg chg="add">
          <ac:chgData name="Connor Welch" userId="81f93493-9b00-4dd5-a1db-199350fa17ce" providerId="ADAL" clId="{95BC21FF-750B-D24B-8164-99536A2653A0}" dt="2021-09-23T14:36:42.267" v="1288"/>
          <ac:inkMkLst>
            <pc:docMk/>
            <pc:sldMk cId="3360426589" sldId="282"/>
            <ac:inkMk id="270" creationId="{28E3880E-EB02-6642-A7F2-461CE0E0AF5F}"/>
          </ac:inkMkLst>
        </pc:inkChg>
        <pc:inkChg chg="add">
          <ac:chgData name="Connor Welch" userId="81f93493-9b00-4dd5-a1db-199350fa17ce" providerId="ADAL" clId="{95BC21FF-750B-D24B-8164-99536A2653A0}" dt="2021-09-23T14:36:42.648" v="1289"/>
          <ac:inkMkLst>
            <pc:docMk/>
            <pc:sldMk cId="3360426589" sldId="282"/>
            <ac:inkMk id="271" creationId="{5A314FF1-0A04-BE41-A287-EC2642D9C464}"/>
          </ac:inkMkLst>
        </pc:inkChg>
        <pc:inkChg chg="add topLvl">
          <ac:chgData name="Connor Welch" userId="81f93493-9b00-4dd5-a1db-199350fa17ce" providerId="ADAL" clId="{95BC21FF-750B-D24B-8164-99536A2653A0}" dt="2021-09-23T14:37:05.857" v="1302"/>
          <ac:inkMkLst>
            <pc:docMk/>
            <pc:sldMk cId="3360426589" sldId="282"/>
            <ac:inkMk id="273" creationId="{7A16879A-CBB6-8440-8004-6BAB8C51A9F5}"/>
          </ac:inkMkLst>
        </pc:inkChg>
        <pc:inkChg chg="add topLvl">
          <ac:chgData name="Connor Welch" userId="81f93493-9b00-4dd5-a1db-199350fa17ce" providerId="ADAL" clId="{95BC21FF-750B-D24B-8164-99536A2653A0}" dt="2021-09-23T14:37:05.857" v="1302"/>
          <ac:inkMkLst>
            <pc:docMk/>
            <pc:sldMk cId="3360426589" sldId="282"/>
            <ac:inkMk id="274" creationId="{2E3AEBE1-82BC-AF49-A931-DBAA042368D7}"/>
          </ac:inkMkLst>
        </pc:inkChg>
        <pc:inkChg chg="add topLvl">
          <ac:chgData name="Connor Welch" userId="81f93493-9b00-4dd5-a1db-199350fa17ce" providerId="ADAL" clId="{95BC21FF-750B-D24B-8164-99536A2653A0}" dt="2021-09-23T14:37:05.857" v="1302"/>
          <ac:inkMkLst>
            <pc:docMk/>
            <pc:sldMk cId="3360426589" sldId="282"/>
            <ac:inkMk id="275" creationId="{FEDB7B55-34A1-1A4E-8A3C-91076DB693DE}"/>
          </ac:inkMkLst>
        </pc:inkChg>
        <pc:inkChg chg="add topLvl">
          <ac:chgData name="Connor Welch" userId="81f93493-9b00-4dd5-a1db-199350fa17ce" providerId="ADAL" clId="{95BC21FF-750B-D24B-8164-99536A2653A0}" dt="2021-09-23T14:37:05.857" v="1302"/>
          <ac:inkMkLst>
            <pc:docMk/>
            <pc:sldMk cId="3360426589" sldId="282"/>
            <ac:inkMk id="276" creationId="{703889C3-E32B-C745-BB0F-D4F181225F6D}"/>
          </ac:inkMkLst>
        </pc:inkChg>
        <pc:inkChg chg="add topLvl">
          <ac:chgData name="Connor Welch" userId="81f93493-9b00-4dd5-a1db-199350fa17ce" providerId="ADAL" clId="{95BC21FF-750B-D24B-8164-99536A2653A0}" dt="2021-09-23T14:37:05.857" v="1302"/>
          <ac:inkMkLst>
            <pc:docMk/>
            <pc:sldMk cId="3360426589" sldId="282"/>
            <ac:inkMk id="277" creationId="{3A4067C5-9E8F-524F-8385-2FD5B458B3BA}"/>
          </ac:inkMkLst>
        </pc:inkChg>
        <pc:inkChg chg="add">
          <ac:chgData name="Connor Welch" userId="81f93493-9b00-4dd5-a1db-199350fa17ce" providerId="ADAL" clId="{95BC21FF-750B-D24B-8164-99536A2653A0}" dt="2021-09-23T14:37:03.206" v="1297"/>
          <ac:inkMkLst>
            <pc:docMk/>
            <pc:sldMk cId="3360426589" sldId="282"/>
            <ac:inkMk id="279" creationId="{BA873E3F-70DF-D643-90CA-ABF284FE82F4}"/>
          </ac:inkMkLst>
        </pc:inkChg>
        <pc:inkChg chg="add">
          <ac:chgData name="Connor Welch" userId="81f93493-9b00-4dd5-a1db-199350fa17ce" providerId="ADAL" clId="{95BC21FF-750B-D24B-8164-99536A2653A0}" dt="2021-09-23T14:37:03.611" v="1298"/>
          <ac:inkMkLst>
            <pc:docMk/>
            <pc:sldMk cId="3360426589" sldId="282"/>
            <ac:inkMk id="280" creationId="{005BBC5F-C9D4-5B45-A6DD-A4DE83717D87}"/>
          </ac:inkMkLst>
        </pc:inkChg>
        <pc:inkChg chg="add">
          <ac:chgData name="Connor Welch" userId="81f93493-9b00-4dd5-a1db-199350fa17ce" providerId="ADAL" clId="{95BC21FF-750B-D24B-8164-99536A2653A0}" dt="2021-09-23T14:37:03.961" v="1299"/>
          <ac:inkMkLst>
            <pc:docMk/>
            <pc:sldMk cId="3360426589" sldId="282"/>
            <ac:inkMk id="281" creationId="{A726DA6B-2D0E-1043-9A18-AC4F45B93E87}"/>
          </ac:inkMkLst>
        </pc:inkChg>
        <pc:inkChg chg="add">
          <ac:chgData name="Connor Welch" userId="81f93493-9b00-4dd5-a1db-199350fa17ce" providerId="ADAL" clId="{95BC21FF-750B-D24B-8164-99536A2653A0}" dt="2021-09-23T14:37:04.624" v="1300"/>
          <ac:inkMkLst>
            <pc:docMk/>
            <pc:sldMk cId="3360426589" sldId="282"/>
            <ac:inkMk id="282" creationId="{230CA0EB-3EFB-2440-8E98-7F6409F6BBD3}"/>
          </ac:inkMkLst>
        </pc:inkChg>
        <pc:inkChg chg="add">
          <ac:chgData name="Connor Welch" userId="81f93493-9b00-4dd5-a1db-199350fa17ce" providerId="ADAL" clId="{95BC21FF-750B-D24B-8164-99536A2653A0}" dt="2021-09-23T14:37:05.085" v="1301"/>
          <ac:inkMkLst>
            <pc:docMk/>
            <pc:sldMk cId="3360426589" sldId="282"/>
            <ac:inkMk id="283" creationId="{8B5F8C5D-FEFD-BA47-9F00-5D1202A790BC}"/>
          </ac:inkMkLst>
        </pc:inkChg>
        <pc:inkChg chg="add topLvl">
          <ac:chgData name="Connor Welch" userId="81f93493-9b00-4dd5-a1db-199350fa17ce" providerId="ADAL" clId="{95BC21FF-750B-D24B-8164-99536A2653A0}" dt="2021-09-23T14:37:12.268" v="1313"/>
          <ac:inkMkLst>
            <pc:docMk/>
            <pc:sldMk cId="3360426589" sldId="282"/>
            <ac:inkMk id="285" creationId="{27C7632F-444E-6B42-A08D-6BED10470AFA}"/>
          </ac:inkMkLst>
        </pc:inkChg>
        <pc:inkChg chg="add topLvl">
          <ac:chgData name="Connor Welch" userId="81f93493-9b00-4dd5-a1db-199350fa17ce" providerId="ADAL" clId="{95BC21FF-750B-D24B-8164-99536A2653A0}" dt="2021-09-23T14:37:12.268" v="1313"/>
          <ac:inkMkLst>
            <pc:docMk/>
            <pc:sldMk cId="3360426589" sldId="282"/>
            <ac:inkMk id="286" creationId="{03262E12-7D6D-6B4A-9740-983970F1067C}"/>
          </ac:inkMkLst>
        </pc:inkChg>
        <pc:inkChg chg="add topLvl">
          <ac:chgData name="Connor Welch" userId="81f93493-9b00-4dd5-a1db-199350fa17ce" providerId="ADAL" clId="{95BC21FF-750B-D24B-8164-99536A2653A0}" dt="2021-09-23T14:37:12.268" v="1313"/>
          <ac:inkMkLst>
            <pc:docMk/>
            <pc:sldMk cId="3360426589" sldId="282"/>
            <ac:inkMk id="287" creationId="{0181B6AF-1FC6-2443-A6D9-627ACFF54714}"/>
          </ac:inkMkLst>
        </pc:inkChg>
        <pc:inkChg chg="add topLvl">
          <ac:chgData name="Connor Welch" userId="81f93493-9b00-4dd5-a1db-199350fa17ce" providerId="ADAL" clId="{95BC21FF-750B-D24B-8164-99536A2653A0}" dt="2021-09-23T14:37:12.268" v="1313"/>
          <ac:inkMkLst>
            <pc:docMk/>
            <pc:sldMk cId="3360426589" sldId="282"/>
            <ac:inkMk id="288" creationId="{55959B1E-496C-2146-BD52-495318B666F1}"/>
          </ac:inkMkLst>
        </pc:inkChg>
        <pc:inkChg chg="add">
          <ac:chgData name="Connor Welch" userId="81f93493-9b00-4dd5-a1db-199350fa17ce" providerId="ADAL" clId="{95BC21FF-750B-D24B-8164-99536A2653A0}" dt="2021-09-23T14:37:09.630" v="1308"/>
          <ac:inkMkLst>
            <pc:docMk/>
            <pc:sldMk cId="3360426589" sldId="282"/>
            <ac:inkMk id="290" creationId="{BF939671-4D7F-7D4D-B802-A1E7D3F27A02}"/>
          </ac:inkMkLst>
        </pc:inkChg>
        <pc:inkChg chg="add">
          <ac:chgData name="Connor Welch" userId="81f93493-9b00-4dd5-a1db-199350fa17ce" providerId="ADAL" clId="{95BC21FF-750B-D24B-8164-99536A2653A0}" dt="2021-09-23T14:37:09.962" v="1309"/>
          <ac:inkMkLst>
            <pc:docMk/>
            <pc:sldMk cId="3360426589" sldId="282"/>
            <ac:inkMk id="291" creationId="{52BD2BBF-B507-1847-8C34-007C04133E2E}"/>
          </ac:inkMkLst>
        </pc:inkChg>
        <pc:inkChg chg="add">
          <ac:chgData name="Connor Welch" userId="81f93493-9b00-4dd5-a1db-199350fa17ce" providerId="ADAL" clId="{95BC21FF-750B-D24B-8164-99536A2653A0}" dt="2021-09-23T14:37:10.593" v="1310"/>
          <ac:inkMkLst>
            <pc:docMk/>
            <pc:sldMk cId="3360426589" sldId="282"/>
            <ac:inkMk id="292" creationId="{4493B863-D8CE-784E-B772-B059C14258A1}"/>
          </ac:inkMkLst>
        </pc:inkChg>
        <pc:inkChg chg="add">
          <ac:chgData name="Connor Welch" userId="81f93493-9b00-4dd5-a1db-199350fa17ce" providerId="ADAL" clId="{95BC21FF-750B-D24B-8164-99536A2653A0}" dt="2021-09-23T14:37:11.040" v="1311"/>
          <ac:inkMkLst>
            <pc:docMk/>
            <pc:sldMk cId="3360426589" sldId="282"/>
            <ac:inkMk id="293" creationId="{2BDDF661-CD8B-1347-8264-CBEB0A007C02}"/>
          </ac:inkMkLst>
        </pc:inkChg>
        <pc:inkChg chg="add">
          <ac:chgData name="Connor Welch" userId="81f93493-9b00-4dd5-a1db-199350fa17ce" providerId="ADAL" clId="{95BC21FF-750B-D24B-8164-99536A2653A0}" dt="2021-09-23T14:37:11.581" v="1312"/>
          <ac:inkMkLst>
            <pc:docMk/>
            <pc:sldMk cId="3360426589" sldId="282"/>
            <ac:inkMk id="294" creationId="{CE3C3580-200B-F84E-9558-CF943843B3F0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296" creationId="{892D69F0-BAA9-764D-88A4-3509006A39D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297" creationId="{9397264B-AAC7-9D46-A105-68C4C69BC08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298" creationId="{C7C05083-7563-254C-AF1E-069CFE888FD5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299" creationId="{D383EDCB-69B2-474E-B6C5-196C9956829E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1" creationId="{297A0FA7-68B1-734A-BA1D-75BB9E56C308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3" creationId="{0D19A7EA-D52E-F747-A05C-1647287713C0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4" creationId="{D8660EA3-1C08-A14A-8169-5567BED83BCF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5" creationId="{279D9898-077C-A647-B072-95963AD4A93F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6" creationId="{9991A640-49A6-584A-9074-79C64218772D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8" creationId="{A3BA74D8-809F-C541-B88B-47201E0A6FED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09" creationId="{A76D4312-30B5-5E41-ACC8-8EC03B2CFF89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0" creationId="{A564FC6D-BB02-624C-815A-6089959CF79C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1" creationId="{09EB9D7F-24BA-F14A-BCD1-793B8F2AE71D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3" creationId="{9794DF2A-8D66-DC4A-8797-57BA0181E799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4" creationId="{D45B7A3B-B031-2C40-ADA9-F14E0DB983FB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5" creationId="{4F85A76E-AB0B-C249-9B8B-716A8677E710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6" creationId="{C8D906A3-3C4E-B64F-80F0-1E4F6C36E16D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7" creationId="{5652C62D-5A72-FD42-8FB2-997859535420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19" creationId="{D61566E8-E049-814E-9469-39C2996B8D7E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20" creationId="{33F7F2A4-CC3E-364E-ADA9-E683DE21C988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21" creationId="{C8ADA27E-2454-AE40-8E72-D3A624255B9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22" creationId="{5652CDB6-4CA9-BA4C-AE7C-997FED1B569D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23" creationId="{3F08C46B-B4D3-C142-9064-2F31B2A11C22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25" creationId="{A3759338-093E-D248-AA84-B38DFF7A5D7F}"/>
          </ac:inkMkLst>
        </pc:inkChg>
        <pc:inkChg chg="add del">
          <ac:chgData name="Connor Welch" userId="81f93493-9b00-4dd5-a1db-199350fa17ce" providerId="ADAL" clId="{95BC21FF-750B-D24B-8164-99536A2653A0}" dt="2021-09-23T14:37:41.319" v="1350"/>
          <ac:inkMkLst>
            <pc:docMk/>
            <pc:sldMk cId="3360426589" sldId="282"/>
            <ac:inkMk id="327" creationId="{4E52F30C-E8AA-4143-8E90-A05EFAAAE098}"/>
          </ac:inkMkLst>
        </pc:inkChg>
        <pc:inkChg chg="add del">
          <ac:chgData name="Connor Welch" userId="81f93493-9b00-4dd5-a1db-199350fa17ce" providerId="ADAL" clId="{95BC21FF-750B-D24B-8164-99536A2653A0}" dt="2021-09-23T14:37:41.314" v="1349"/>
          <ac:inkMkLst>
            <pc:docMk/>
            <pc:sldMk cId="3360426589" sldId="282"/>
            <ac:inkMk id="328" creationId="{EC7960A4-C7A3-9147-91FA-B80B07D11695}"/>
          </ac:inkMkLst>
        </pc:inkChg>
        <pc:inkChg chg="add del">
          <ac:chgData name="Connor Welch" userId="81f93493-9b00-4dd5-a1db-199350fa17ce" providerId="ADAL" clId="{95BC21FF-750B-D24B-8164-99536A2653A0}" dt="2021-09-23T14:37:41.323" v="1351"/>
          <ac:inkMkLst>
            <pc:docMk/>
            <pc:sldMk cId="3360426589" sldId="282"/>
            <ac:inkMk id="329" creationId="{FFA33B36-7247-6548-A2D1-7181A79E9503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1" creationId="{6C1ABBAE-0430-6447-89B2-9826FB939CF9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2" creationId="{3687D9CD-FDF2-1E4A-8C7F-6258351E15F8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4" creationId="{5F3ED8DC-0454-8043-80B6-25F9FC30523A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5" creationId="{2DE8754A-9D30-614B-9D3A-CADFB6EDD9EA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6" creationId="{A5E891EF-1B17-C341-B318-7099F1619084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7" creationId="{3D1CF145-38C1-F848-875D-2B18A4D11BC9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8" creationId="{0A79BAC1-250C-9443-ACAA-8F2241D61D6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39" creationId="{033CABB7-9ADF-934E-BC66-BD204D4FC41F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1" creationId="{E288A798-A8E1-F64C-A7DC-D5EA119FDE0A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2" creationId="{E7B2A079-98C6-AF4F-A11C-1F0BC80C4ED0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3" creationId="{E3946D69-248B-8F47-AB48-3E98ECF8A959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4" creationId="{F96A4B25-631C-C248-BCC5-E1BDAB290122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5" creationId="{ECA5E6E2-887C-824F-9D5E-A84BD1EB9A31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6" creationId="{5AD05CF8-2E04-E948-9FBC-618B59FA47F9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48" creationId="{D275DCD6-7B76-E34B-87F1-C226BCA00FDA}"/>
          </ac:inkMkLst>
        </pc:inkChg>
        <pc:inkChg chg="add del topLvl">
          <ac:chgData name="Connor Welch" userId="81f93493-9b00-4dd5-a1db-199350fa17ce" providerId="ADAL" clId="{95BC21FF-750B-D24B-8164-99536A2653A0}" dt="2021-09-23T14:38:12.010" v="1374"/>
          <ac:inkMkLst>
            <pc:docMk/>
            <pc:sldMk cId="3360426589" sldId="282"/>
            <ac:inkMk id="349" creationId="{55514089-96A0-D245-952C-BC1D6C51A825}"/>
          </ac:inkMkLst>
        </pc:inkChg>
        <pc:inkChg chg="add del topLvl">
          <ac:chgData name="Connor Welch" userId="81f93493-9b00-4dd5-a1db-199350fa17ce" providerId="ADAL" clId="{95BC21FF-750B-D24B-8164-99536A2653A0}" dt="2021-09-23T14:38:12.009" v="1373"/>
          <ac:inkMkLst>
            <pc:docMk/>
            <pc:sldMk cId="3360426589" sldId="282"/>
            <ac:inkMk id="350" creationId="{312D6E25-0F5C-1443-AE91-DE6897C52B1E}"/>
          </ac:inkMkLst>
        </pc:inkChg>
        <pc:inkChg chg="add">
          <ac:chgData name="Connor Welch" userId="81f93493-9b00-4dd5-a1db-199350fa17ce" providerId="ADAL" clId="{95BC21FF-750B-D24B-8164-99536A2653A0}" dt="2021-09-23T14:38:13.101" v="1375"/>
          <ac:inkMkLst>
            <pc:docMk/>
            <pc:sldMk cId="3360426589" sldId="282"/>
            <ac:inkMk id="352" creationId="{405964ED-841D-F848-AB3D-7C4AE7BABE05}"/>
          </ac:inkMkLst>
        </pc:inkChg>
        <pc:inkChg chg="add topLvl">
          <ac:chgData name="Connor Welch" userId="81f93493-9b00-4dd5-a1db-199350fa17ce" providerId="ADAL" clId="{95BC21FF-750B-D24B-8164-99536A2653A0}" dt="2021-09-23T14:38:17.694" v="1383"/>
          <ac:inkMkLst>
            <pc:docMk/>
            <pc:sldMk cId="3360426589" sldId="282"/>
            <ac:inkMk id="353" creationId="{B3E9451B-BE92-DF44-8D53-55513B6A6D43}"/>
          </ac:inkMkLst>
        </pc:inkChg>
        <pc:inkChg chg="add topLvl">
          <ac:chgData name="Connor Welch" userId="81f93493-9b00-4dd5-a1db-199350fa17ce" providerId="ADAL" clId="{95BC21FF-750B-D24B-8164-99536A2653A0}" dt="2021-09-23T14:38:17.694" v="1383"/>
          <ac:inkMkLst>
            <pc:docMk/>
            <pc:sldMk cId="3360426589" sldId="282"/>
            <ac:inkMk id="354" creationId="{AD82A916-8E6A-5E4A-BEB9-FCD0B3106CC2}"/>
          </ac:inkMkLst>
        </pc:inkChg>
        <pc:inkChg chg="add topLvl">
          <ac:chgData name="Connor Welch" userId="81f93493-9b00-4dd5-a1db-199350fa17ce" providerId="ADAL" clId="{95BC21FF-750B-D24B-8164-99536A2653A0}" dt="2021-09-23T14:38:17.694" v="1383"/>
          <ac:inkMkLst>
            <pc:docMk/>
            <pc:sldMk cId="3360426589" sldId="282"/>
            <ac:inkMk id="355" creationId="{0971C829-E986-2A4A-AB81-A62708A2E02E}"/>
          </ac:inkMkLst>
        </pc:inkChg>
        <pc:inkChg chg="add topLvl">
          <ac:chgData name="Connor Welch" userId="81f93493-9b00-4dd5-a1db-199350fa17ce" providerId="ADAL" clId="{95BC21FF-750B-D24B-8164-99536A2653A0}" dt="2021-09-23T14:38:17.694" v="1383"/>
          <ac:inkMkLst>
            <pc:docMk/>
            <pc:sldMk cId="3360426589" sldId="282"/>
            <ac:inkMk id="356" creationId="{4A10543D-832B-9745-BCAC-54BC6B170EF3}"/>
          </ac:inkMkLst>
        </pc:inkChg>
        <pc:inkChg chg="add topLvl">
          <ac:chgData name="Connor Welch" userId="81f93493-9b00-4dd5-a1db-199350fa17ce" providerId="ADAL" clId="{95BC21FF-750B-D24B-8164-99536A2653A0}" dt="2021-09-23T14:38:17.694" v="1383"/>
          <ac:inkMkLst>
            <pc:docMk/>
            <pc:sldMk cId="3360426589" sldId="282"/>
            <ac:inkMk id="357" creationId="{89524AA3-542C-574D-B6C9-8DCCFDDE4DA9}"/>
          </ac:inkMkLst>
        </pc:inkChg>
        <pc:inkChg chg="add">
          <ac:chgData name="Connor Welch" userId="81f93493-9b00-4dd5-a1db-199350fa17ce" providerId="ADAL" clId="{95BC21FF-750B-D24B-8164-99536A2653A0}" dt="2021-09-23T14:38:17.118" v="1382"/>
          <ac:inkMkLst>
            <pc:docMk/>
            <pc:sldMk cId="3360426589" sldId="282"/>
            <ac:inkMk id="359" creationId="{DE6C9A77-C0FA-7E4A-9A5D-65C97048841B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1" creationId="{38B0530F-5185-BB4F-A159-50E4AB22A6D7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2" creationId="{6E27FDDD-3299-6842-8012-9524F080D118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3" creationId="{5108F455-648C-0446-AEC1-5C571B51FCAD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4" creationId="{2949477C-39BC-2942-BF6F-A5BDB203465A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5" creationId="{6E028D72-3822-564D-811C-4A914A1A3C83}"/>
          </ac:inkMkLst>
        </pc:inkChg>
        <pc:inkChg chg="add topLvl">
          <ac:chgData name="Connor Welch" userId="81f93493-9b00-4dd5-a1db-199350fa17ce" providerId="ADAL" clId="{95BC21FF-750B-D24B-8164-99536A2653A0}" dt="2021-09-23T14:39:07.229" v="1396"/>
          <ac:inkMkLst>
            <pc:docMk/>
            <pc:sldMk cId="3360426589" sldId="282"/>
            <ac:inkMk id="366" creationId="{1C718276-0AAD-D84F-A544-ED8B8C99EDF1}"/>
          </ac:inkMkLst>
        </pc:inkChg>
        <pc:inkChg chg="add">
          <ac:chgData name="Connor Welch" userId="81f93493-9b00-4dd5-a1db-199350fa17ce" providerId="ADAL" clId="{95BC21FF-750B-D24B-8164-99536A2653A0}" dt="2021-09-23T14:39:04.517" v="1391"/>
          <ac:inkMkLst>
            <pc:docMk/>
            <pc:sldMk cId="3360426589" sldId="282"/>
            <ac:inkMk id="368" creationId="{1B3DF4DC-91A8-DC46-8DF7-2EE46D39DC70}"/>
          </ac:inkMkLst>
        </pc:inkChg>
        <pc:inkChg chg="add">
          <ac:chgData name="Connor Welch" userId="81f93493-9b00-4dd5-a1db-199350fa17ce" providerId="ADAL" clId="{95BC21FF-750B-D24B-8164-99536A2653A0}" dt="2021-09-23T14:39:04.914" v="1392"/>
          <ac:inkMkLst>
            <pc:docMk/>
            <pc:sldMk cId="3360426589" sldId="282"/>
            <ac:inkMk id="369" creationId="{92677B40-F11F-5E44-A346-78AAD90240CA}"/>
          </ac:inkMkLst>
        </pc:inkChg>
        <pc:inkChg chg="add">
          <ac:chgData name="Connor Welch" userId="81f93493-9b00-4dd5-a1db-199350fa17ce" providerId="ADAL" clId="{95BC21FF-750B-D24B-8164-99536A2653A0}" dt="2021-09-23T14:39:05.518" v="1393"/>
          <ac:inkMkLst>
            <pc:docMk/>
            <pc:sldMk cId="3360426589" sldId="282"/>
            <ac:inkMk id="370" creationId="{A2EC1396-F59C-0A49-AB12-B71EAC5BA414}"/>
          </ac:inkMkLst>
        </pc:inkChg>
        <pc:inkChg chg="add">
          <ac:chgData name="Connor Welch" userId="81f93493-9b00-4dd5-a1db-199350fa17ce" providerId="ADAL" clId="{95BC21FF-750B-D24B-8164-99536A2653A0}" dt="2021-09-23T14:39:05.930" v="1394"/>
          <ac:inkMkLst>
            <pc:docMk/>
            <pc:sldMk cId="3360426589" sldId="282"/>
            <ac:inkMk id="371" creationId="{D9527183-46E3-8441-8BA5-17F693550822}"/>
          </ac:inkMkLst>
        </pc:inkChg>
        <pc:inkChg chg="add">
          <ac:chgData name="Connor Welch" userId="81f93493-9b00-4dd5-a1db-199350fa17ce" providerId="ADAL" clId="{95BC21FF-750B-D24B-8164-99536A2653A0}" dt="2021-09-23T14:39:06.221" v="1395"/>
          <ac:inkMkLst>
            <pc:docMk/>
            <pc:sldMk cId="3360426589" sldId="282"/>
            <ac:inkMk id="372" creationId="{0E59FE88-44D7-474C-931F-50B03E087534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74" creationId="{8F9C1520-7C95-3B4C-821E-BA88CF146299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75" creationId="{C5B3A348-7BA6-3044-89F5-C77596452BAD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76" creationId="{B50212C0-8BED-894A-AF4D-77D0D211E38E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77" creationId="{545D51DC-C602-2046-A074-93C53512CF4A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78" creationId="{C41EDF6A-B675-214B-91EB-C27E21B5F7B2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80" creationId="{29FBA2C9-CA68-F640-BE24-E826C910F68D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81" creationId="{89A149B0-6DD7-3949-BA37-0557C4038CE6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82" creationId="{97F30EAE-D220-3540-AC7E-7CCABECED719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83" creationId="{EB5FF08E-3CBF-5249-8866-3B747883C711}"/>
          </ac:inkMkLst>
        </pc:inkChg>
        <pc:inkChg chg="add topLvl">
          <ac:chgData name="Connor Welch" userId="81f93493-9b00-4dd5-a1db-199350fa17ce" providerId="ADAL" clId="{95BC21FF-750B-D24B-8164-99536A2653A0}" dt="2021-09-23T14:39:24.980" v="1410"/>
          <ac:inkMkLst>
            <pc:docMk/>
            <pc:sldMk cId="3360426589" sldId="282"/>
            <ac:inkMk id="384" creationId="{54BFD0F8-7EEA-4D47-8236-5F60955A4B1C}"/>
          </ac:inkMkLst>
        </pc:inkChg>
        <pc:inkChg chg="add">
          <ac:chgData name="Connor Welch" userId="81f93493-9b00-4dd5-a1db-199350fa17ce" providerId="ADAL" clId="{95BC21FF-750B-D24B-8164-99536A2653A0}" dt="2021-09-23T14:39:24.400" v="1409"/>
          <ac:inkMkLst>
            <pc:docMk/>
            <pc:sldMk cId="3360426589" sldId="282"/>
            <ac:inkMk id="386" creationId="{1D6D29C2-1687-0F44-9F82-07A4B4A115B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88" creationId="{E08D2685-6A4A-4140-966A-9A211A1CDBF8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89" creationId="{752CE682-A1D7-2B44-83D3-0E03005EB02E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0" creationId="{2D1BC050-D6D7-B745-8B44-E8A52E9B6FDC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1" creationId="{1639F243-9ED8-7F40-9CD5-49B086776207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2" creationId="{886D3BE7-2E32-F145-AE8F-3300FB23F4DA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4" creationId="{61D8E08A-B8FD-ED4D-8A1D-1A0DACAD2784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5" creationId="{D7353077-9544-CA42-BF75-E4310D69E5F1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6" creationId="{925DF16C-D759-BF4C-AE3B-99CAEEF73FA0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7" creationId="{D7F5B5A7-DA3B-2549-8BA0-B79E1849EA25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399" creationId="{4758B76B-C9BA-204D-83CC-8A29D9ADB981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0" creationId="{2654F1D1-DE96-9649-AB45-F8839B226BD1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1" creationId="{3687F6F5-F655-0D47-A485-CD4CDD1FDC04}"/>
          </ac:inkMkLst>
        </pc:inkChg>
        <pc:inkChg chg="add mod topLvl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2" creationId="{E2AC6A23-ACF5-0140-9787-593A743A54DE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4" creationId="{26139F3C-45F3-C54A-BA69-E92524041603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5" creationId="{11FB23AF-8BC2-294B-B5AD-7D7BEEED9D02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6" creationId="{4B6495C4-06BE-B040-94BE-0040D9F5714F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7" creationId="{EC7D403F-FAAA-B140-ADE0-2A3440F5EFD6}"/>
          </ac:inkMkLst>
        </pc:inkChg>
        <pc:inkChg chg="add mod">
          <ac:chgData name="Connor Welch" userId="81f93493-9b00-4dd5-a1db-199350fa17ce" providerId="ADAL" clId="{95BC21FF-750B-D24B-8164-99536A2653A0}" dt="2021-09-23T14:49:48.517" v="1441" actId="1076"/>
          <ac:inkMkLst>
            <pc:docMk/>
            <pc:sldMk cId="3360426589" sldId="282"/>
            <ac:inkMk id="408" creationId="{2047C8CE-8532-5D4F-8D31-3BB8961EB4AA}"/>
          </ac:inkMkLst>
        </pc:inkChg>
        <pc:inkChg chg="add del mod">
          <ac:chgData name="Connor Welch" userId="81f93493-9b00-4dd5-a1db-199350fa17ce" providerId="ADAL" clId="{95BC21FF-750B-D24B-8164-99536A2653A0}" dt="2021-09-23T14:49:07.990" v="1438"/>
          <ac:inkMkLst>
            <pc:docMk/>
            <pc:sldMk cId="3360426589" sldId="282"/>
            <ac:inkMk id="410" creationId="{6CE4B3B4-91BB-604E-A370-4F91CE0FBECA}"/>
          </ac:inkMkLst>
        </pc:inkChg>
        <pc:inkChg chg="add del mod">
          <ac:chgData name="Connor Welch" userId="81f93493-9b00-4dd5-a1db-199350fa17ce" providerId="ADAL" clId="{95BC21FF-750B-D24B-8164-99536A2653A0}" dt="2021-09-23T14:50:20.703" v="1449"/>
          <ac:inkMkLst>
            <pc:docMk/>
            <pc:sldMk cId="3360426589" sldId="282"/>
            <ac:inkMk id="411" creationId="{19193ED4-9754-CB4C-AC11-88DBF4C6C8CC}"/>
          </ac:inkMkLst>
        </pc:inkChg>
        <pc:inkChg chg="add del">
          <ac:chgData name="Connor Welch" userId="81f93493-9b00-4dd5-a1db-199350fa17ce" providerId="ADAL" clId="{95BC21FF-750B-D24B-8164-99536A2653A0}" dt="2021-09-23T14:50:13.936" v="1443"/>
          <ac:inkMkLst>
            <pc:docMk/>
            <pc:sldMk cId="3360426589" sldId="282"/>
            <ac:inkMk id="412" creationId="{96A3CB55-0D9F-A84B-9DAF-058912CACC09}"/>
          </ac:inkMkLst>
        </pc:inkChg>
        <pc:inkChg chg="add del topLvl">
          <ac:chgData name="Connor Welch" userId="81f93493-9b00-4dd5-a1db-199350fa17ce" providerId="ADAL" clId="{95BC21FF-750B-D24B-8164-99536A2653A0}" dt="2021-09-23T14:50:20.701" v="1447"/>
          <ac:inkMkLst>
            <pc:docMk/>
            <pc:sldMk cId="3360426589" sldId="282"/>
            <ac:inkMk id="413" creationId="{0CC08C26-687F-7D4F-8A4E-70FECBC00802}"/>
          </ac:inkMkLst>
        </pc:inkChg>
        <pc:inkChg chg="add del topLvl">
          <ac:chgData name="Connor Welch" userId="81f93493-9b00-4dd5-a1db-199350fa17ce" providerId="ADAL" clId="{95BC21FF-750B-D24B-8164-99536A2653A0}" dt="2021-09-23T14:50:20.702" v="1448"/>
          <ac:inkMkLst>
            <pc:docMk/>
            <pc:sldMk cId="3360426589" sldId="282"/>
            <ac:inkMk id="414" creationId="{37E993D2-5664-8B46-8961-2F87E4443D50}"/>
          </ac:inkMkLst>
        </pc:inkChg>
        <pc:inkChg chg="add topLvl">
          <ac:chgData name="Connor Welch" userId="81f93493-9b00-4dd5-a1db-199350fa17ce" providerId="ADAL" clId="{95BC21FF-750B-D24B-8164-99536A2653A0}" dt="2021-09-23T14:50:30.228" v="1457"/>
          <ac:inkMkLst>
            <pc:docMk/>
            <pc:sldMk cId="3360426589" sldId="282"/>
            <ac:inkMk id="416" creationId="{0035D257-F422-E94B-9A6B-565E450AE7D9}"/>
          </ac:inkMkLst>
        </pc:inkChg>
        <pc:inkChg chg="add topLvl">
          <ac:chgData name="Connor Welch" userId="81f93493-9b00-4dd5-a1db-199350fa17ce" providerId="ADAL" clId="{95BC21FF-750B-D24B-8164-99536A2653A0}" dt="2021-09-23T14:50:30.228" v="1457"/>
          <ac:inkMkLst>
            <pc:docMk/>
            <pc:sldMk cId="3360426589" sldId="282"/>
            <ac:inkMk id="417" creationId="{135C5874-5448-CD4D-B410-F37D06E51CAD}"/>
          </ac:inkMkLst>
        </pc:inkChg>
        <pc:inkChg chg="add topLvl">
          <ac:chgData name="Connor Welch" userId="81f93493-9b00-4dd5-a1db-199350fa17ce" providerId="ADAL" clId="{95BC21FF-750B-D24B-8164-99536A2653A0}" dt="2021-09-23T14:50:30.228" v="1457"/>
          <ac:inkMkLst>
            <pc:docMk/>
            <pc:sldMk cId="3360426589" sldId="282"/>
            <ac:inkMk id="418" creationId="{FC6F7E4D-ECB6-F945-A8C5-73EEB04F3878}"/>
          </ac:inkMkLst>
        </pc:inkChg>
        <pc:inkChg chg="add topLvl">
          <ac:chgData name="Connor Welch" userId="81f93493-9b00-4dd5-a1db-199350fa17ce" providerId="ADAL" clId="{95BC21FF-750B-D24B-8164-99536A2653A0}" dt="2021-09-23T14:50:30.228" v="1457"/>
          <ac:inkMkLst>
            <pc:docMk/>
            <pc:sldMk cId="3360426589" sldId="282"/>
            <ac:inkMk id="420" creationId="{1495D7C5-271D-BE40-83AB-C2249FF3B4EE}"/>
          </ac:inkMkLst>
        </pc:inkChg>
        <pc:inkChg chg="add">
          <ac:chgData name="Connor Welch" userId="81f93493-9b00-4dd5-a1db-199350fa17ce" providerId="ADAL" clId="{95BC21FF-750B-D24B-8164-99536A2653A0}" dt="2021-09-23T14:50:29.672" v="1456"/>
          <ac:inkMkLst>
            <pc:docMk/>
            <pc:sldMk cId="3360426589" sldId="282"/>
            <ac:inkMk id="422" creationId="{2A81C75C-B494-6A4A-820F-C8FACB24ED6E}"/>
          </ac:inkMkLst>
        </pc:inkChg>
      </pc:sldChg>
    </pc:docChg>
  </pc:docChgLst>
  <pc:docChgLst>
    <pc:chgData name="Connor Welch" userId="81f93493-9b00-4dd5-a1db-199350fa17ce" providerId="ADAL" clId="{271A4E80-010C-4CD1-971C-A345A36E8362}"/>
    <pc:docChg chg="undo custSel addSld delSld modSld sldOrd">
      <pc:chgData name="Connor Welch" userId="81f93493-9b00-4dd5-a1db-199350fa17ce" providerId="ADAL" clId="{271A4E80-010C-4CD1-971C-A345A36E8362}" dt="2021-09-23T00:00:17.470" v="6095" actId="14100"/>
      <pc:docMkLst>
        <pc:docMk/>
      </pc:docMkLst>
      <pc:sldChg chg="modSp mod">
        <pc:chgData name="Connor Welch" userId="81f93493-9b00-4dd5-a1db-199350fa17ce" providerId="ADAL" clId="{271A4E80-010C-4CD1-971C-A345A36E8362}" dt="2021-09-20T17:40:55.353" v="4680" actId="122"/>
        <pc:sldMkLst>
          <pc:docMk/>
          <pc:sldMk cId="0" sldId="257"/>
        </pc:sldMkLst>
        <pc:spChg chg="mod">
          <ac:chgData name="Connor Welch" userId="81f93493-9b00-4dd5-a1db-199350fa17ce" providerId="ADAL" clId="{271A4E80-010C-4CD1-971C-A345A36E8362}" dt="2021-09-20T17:40:55.353" v="4680" actId="122"/>
          <ac:spMkLst>
            <pc:docMk/>
            <pc:sldMk cId="0" sldId="257"/>
            <ac:spMk id="73" creationId="{00000000-0000-0000-0000-000000000000}"/>
          </ac:spMkLst>
        </pc:spChg>
      </pc:sldChg>
      <pc:sldChg chg="addSp modSp mod">
        <pc:chgData name="Connor Welch" userId="81f93493-9b00-4dd5-a1db-199350fa17ce" providerId="ADAL" clId="{271A4E80-010C-4CD1-971C-A345A36E8362}" dt="2021-09-22T23:55:22.607" v="6046" actId="20577"/>
        <pc:sldMkLst>
          <pc:docMk/>
          <pc:sldMk cId="0" sldId="258"/>
        </pc:sldMkLst>
        <pc:spChg chg="add mod">
          <ac:chgData name="Connor Welch" userId="81f93493-9b00-4dd5-a1db-199350fa17ce" providerId="ADAL" clId="{271A4E80-010C-4CD1-971C-A345A36E8362}" dt="2021-09-21T13:55:43.044" v="5503" actId="14100"/>
          <ac:spMkLst>
            <pc:docMk/>
            <pc:sldMk cId="0" sldId="258"/>
            <ac:spMk id="2" creationId="{6A6CAF52-3EE1-4889-93F6-B01F416861D8}"/>
          </ac:spMkLst>
        </pc:spChg>
        <pc:spChg chg="add mod">
          <ac:chgData name="Connor Welch" userId="81f93493-9b00-4dd5-a1db-199350fa17ce" providerId="ADAL" clId="{271A4E80-010C-4CD1-971C-A345A36E8362}" dt="2021-09-21T13:56:03.327" v="5510" actId="14100"/>
          <ac:spMkLst>
            <pc:docMk/>
            <pc:sldMk cId="0" sldId="258"/>
            <ac:spMk id="3" creationId="{78E9065C-4C84-4288-8D70-F4E94A04BDBE}"/>
          </ac:spMkLst>
        </pc:spChg>
        <pc:spChg chg="mod">
          <ac:chgData name="Connor Welch" userId="81f93493-9b00-4dd5-a1db-199350fa17ce" providerId="ADAL" clId="{271A4E80-010C-4CD1-971C-A345A36E8362}" dt="2021-09-22T23:55:22.607" v="6046" actId="20577"/>
          <ac:spMkLst>
            <pc:docMk/>
            <pc:sldMk cId="0" sldId="258"/>
            <ac:spMk id="9" creationId="{04665DB7-AB58-4502-9030-B8F7AD2C25CA}"/>
          </ac:spMkLst>
        </pc:spChg>
        <pc:spChg chg="mod">
          <ac:chgData name="Connor Welch" userId="81f93493-9b00-4dd5-a1db-199350fa17ce" providerId="ADAL" clId="{271A4E80-010C-4CD1-971C-A345A36E8362}" dt="2021-09-21T14:24:32.382" v="6043" actId="20577"/>
          <ac:spMkLst>
            <pc:docMk/>
            <pc:sldMk cId="0" sldId="258"/>
            <ac:spMk id="13" creationId="{E3F13D6A-2290-40E5-8F99-6840D5EB9267}"/>
          </ac:spMkLst>
        </pc:spChg>
        <pc:spChg chg="mod">
          <ac:chgData name="Connor Welch" userId="81f93493-9b00-4dd5-a1db-199350fa17ce" providerId="ADAL" clId="{271A4E80-010C-4CD1-971C-A345A36E8362}" dt="2021-09-20T13:36:16.359" v="1246" actId="122"/>
          <ac:spMkLst>
            <pc:docMk/>
            <pc:sldMk cId="0" sldId="258"/>
            <ac:spMk id="79" creationId="{00000000-0000-0000-0000-000000000000}"/>
          </ac:spMkLst>
        </pc:spChg>
      </pc:sldChg>
      <pc:sldChg chg="addSp delSp modSp mod">
        <pc:chgData name="Connor Welch" userId="81f93493-9b00-4dd5-a1db-199350fa17ce" providerId="ADAL" clId="{271A4E80-010C-4CD1-971C-A345A36E8362}" dt="2021-09-21T14:24:10.093" v="6029" actId="1076"/>
        <pc:sldMkLst>
          <pc:docMk/>
          <pc:sldMk cId="0" sldId="259"/>
        </pc:sldMkLst>
        <pc:spChg chg="add del mod">
          <ac:chgData name="Connor Welch" userId="81f93493-9b00-4dd5-a1db-199350fa17ce" providerId="ADAL" clId="{271A4E80-010C-4CD1-971C-A345A36E8362}" dt="2021-09-21T13:59:50.305" v="5633" actId="478"/>
          <ac:spMkLst>
            <pc:docMk/>
            <pc:sldMk cId="0" sldId="259"/>
            <ac:spMk id="4" creationId="{F252CF91-8979-4876-A4D3-D06BB736974B}"/>
          </ac:spMkLst>
        </pc:spChg>
        <pc:spChg chg="add mod">
          <ac:chgData name="Connor Welch" userId="81f93493-9b00-4dd5-a1db-199350fa17ce" providerId="ADAL" clId="{271A4E80-010C-4CD1-971C-A345A36E8362}" dt="2021-09-21T14:24:10.093" v="6029" actId="1076"/>
          <ac:spMkLst>
            <pc:docMk/>
            <pc:sldMk cId="0" sldId="259"/>
            <ac:spMk id="6" creationId="{DE70116C-5235-41DA-80F7-EB19B05D8BB0}"/>
          </ac:spMkLst>
        </pc:spChg>
        <pc:spChg chg="add del mod">
          <ac:chgData name="Connor Welch" userId="81f93493-9b00-4dd5-a1db-199350fa17ce" providerId="ADAL" clId="{271A4E80-010C-4CD1-971C-A345A36E8362}" dt="2021-09-21T14:02:56.832" v="5830" actId="478"/>
          <ac:spMkLst>
            <pc:docMk/>
            <pc:sldMk cId="0" sldId="259"/>
            <ac:spMk id="11" creationId="{B0702F2D-DA3E-4162-A11A-8A9BF4933F7D}"/>
          </ac:spMkLst>
        </pc:spChg>
        <pc:spChg chg="add mod">
          <ac:chgData name="Connor Welch" userId="81f93493-9b00-4dd5-a1db-199350fa17ce" providerId="ADAL" clId="{271A4E80-010C-4CD1-971C-A345A36E8362}" dt="2021-09-21T14:24:10.093" v="6029" actId="1076"/>
          <ac:spMkLst>
            <pc:docMk/>
            <pc:sldMk cId="0" sldId="259"/>
            <ac:spMk id="12" creationId="{26A8B3E8-FD93-4E7E-B48D-4534389560BF}"/>
          </ac:spMkLst>
        </pc:spChg>
        <pc:spChg chg="add mod">
          <ac:chgData name="Connor Welch" userId="81f93493-9b00-4dd5-a1db-199350fa17ce" providerId="ADAL" clId="{271A4E80-010C-4CD1-971C-A345A36E8362}" dt="2021-09-21T14:24:10.093" v="6029" actId="1076"/>
          <ac:spMkLst>
            <pc:docMk/>
            <pc:sldMk cId="0" sldId="259"/>
            <ac:spMk id="13" creationId="{3A2A9828-57DF-4714-9776-31E27096CC31}"/>
          </ac:spMkLst>
        </pc:spChg>
        <pc:spChg chg="add mod">
          <ac:chgData name="Connor Welch" userId="81f93493-9b00-4dd5-a1db-199350fa17ce" providerId="ADAL" clId="{271A4E80-010C-4CD1-971C-A345A36E8362}" dt="2021-09-21T14:24:10.093" v="6029" actId="1076"/>
          <ac:spMkLst>
            <pc:docMk/>
            <pc:sldMk cId="0" sldId="259"/>
            <ac:spMk id="14" creationId="{C8C22F48-17F1-43BB-AF10-65F475AE2481}"/>
          </ac:spMkLst>
        </pc:spChg>
        <pc:cxnChg chg="add mod">
          <ac:chgData name="Connor Welch" userId="81f93493-9b00-4dd5-a1db-199350fa17ce" providerId="ADAL" clId="{271A4E80-010C-4CD1-971C-A345A36E8362}" dt="2021-09-21T14:24:10.093" v="6029" actId="1076"/>
          <ac:cxnSpMkLst>
            <pc:docMk/>
            <pc:sldMk cId="0" sldId="259"/>
            <ac:cxnSpMk id="5" creationId="{3DB0A32A-4A06-42A4-B5AA-4211BB5DED02}"/>
          </ac:cxnSpMkLst>
        </pc:cxnChg>
        <pc:cxnChg chg="add mod">
          <ac:chgData name="Connor Welch" userId="81f93493-9b00-4dd5-a1db-199350fa17ce" providerId="ADAL" clId="{271A4E80-010C-4CD1-971C-A345A36E8362}" dt="2021-09-21T14:24:10.093" v="6029" actId="1076"/>
          <ac:cxnSpMkLst>
            <pc:docMk/>
            <pc:sldMk cId="0" sldId="259"/>
            <ac:cxnSpMk id="8" creationId="{E81C6ADF-06AB-4C9E-BBAE-D157E2C6AC5A}"/>
          </ac:cxnSpMkLst>
        </pc:cxnChg>
        <pc:cxnChg chg="add mod">
          <ac:chgData name="Connor Welch" userId="81f93493-9b00-4dd5-a1db-199350fa17ce" providerId="ADAL" clId="{271A4E80-010C-4CD1-971C-A345A36E8362}" dt="2021-09-21T14:24:10.093" v="6029" actId="1076"/>
          <ac:cxnSpMkLst>
            <pc:docMk/>
            <pc:sldMk cId="0" sldId="259"/>
            <ac:cxnSpMk id="10" creationId="{ABC87F52-2AE6-4526-89B1-FD14F39F023B}"/>
          </ac:cxnSpMkLst>
        </pc:cxnChg>
      </pc:sldChg>
      <pc:sldChg chg="addSp delSp modSp mod">
        <pc:chgData name="Connor Welch" userId="81f93493-9b00-4dd5-a1db-199350fa17ce" providerId="ADAL" clId="{271A4E80-010C-4CD1-971C-A345A36E8362}" dt="2021-09-20T17:33:18.826" v="4679" actId="1076"/>
        <pc:sldMkLst>
          <pc:docMk/>
          <pc:sldMk cId="3499749113" sldId="265"/>
        </pc:sldMkLst>
        <pc:spChg chg="mod">
          <ac:chgData name="Connor Welch" userId="81f93493-9b00-4dd5-a1db-199350fa17ce" providerId="ADAL" clId="{271A4E80-010C-4CD1-971C-A345A36E8362}" dt="2021-09-20T13:32:53.669" v="1238" actId="20577"/>
          <ac:spMkLst>
            <pc:docMk/>
            <pc:sldMk cId="3499749113" sldId="265"/>
            <ac:spMk id="2" creationId="{65F72E89-3A5B-461C-9746-3900857F541C}"/>
          </ac:spMkLst>
        </pc:spChg>
        <pc:spChg chg="mod">
          <ac:chgData name="Connor Welch" userId="81f93493-9b00-4dd5-a1db-199350fa17ce" providerId="ADAL" clId="{271A4E80-010C-4CD1-971C-A345A36E8362}" dt="2021-09-20T17:31:22.676" v="4646" actId="20577"/>
          <ac:spMkLst>
            <pc:docMk/>
            <pc:sldMk cId="3499749113" sldId="265"/>
            <ac:spMk id="3" creationId="{EEFCC73A-B96C-4D89-A467-08D2E7C0B037}"/>
          </ac:spMkLst>
        </pc:spChg>
        <pc:spChg chg="add mod">
          <ac:chgData name="Connor Welch" userId="81f93493-9b00-4dd5-a1db-199350fa17ce" providerId="ADAL" clId="{271A4E80-010C-4CD1-971C-A345A36E8362}" dt="2021-09-20T17:29:06.016" v="4608"/>
          <ac:spMkLst>
            <pc:docMk/>
            <pc:sldMk cId="3499749113" sldId="265"/>
            <ac:spMk id="4" creationId="{1415BBFA-B9B7-4507-AC4B-EF77AF8C1CEE}"/>
          </ac:spMkLst>
        </pc:spChg>
        <pc:spChg chg="add mod">
          <ac:chgData name="Connor Welch" userId="81f93493-9b00-4dd5-a1db-199350fa17ce" providerId="ADAL" clId="{271A4E80-010C-4CD1-971C-A345A36E8362}" dt="2021-09-20T17:10:39.024" v="4429" actId="1076"/>
          <ac:spMkLst>
            <pc:docMk/>
            <pc:sldMk cId="3499749113" sldId="265"/>
            <ac:spMk id="5" creationId="{6F45DB6E-3BB0-4EF8-A595-B0E7C275DBED}"/>
          </ac:spMkLst>
        </pc:spChg>
        <pc:spChg chg="add mod">
          <ac:chgData name="Connor Welch" userId="81f93493-9b00-4dd5-a1db-199350fa17ce" providerId="ADAL" clId="{271A4E80-010C-4CD1-971C-A345A36E8362}" dt="2021-09-20T17:11:57.975" v="4471" actId="1076"/>
          <ac:spMkLst>
            <pc:docMk/>
            <pc:sldMk cId="3499749113" sldId="265"/>
            <ac:spMk id="6" creationId="{9B7267FF-6586-45CE-B575-B7127E1A8E67}"/>
          </ac:spMkLst>
        </pc:spChg>
        <pc:spChg chg="add del mod">
          <ac:chgData name="Connor Welch" userId="81f93493-9b00-4dd5-a1db-199350fa17ce" providerId="ADAL" clId="{271A4E80-010C-4CD1-971C-A345A36E8362}" dt="2021-09-20T17:20:11.754" v="4554" actId="478"/>
          <ac:spMkLst>
            <pc:docMk/>
            <pc:sldMk cId="3499749113" sldId="265"/>
            <ac:spMk id="7" creationId="{F8F54045-BFFC-4BE1-95F7-0F6F7103CC83}"/>
          </ac:spMkLst>
        </pc:spChg>
        <pc:spChg chg="add del mod">
          <ac:chgData name="Connor Welch" userId="81f93493-9b00-4dd5-a1db-199350fa17ce" providerId="ADAL" clId="{271A4E80-010C-4CD1-971C-A345A36E8362}" dt="2021-09-20T17:13:19.097" v="4486" actId="478"/>
          <ac:spMkLst>
            <pc:docMk/>
            <pc:sldMk cId="3499749113" sldId="265"/>
            <ac:spMk id="10" creationId="{F83E091E-5B38-41DD-B0D9-FD791E98482A}"/>
          </ac:spMkLst>
        </pc:spChg>
        <pc:spChg chg="add del mod">
          <ac:chgData name="Connor Welch" userId="81f93493-9b00-4dd5-a1db-199350fa17ce" providerId="ADAL" clId="{271A4E80-010C-4CD1-971C-A345A36E8362}" dt="2021-09-20T17:20:10.353" v="4552" actId="478"/>
          <ac:spMkLst>
            <pc:docMk/>
            <pc:sldMk cId="3499749113" sldId="265"/>
            <ac:spMk id="11" creationId="{1FA4F777-2860-4C9F-A724-3A7EC806739E}"/>
          </ac:spMkLst>
        </pc:spChg>
        <pc:spChg chg="add del mod">
          <ac:chgData name="Connor Welch" userId="81f93493-9b00-4dd5-a1db-199350fa17ce" providerId="ADAL" clId="{271A4E80-010C-4CD1-971C-A345A36E8362}" dt="2021-09-20T17:20:15.305" v="4558" actId="478"/>
          <ac:spMkLst>
            <pc:docMk/>
            <pc:sldMk cId="3499749113" sldId="265"/>
            <ac:spMk id="20" creationId="{B61A78A6-4682-48D1-8B4C-C3A4CD722D6E}"/>
          </ac:spMkLst>
        </pc:spChg>
        <pc:spChg chg="add del mod">
          <ac:chgData name="Connor Welch" userId="81f93493-9b00-4dd5-a1db-199350fa17ce" providerId="ADAL" clId="{271A4E80-010C-4CD1-971C-A345A36E8362}" dt="2021-09-20T17:20:13.764" v="4557" actId="478"/>
          <ac:spMkLst>
            <pc:docMk/>
            <pc:sldMk cId="3499749113" sldId="265"/>
            <ac:spMk id="21" creationId="{E19759AB-B816-426A-BDCD-8B2C7DA21365}"/>
          </ac:spMkLst>
        </pc:spChg>
        <pc:spChg chg="add mod">
          <ac:chgData name="Connor Welch" userId="81f93493-9b00-4dd5-a1db-199350fa17ce" providerId="ADAL" clId="{271A4E80-010C-4CD1-971C-A345A36E8362}" dt="2021-09-20T17:29:23.086" v="4611"/>
          <ac:spMkLst>
            <pc:docMk/>
            <pc:sldMk cId="3499749113" sldId="265"/>
            <ac:spMk id="22" creationId="{C3FAC5B7-8832-4643-BB25-A29555989765}"/>
          </ac:spMkLst>
        </pc:spChg>
        <pc:spChg chg="add mod">
          <ac:chgData name="Connor Welch" userId="81f93493-9b00-4dd5-a1db-199350fa17ce" providerId="ADAL" clId="{271A4E80-010C-4CD1-971C-A345A36E8362}" dt="2021-09-20T17:30:44.435" v="4638" actId="14100"/>
          <ac:spMkLst>
            <pc:docMk/>
            <pc:sldMk cId="3499749113" sldId="265"/>
            <ac:spMk id="24" creationId="{C5603261-D5E1-4905-914A-2F0AD85A7604}"/>
          </ac:spMkLst>
        </pc:spChg>
        <pc:spChg chg="add del mod">
          <ac:chgData name="Connor Welch" userId="81f93493-9b00-4dd5-a1db-199350fa17ce" providerId="ADAL" clId="{271A4E80-010C-4CD1-971C-A345A36E8362}" dt="2021-09-20T17:32:48.639" v="4672" actId="478"/>
          <ac:spMkLst>
            <pc:docMk/>
            <pc:sldMk cId="3499749113" sldId="265"/>
            <ac:spMk id="25" creationId="{920D3BF1-7CC9-4DD7-9C11-ACEC3A287F8F}"/>
          </ac:spMkLst>
        </pc:spChg>
        <pc:spChg chg="add mod">
          <ac:chgData name="Connor Welch" userId="81f93493-9b00-4dd5-a1db-199350fa17ce" providerId="ADAL" clId="{271A4E80-010C-4CD1-971C-A345A36E8362}" dt="2021-09-20T17:32:52.386" v="4673" actId="1076"/>
          <ac:spMkLst>
            <pc:docMk/>
            <pc:sldMk cId="3499749113" sldId="265"/>
            <ac:spMk id="27" creationId="{9020D90A-E40C-408D-A913-98E299499605}"/>
          </ac:spMkLst>
        </pc:spChg>
        <pc:spChg chg="add mod">
          <ac:chgData name="Connor Welch" userId="81f93493-9b00-4dd5-a1db-199350fa17ce" providerId="ADAL" clId="{271A4E80-010C-4CD1-971C-A345A36E8362}" dt="2021-09-20T17:33:04.357" v="4676" actId="208"/>
          <ac:spMkLst>
            <pc:docMk/>
            <pc:sldMk cId="3499749113" sldId="265"/>
            <ac:spMk id="28" creationId="{0A9D3634-D3F9-4AE9-BF95-F0059AAFFB2F}"/>
          </ac:spMkLst>
        </pc:spChg>
        <pc:spChg chg="add mod">
          <ac:chgData name="Connor Welch" userId="81f93493-9b00-4dd5-a1db-199350fa17ce" providerId="ADAL" clId="{271A4E80-010C-4CD1-971C-A345A36E8362}" dt="2021-09-20T17:33:18.826" v="4679" actId="1076"/>
          <ac:spMkLst>
            <pc:docMk/>
            <pc:sldMk cId="3499749113" sldId="265"/>
            <ac:spMk id="29" creationId="{74C7E704-7084-4626-ABD4-27CC0ADBC942}"/>
          </ac:spMkLst>
        </pc:spChg>
        <pc:cxnChg chg="add del mod">
          <ac:chgData name="Connor Welch" userId="81f93493-9b00-4dd5-a1db-199350fa17ce" providerId="ADAL" clId="{271A4E80-010C-4CD1-971C-A345A36E8362}" dt="2021-09-20T17:20:10.908" v="4553" actId="478"/>
          <ac:cxnSpMkLst>
            <pc:docMk/>
            <pc:sldMk cId="3499749113" sldId="265"/>
            <ac:cxnSpMk id="9" creationId="{D7C73878-41F2-491F-963F-1B5BF4A26721}"/>
          </ac:cxnSpMkLst>
        </pc:cxnChg>
        <pc:cxnChg chg="add del mod">
          <ac:chgData name="Connor Welch" userId="81f93493-9b00-4dd5-a1db-199350fa17ce" providerId="ADAL" clId="{271A4E80-010C-4CD1-971C-A345A36E8362}" dt="2021-09-20T17:20:15.759" v="4559" actId="478"/>
          <ac:cxnSpMkLst>
            <pc:docMk/>
            <pc:sldMk cId="3499749113" sldId="265"/>
            <ac:cxnSpMk id="14" creationId="{03138A36-4800-480F-BFAF-A99DCBEC3535}"/>
          </ac:cxnSpMkLst>
        </pc:cxnChg>
        <pc:cxnChg chg="add del mod">
          <ac:chgData name="Connor Welch" userId="81f93493-9b00-4dd5-a1db-199350fa17ce" providerId="ADAL" clId="{271A4E80-010C-4CD1-971C-A345A36E8362}" dt="2021-09-20T17:20:12.585" v="4555" actId="478"/>
          <ac:cxnSpMkLst>
            <pc:docMk/>
            <pc:sldMk cId="3499749113" sldId="265"/>
            <ac:cxnSpMk id="16" creationId="{617FC782-61A7-4B8B-B70C-9831659CEBD4}"/>
          </ac:cxnSpMkLst>
        </pc:cxnChg>
        <pc:cxnChg chg="add del mod">
          <ac:chgData name="Connor Welch" userId="81f93493-9b00-4dd5-a1db-199350fa17ce" providerId="ADAL" clId="{271A4E80-010C-4CD1-971C-A345A36E8362}" dt="2021-09-20T17:18:26.854" v="4510" actId="478"/>
          <ac:cxnSpMkLst>
            <pc:docMk/>
            <pc:sldMk cId="3499749113" sldId="265"/>
            <ac:cxnSpMk id="17" creationId="{ED325C9E-2979-482E-BE44-3E71F1D14FA0}"/>
          </ac:cxnSpMkLst>
        </pc:cxnChg>
      </pc:sldChg>
      <pc:sldChg chg="modSp mod">
        <pc:chgData name="Connor Welch" userId="81f93493-9b00-4dd5-a1db-199350fa17ce" providerId="ADAL" clId="{271A4E80-010C-4CD1-971C-A345A36E8362}" dt="2021-09-21T13:58:53.675" v="5631" actId="20577"/>
        <pc:sldMkLst>
          <pc:docMk/>
          <pc:sldMk cId="4257029438" sldId="266"/>
        </pc:sldMkLst>
        <pc:spChg chg="mod">
          <ac:chgData name="Connor Welch" userId="81f93493-9b00-4dd5-a1db-199350fa17ce" providerId="ADAL" clId="{271A4E80-010C-4CD1-971C-A345A36E8362}" dt="2021-09-21T13:58:53.675" v="5631" actId="20577"/>
          <ac:spMkLst>
            <pc:docMk/>
            <pc:sldMk cId="4257029438" sldId="266"/>
            <ac:spMk id="3" creationId="{5A654E30-3E51-47B0-A466-E4D5BD152EEF}"/>
          </ac:spMkLst>
        </pc:spChg>
        <pc:spChg chg="mod">
          <ac:chgData name="Connor Welch" userId="81f93493-9b00-4dd5-a1db-199350fa17ce" providerId="ADAL" clId="{271A4E80-010C-4CD1-971C-A345A36E8362}" dt="2021-09-20T13:35:35.932" v="1242" actId="403"/>
          <ac:spMkLst>
            <pc:docMk/>
            <pc:sldMk cId="4257029438" sldId="266"/>
            <ac:spMk id="4" creationId="{1E252065-2EAD-4B54-9032-383E15A8AFAF}"/>
          </ac:spMkLst>
        </pc:spChg>
      </pc:sldChg>
      <pc:sldChg chg="modSp mod">
        <pc:chgData name="Connor Welch" userId="81f93493-9b00-4dd5-a1db-199350fa17ce" providerId="ADAL" clId="{271A4E80-010C-4CD1-971C-A345A36E8362}" dt="2021-09-20T13:45:15.584" v="1844" actId="313"/>
        <pc:sldMkLst>
          <pc:docMk/>
          <pc:sldMk cId="3560979537" sldId="267"/>
        </pc:sldMkLst>
        <pc:spChg chg="mod">
          <ac:chgData name="Connor Welch" userId="81f93493-9b00-4dd5-a1db-199350fa17ce" providerId="ADAL" clId="{271A4E80-010C-4CD1-971C-A345A36E8362}" dt="2021-09-20T13:45:15.584" v="1844" actId="313"/>
          <ac:spMkLst>
            <pc:docMk/>
            <pc:sldMk cId="3560979537" sldId="267"/>
            <ac:spMk id="3" creationId="{94A1AFE4-9F55-4262-BA72-0FB5817E314E}"/>
          </ac:spMkLst>
        </pc:spChg>
      </pc:sldChg>
      <pc:sldChg chg="modSp mod">
        <pc:chgData name="Connor Welch" userId="81f93493-9b00-4dd5-a1db-199350fa17ce" providerId="ADAL" clId="{271A4E80-010C-4CD1-971C-A345A36E8362}" dt="2021-09-22T23:55:12.522" v="6044" actId="1076"/>
        <pc:sldMkLst>
          <pc:docMk/>
          <pc:sldMk cId="2737899526" sldId="268"/>
        </pc:sldMkLst>
        <pc:spChg chg="mod">
          <ac:chgData name="Connor Welch" userId="81f93493-9b00-4dd5-a1db-199350fa17ce" providerId="ADAL" clId="{271A4E80-010C-4CD1-971C-A345A36E8362}" dt="2021-09-22T23:55:12.522" v="6044" actId="1076"/>
          <ac:spMkLst>
            <pc:docMk/>
            <pc:sldMk cId="2737899526" sldId="268"/>
            <ac:spMk id="3" creationId="{CB3BEF52-F3CE-4305-8E5E-EE46794315C0}"/>
          </ac:spMkLst>
        </pc:spChg>
      </pc:sldChg>
      <pc:sldChg chg="modSp new mod">
        <pc:chgData name="Connor Welch" userId="81f93493-9b00-4dd5-a1db-199350fa17ce" providerId="ADAL" clId="{271A4E80-010C-4CD1-971C-A345A36E8362}" dt="2021-09-20T13:36:08.737" v="1244" actId="122"/>
        <pc:sldMkLst>
          <pc:docMk/>
          <pc:sldMk cId="1403657157" sldId="269"/>
        </pc:sldMkLst>
        <pc:spChg chg="mod">
          <ac:chgData name="Connor Welch" userId="81f93493-9b00-4dd5-a1db-199350fa17ce" providerId="ADAL" clId="{271A4E80-010C-4CD1-971C-A345A36E8362}" dt="2021-09-20T13:36:08.737" v="1244" actId="122"/>
          <ac:spMkLst>
            <pc:docMk/>
            <pc:sldMk cId="1403657157" sldId="269"/>
            <ac:spMk id="2" creationId="{2F5D64FB-8D0F-4590-9FB7-94AB454DDACB}"/>
          </ac:spMkLst>
        </pc:spChg>
        <pc:spChg chg="mod">
          <ac:chgData name="Connor Welch" userId="81f93493-9b00-4dd5-a1db-199350fa17ce" providerId="ADAL" clId="{271A4E80-010C-4CD1-971C-A345A36E8362}" dt="2021-09-20T13:13:29.820" v="1154" actId="313"/>
          <ac:spMkLst>
            <pc:docMk/>
            <pc:sldMk cId="1403657157" sldId="269"/>
            <ac:spMk id="3" creationId="{7F2FCD06-CED3-4D6C-8D0C-AC6558F05E26}"/>
          </ac:spMkLst>
        </pc:spChg>
      </pc:sldChg>
      <pc:sldChg chg="modSp new mod">
        <pc:chgData name="Connor Welch" userId="81f93493-9b00-4dd5-a1db-199350fa17ce" providerId="ADAL" clId="{271A4E80-010C-4CD1-971C-A345A36E8362}" dt="2021-09-20T13:36:12.153" v="1245" actId="122"/>
        <pc:sldMkLst>
          <pc:docMk/>
          <pc:sldMk cId="2370964884" sldId="270"/>
        </pc:sldMkLst>
        <pc:spChg chg="mod">
          <ac:chgData name="Connor Welch" userId="81f93493-9b00-4dd5-a1db-199350fa17ce" providerId="ADAL" clId="{271A4E80-010C-4CD1-971C-A345A36E8362}" dt="2021-09-20T13:36:12.153" v="1245" actId="122"/>
          <ac:spMkLst>
            <pc:docMk/>
            <pc:sldMk cId="2370964884" sldId="270"/>
            <ac:spMk id="2" creationId="{4241CF29-F0A6-48D1-A1F1-3F42E23728C5}"/>
          </ac:spMkLst>
        </pc:spChg>
        <pc:spChg chg="mod">
          <ac:chgData name="Connor Welch" userId="81f93493-9b00-4dd5-a1db-199350fa17ce" providerId="ADAL" clId="{271A4E80-010C-4CD1-971C-A345A36E8362}" dt="2021-09-20T13:14:32.897" v="1155" actId="20577"/>
          <ac:spMkLst>
            <pc:docMk/>
            <pc:sldMk cId="2370964884" sldId="270"/>
            <ac:spMk id="3" creationId="{BFE40F3E-8A66-4FF7-9151-DDCB138A15BA}"/>
          </ac:spMkLst>
        </pc:spChg>
      </pc:sldChg>
      <pc:sldChg chg="new del">
        <pc:chgData name="Connor Welch" userId="81f93493-9b00-4dd5-a1db-199350fa17ce" providerId="ADAL" clId="{271A4E80-010C-4CD1-971C-A345A36E8362}" dt="2021-09-20T16:39:31.759" v="3537" actId="47"/>
        <pc:sldMkLst>
          <pc:docMk/>
          <pc:sldMk cId="4266725180" sldId="271"/>
        </pc:sldMkLst>
      </pc:sldChg>
      <pc:sldChg chg="modSp new del mod">
        <pc:chgData name="Connor Welch" userId="81f93493-9b00-4dd5-a1db-199350fa17ce" providerId="ADAL" clId="{271A4E80-010C-4CD1-971C-A345A36E8362}" dt="2021-09-20T13:24:50.551" v="1157" actId="47"/>
        <pc:sldMkLst>
          <pc:docMk/>
          <pc:sldMk cId="4223267463" sldId="272"/>
        </pc:sldMkLst>
        <pc:spChg chg="mod">
          <ac:chgData name="Connor Welch" userId="81f93493-9b00-4dd5-a1db-199350fa17ce" providerId="ADAL" clId="{271A4E80-010C-4CD1-971C-A345A36E8362}" dt="2021-09-20T12:42:37.744" v="740" actId="20577"/>
          <ac:spMkLst>
            <pc:docMk/>
            <pc:sldMk cId="4223267463" sldId="272"/>
            <ac:spMk id="2" creationId="{5E4A9C30-D2D5-4452-AFA0-E1751C5E886D}"/>
          </ac:spMkLst>
        </pc:spChg>
      </pc:sldChg>
      <pc:sldChg chg="new del">
        <pc:chgData name="Connor Welch" userId="81f93493-9b00-4dd5-a1db-199350fa17ce" providerId="ADAL" clId="{271A4E80-010C-4CD1-971C-A345A36E8362}" dt="2021-09-20T13:24:51.827" v="1158" actId="47"/>
        <pc:sldMkLst>
          <pc:docMk/>
          <pc:sldMk cId="3627882287" sldId="273"/>
        </pc:sldMkLst>
      </pc:sldChg>
      <pc:sldChg chg="new del">
        <pc:chgData name="Connor Welch" userId="81f93493-9b00-4dd5-a1db-199350fa17ce" providerId="ADAL" clId="{271A4E80-010C-4CD1-971C-A345A36E8362}" dt="2021-09-20T14:03:43.585" v="2164" actId="47"/>
        <pc:sldMkLst>
          <pc:docMk/>
          <pc:sldMk cId="3637438511" sldId="274"/>
        </pc:sldMkLst>
      </pc:sldChg>
      <pc:sldChg chg="modSp new mod">
        <pc:chgData name="Connor Welch" userId="81f93493-9b00-4dd5-a1db-199350fa17ce" providerId="ADAL" clId="{271A4E80-010C-4CD1-971C-A345A36E8362}" dt="2021-09-20T16:37:33.295" v="3536" actId="20577"/>
        <pc:sldMkLst>
          <pc:docMk/>
          <pc:sldMk cId="978651217" sldId="275"/>
        </pc:sldMkLst>
        <pc:spChg chg="mod">
          <ac:chgData name="Connor Welch" userId="81f93493-9b00-4dd5-a1db-199350fa17ce" providerId="ADAL" clId="{271A4E80-010C-4CD1-971C-A345A36E8362}" dt="2021-09-20T16:32:04.158" v="3127" actId="20577"/>
          <ac:spMkLst>
            <pc:docMk/>
            <pc:sldMk cId="978651217" sldId="275"/>
            <ac:spMk id="2" creationId="{E6CD4EE2-10E4-49A5-946B-C38BA0CB4118}"/>
          </ac:spMkLst>
        </pc:spChg>
        <pc:spChg chg="mod">
          <ac:chgData name="Connor Welch" userId="81f93493-9b00-4dd5-a1db-199350fa17ce" providerId="ADAL" clId="{271A4E80-010C-4CD1-971C-A345A36E8362}" dt="2021-09-20T16:37:33.295" v="3536" actId="20577"/>
          <ac:spMkLst>
            <pc:docMk/>
            <pc:sldMk cId="978651217" sldId="275"/>
            <ac:spMk id="3" creationId="{68C5445E-3C4E-4029-BBCD-1D2DCC1AA4FF}"/>
          </ac:spMkLst>
        </pc:spChg>
      </pc:sldChg>
      <pc:sldChg chg="new del">
        <pc:chgData name="Connor Welch" userId="81f93493-9b00-4dd5-a1db-199350fa17ce" providerId="ADAL" clId="{271A4E80-010C-4CD1-971C-A345A36E8362}" dt="2021-09-20T14:03:52.455" v="2166" actId="47"/>
        <pc:sldMkLst>
          <pc:docMk/>
          <pc:sldMk cId="2026948988" sldId="276"/>
        </pc:sldMkLst>
      </pc:sldChg>
      <pc:sldChg chg="modSp new del mod">
        <pc:chgData name="Connor Welch" userId="81f93493-9b00-4dd5-a1db-199350fa17ce" providerId="ADAL" clId="{271A4E80-010C-4CD1-971C-A345A36E8362}" dt="2021-09-20T13:44:42.530" v="1749" actId="47"/>
        <pc:sldMkLst>
          <pc:docMk/>
          <pc:sldMk cId="2117334156" sldId="276"/>
        </pc:sldMkLst>
        <pc:spChg chg="mod">
          <ac:chgData name="Connor Welch" userId="81f93493-9b00-4dd5-a1db-199350fa17ce" providerId="ADAL" clId="{271A4E80-010C-4CD1-971C-A345A36E8362}" dt="2021-09-20T13:43:56.170" v="1692" actId="122"/>
          <ac:spMkLst>
            <pc:docMk/>
            <pc:sldMk cId="2117334156" sldId="276"/>
            <ac:spMk id="2" creationId="{F0A9D23B-F5C9-4399-A61E-DD0B0290D626}"/>
          </ac:spMkLst>
        </pc:spChg>
        <pc:spChg chg="mod">
          <ac:chgData name="Connor Welch" userId="81f93493-9b00-4dd5-a1db-199350fa17ce" providerId="ADAL" clId="{271A4E80-010C-4CD1-971C-A345A36E8362}" dt="2021-09-20T13:44:38.935" v="1748" actId="20577"/>
          <ac:spMkLst>
            <pc:docMk/>
            <pc:sldMk cId="2117334156" sldId="276"/>
            <ac:spMk id="3" creationId="{353094C4-6B8A-48D7-A521-DCA99A45B488}"/>
          </ac:spMkLst>
        </pc:spChg>
      </pc:sldChg>
      <pc:sldChg chg="modSp new mod">
        <pc:chgData name="Connor Welch" userId="81f93493-9b00-4dd5-a1db-199350fa17ce" providerId="ADAL" clId="{271A4E80-010C-4CD1-971C-A345A36E8362}" dt="2021-09-21T13:24:09.475" v="4726" actId="20577"/>
        <pc:sldMkLst>
          <pc:docMk/>
          <pc:sldMk cId="2968105118" sldId="276"/>
        </pc:sldMkLst>
        <pc:spChg chg="mod">
          <ac:chgData name="Connor Welch" userId="81f93493-9b00-4dd5-a1db-199350fa17ce" providerId="ADAL" clId="{271A4E80-010C-4CD1-971C-A345A36E8362}" dt="2021-09-20T14:04:37.992" v="2242" actId="20577"/>
          <ac:spMkLst>
            <pc:docMk/>
            <pc:sldMk cId="2968105118" sldId="276"/>
            <ac:spMk id="2" creationId="{91F34F4A-039C-4C4D-9246-1D3A243FBF8A}"/>
          </ac:spMkLst>
        </pc:spChg>
        <pc:spChg chg="mod">
          <ac:chgData name="Connor Welch" userId="81f93493-9b00-4dd5-a1db-199350fa17ce" providerId="ADAL" clId="{271A4E80-010C-4CD1-971C-A345A36E8362}" dt="2021-09-21T13:24:09.475" v="4726" actId="20577"/>
          <ac:spMkLst>
            <pc:docMk/>
            <pc:sldMk cId="2968105118" sldId="276"/>
            <ac:spMk id="3" creationId="{EA879507-FA94-4931-8F90-348E9B4CAACB}"/>
          </ac:spMkLst>
        </pc:spChg>
        <pc:spChg chg="mod">
          <ac:chgData name="Connor Welch" userId="81f93493-9b00-4dd5-a1db-199350fa17ce" providerId="ADAL" clId="{271A4E80-010C-4CD1-971C-A345A36E8362}" dt="2021-09-20T14:12:30.403" v="3095" actId="20577"/>
          <ac:spMkLst>
            <pc:docMk/>
            <pc:sldMk cId="2968105118" sldId="276"/>
            <ac:spMk id="4" creationId="{43EF9BAB-EE26-433D-8377-B85ABAF12BFA}"/>
          </ac:spMkLst>
        </pc:spChg>
      </pc:sldChg>
      <pc:sldChg chg="new del">
        <pc:chgData name="Connor Welch" userId="81f93493-9b00-4dd5-a1db-199350fa17ce" providerId="ADAL" clId="{271A4E80-010C-4CD1-971C-A345A36E8362}" dt="2021-09-20T16:46:58.047" v="3539" actId="47"/>
        <pc:sldMkLst>
          <pc:docMk/>
          <pc:sldMk cId="807428871" sldId="277"/>
        </pc:sldMkLst>
      </pc:sldChg>
      <pc:sldChg chg="modSp new mod">
        <pc:chgData name="Connor Welch" userId="81f93493-9b00-4dd5-a1db-199350fa17ce" providerId="ADAL" clId="{271A4E80-010C-4CD1-971C-A345A36E8362}" dt="2021-09-20T16:54:29.014" v="4104" actId="20577"/>
        <pc:sldMkLst>
          <pc:docMk/>
          <pc:sldMk cId="3067713502" sldId="277"/>
        </pc:sldMkLst>
        <pc:spChg chg="mod">
          <ac:chgData name="Connor Welch" userId="81f93493-9b00-4dd5-a1db-199350fa17ce" providerId="ADAL" clId="{271A4E80-010C-4CD1-971C-A345A36E8362}" dt="2021-09-20T16:47:46.280" v="3611" actId="20577"/>
          <ac:spMkLst>
            <pc:docMk/>
            <pc:sldMk cId="3067713502" sldId="277"/>
            <ac:spMk id="2" creationId="{255F1DFD-FB2B-489E-A3BD-0514702728E1}"/>
          </ac:spMkLst>
        </pc:spChg>
        <pc:spChg chg="mod">
          <ac:chgData name="Connor Welch" userId="81f93493-9b00-4dd5-a1db-199350fa17ce" providerId="ADAL" clId="{271A4E80-010C-4CD1-971C-A345A36E8362}" dt="2021-09-20T16:54:29.014" v="4104" actId="20577"/>
          <ac:spMkLst>
            <pc:docMk/>
            <pc:sldMk cId="3067713502" sldId="277"/>
            <ac:spMk id="3" creationId="{2B86220B-6A4F-472A-B521-61D37491757D}"/>
          </ac:spMkLst>
        </pc:spChg>
      </pc:sldChg>
      <pc:sldChg chg="delSp modSp new del mod">
        <pc:chgData name="Connor Welch" userId="81f93493-9b00-4dd5-a1db-199350fa17ce" providerId="ADAL" clId="{271A4E80-010C-4CD1-971C-A345A36E8362}" dt="2021-09-21T13:29:54.948" v="4767" actId="2696"/>
        <pc:sldMkLst>
          <pc:docMk/>
          <pc:sldMk cId="800379208" sldId="278"/>
        </pc:sldMkLst>
        <pc:spChg chg="mod">
          <ac:chgData name="Connor Welch" userId="81f93493-9b00-4dd5-a1db-199350fa17ce" providerId="ADAL" clId="{271A4E80-010C-4CD1-971C-A345A36E8362}" dt="2021-09-21T13:25:27.323" v="4764" actId="20577"/>
          <ac:spMkLst>
            <pc:docMk/>
            <pc:sldMk cId="800379208" sldId="278"/>
            <ac:spMk id="2" creationId="{3A08C39B-79AD-477D-A5A7-0A65188D5538}"/>
          </ac:spMkLst>
        </pc:spChg>
        <pc:spChg chg="del">
          <ac:chgData name="Connor Welch" userId="81f93493-9b00-4dd5-a1db-199350fa17ce" providerId="ADAL" clId="{271A4E80-010C-4CD1-971C-A345A36E8362}" dt="2021-09-21T13:29:48.741" v="4765" actId="478"/>
          <ac:spMkLst>
            <pc:docMk/>
            <pc:sldMk cId="800379208" sldId="278"/>
            <ac:spMk id="3" creationId="{189FE91E-A908-4D1A-8B9F-3F0DC3596AE1}"/>
          </ac:spMkLst>
        </pc:spChg>
      </pc:sldChg>
      <pc:sldChg chg="addSp modSp new mod ord">
        <pc:chgData name="Connor Welch" userId="81f93493-9b00-4dd5-a1db-199350fa17ce" providerId="ADAL" clId="{271A4E80-010C-4CD1-971C-A345A36E8362}" dt="2021-09-21T13:58:10.894" v="5554"/>
        <pc:sldMkLst>
          <pc:docMk/>
          <pc:sldMk cId="1232568052" sldId="279"/>
        </pc:sldMkLst>
        <pc:spChg chg="mod">
          <ac:chgData name="Connor Welch" userId="81f93493-9b00-4dd5-a1db-199350fa17ce" providerId="ADAL" clId="{271A4E80-010C-4CD1-971C-A345A36E8362}" dt="2021-09-21T13:30:12.572" v="4821" actId="20577"/>
          <ac:spMkLst>
            <pc:docMk/>
            <pc:sldMk cId="1232568052" sldId="279"/>
            <ac:spMk id="2" creationId="{AF3D2655-1026-4EDC-819E-815CAEAA6AEB}"/>
          </ac:spMkLst>
        </pc:spChg>
        <pc:spChg chg="mod">
          <ac:chgData name="Connor Welch" userId="81f93493-9b00-4dd5-a1db-199350fa17ce" providerId="ADAL" clId="{271A4E80-010C-4CD1-971C-A345A36E8362}" dt="2021-09-21T13:48:18.326" v="5231" actId="20577"/>
          <ac:spMkLst>
            <pc:docMk/>
            <pc:sldMk cId="1232568052" sldId="279"/>
            <ac:spMk id="3" creationId="{06DAAB5A-7A3E-41A9-92FA-B2E2750F559D}"/>
          </ac:spMkLst>
        </pc:spChg>
        <pc:spChg chg="mod">
          <ac:chgData name="Connor Welch" userId="81f93493-9b00-4dd5-a1db-199350fa17ce" providerId="ADAL" clId="{271A4E80-010C-4CD1-971C-A345A36E8362}" dt="2021-09-21T13:48:30.684" v="5264" actId="20577"/>
          <ac:spMkLst>
            <pc:docMk/>
            <pc:sldMk cId="1232568052" sldId="279"/>
            <ac:spMk id="4" creationId="{E6E713F0-0360-4038-8C63-62B5A350DFE4}"/>
          </ac:spMkLst>
        </pc:spChg>
        <pc:spChg chg="add mod">
          <ac:chgData name="Connor Welch" userId="81f93493-9b00-4dd5-a1db-199350fa17ce" providerId="ADAL" clId="{271A4E80-010C-4CD1-971C-A345A36E8362}" dt="2021-09-21T13:36:15.303" v="4963" actId="1076"/>
          <ac:spMkLst>
            <pc:docMk/>
            <pc:sldMk cId="1232568052" sldId="279"/>
            <ac:spMk id="5" creationId="{698FE0C8-BCEF-4E2E-9FDF-AB9C1A9693DE}"/>
          </ac:spMkLst>
        </pc:spChg>
        <pc:spChg chg="add mod">
          <ac:chgData name="Connor Welch" userId="81f93493-9b00-4dd5-a1db-199350fa17ce" providerId="ADAL" clId="{271A4E80-010C-4CD1-971C-A345A36E8362}" dt="2021-09-21T13:40:50.950" v="5153" actId="208"/>
          <ac:spMkLst>
            <pc:docMk/>
            <pc:sldMk cId="1232568052" sldId="279"/>
            <ac:spMk id="6" creationId="{8719D4D3-7154-40B1-B92C-11A22596A2CB}"/>
          </ac:spMkLst>
        </pc:spChg>
        <pc:spChg chg="add mod">
          <ac:chgData name="Connor Welch" userId="81f93493-9b00-4dd5-a1db-199350fa17ce" providerId="ADAL" clId="{271A4E80-010C-4CD1-971C-A345A36E8362}" dt="2021-09-21T13:43:46.434" v="5184" actId="1076"/>
          <ac:spMkLst>
            <pc:docMk/>
            <pc:sldMk cId="1232568052" sldId="279"/>
            <ac:spMk id="8" creationId="{FD59C7BD-8B2C-47AC-AEC2-79AAEBD632E4}"/>
          </ac:spMkLst>
        </pc:spChg>
        <pc:spChg chg="add mod">
          <ac:chgData name="Connor Welch" userId="81f93493-9b00-4dd5-a1db-199350fa17ce" providerId="ADAL" clId="{271A4E80-010C-4CD1-971C-A345A36E8362}" dt="2021-09-21T13:41:37.959" v="5164" actId="1076"/>
          <ac:spMkLst>
            <pc:docMk/>
            <pc:sldMk cId="1232568052" sldId="279"/>
            <ac:spMk id="9" creationId="{C42FA44A-8D81-46A4-8A9B-B22F92669DA2}"/>
          </ac:spMkLst>
        </pc:spChg>
      </pc:sldChg>
      <pc:sldChg chg="addSp modSp new mod">
        <pc:chgData name="Connor Welch" userId="81f93493-9b00-4dd5-a1db-199350fa17ce" providerId="ADAL" clId="{271A4E80-010C-4CD1-971C-A345A36E8362}" dt="2021-09-23T00:00:17.470" v="6095" actId="14100"/>
        <pc:sldMkLst>
          <pc:docMk/>
          <pc:sldMk cId="1873715019" sldId="280"/>
        </pc:sldMkLst>
        <pc:spChg chg="mod">
          <ac:chgData name="Connor Welch" userId="81f93493-9b00-4dd5-a1db-199350fa17ce" providerId="ADAL" clId="{271A4E80-010C-4CD1-971C-A345A36E8362}" dt="2021-09-21T13:47:29.316" v="5216" actId="122"/>
          <ac:spMkLst>
            <pc:docMk/>
            <pc:sldMk cId="1873715019" sldId="280"/>
            <ac:spMk id="2" creationId="{8FC07064-DDA8-40F9-9262-C12159879136}"/>
          </ac:spMkLst>
        </pc:spChg>
        <pc:spChg chg="mod">
          <ac:chgData name="Connor Welch" userId="81f93493-9b00-4dd5-a1db-199350fa17ce" providerId="ADAL" clId="{271A4E80-010C-4CD1-971C-A345A36E8362}" dt="2021-09-21T13:52:34.253" v="5426" actId="14100"/>
          <ac:spMkLst>
            <pc:docMk/>
            <pc:sldMk cId="1873715019" sldId="280"/>
            <ac:spMk id="3" creationId="{1ABA7C6E-AB86-45A5-899E-D62175A622BF}"/>
          </ac:spMkLst>
        </pc:spChg>
        <pc:spChg chg="add mod">
          <ac:chgData name="Connor Welch" userId="81f93493-9b00-4dd5-a1db-199350fa17ce" providerId="ADAL" clId="{271A4E80-010C-4CD1-971C-A345A36E8362}" dt="2021-09-21T13:57:07.814" v="5522" actId="1076"/>
          <ac:spMkLst>
            <pc:docMk/>
            <pc:sldMk cId="1873715019" sldId="280"/>
            <ac:spMk id="4" creationId="{56C9601B-81E2-4726-B3AB-1E8F84E03572}"/>
          </ac:spMkLst>
        </pc:spChg>
        <pc:spChg chg="add mod">
          <ac:chgData name="Connor Welch" userId="81f93493-9b00-4dd5-a1db-199350fa17ce" providerId="ADAL" clId="{271A4E80-010C-4CD1-971C-A345A36E8362}" dt="2021-09-21T13:57:20.303" v="5526" actId="1076"/>
          <ac:spMkLst>
            <pc:docMk/>
            <pc:sldMk cId="1873715019" sldId="280"/>
            <ac:spMk id="5" creationId="{E6FE55A1-A80D-4F87-A23C-E30912E1B36E}"/>
          </ac:spMkLst>
        </pc:spChg>
        <pc:spChg chg="add mod">
          <ac:chgData name="Connor Welch" userId="81f93493-9b00-4dd5-a1db-199350fa17ce" providerId="ADAL" clId="{271A4E80-010C-4CD1-971C-A345A36E8362}" dt="2021-09-23T00:00:17.470" v="6095" actId="14100"/>
          <ac:spMkLst>
            <pc:docMk/>
            <pc:sldMk cId="1873715019" sldId="280"/>
            <ac:spMk id="6" creationId="{4F5A3D29-02BA-4C8D-8DEB-716B6E88927D}"/>
          </ac:spMkLst>
        </pc:spChg>
        <pc:spChg chg="add mod">
          <ac:chgData name="Connor Welch" userId="81f93493-9b00-4dd5-a1db-199350fa17ce" providerId="ADAL" clId="{271A4E80-010C-4CD1-971C-A345A36E8362}" dt="2021-09-21T13:57:17.154" v="5525" actId="1076"/>
          <ac:spMkLst>
            <pc:docMk/>
            <pc:sldMk cId="1873715019" sldId="280"/>
            <ac:spMk id="7" creationId="{94775508-9FEB-4304-80CC-75E269D3BA9E}"/>
          </ac:spMkLst>
        </pc:spChg>
        <pc:spChg chg="add mod">
          <ac:chgData name="Connor Welch" userId="81f93493-9b00-4dd5-a1db-199350fa17ce" providerId="ADAL" clId="{271A4E80-010C-4CD1-971C-A345A36E8362}" dt="2021-09-22T23:59:31.725" v="6087" actId="1076"/>
          <ac:spMkLst>
            <pc:docMk/>
            <pc:sldMk cId="1873715019" sldId="280"/>
            <ac:spMk id="8" creationId="{5867DE40-8552-49E2-92DB-079182AC64FB}"/>
          </ac:spMkLst>
        </pc:spChg>
        <pc:spChg chg="add mod">
          <ac:chgData name="Connor Welch" userId="81f93493-9b00-4dd5-a1db-199350fa17ce" providerId="ADAL" clId="{271A4E80-010C-4CD1-971C-A345A36E8362}" dt="2021-09-23T00:00:13.188" v="6094" actId="14100"/>
          <ac:spMkLst>
            <pc:docMk/>
            <pc:sldMk cId="1873715019" sldId="280"/>
            <ac:spMk id="9" creationId="{D836D368-BAD8-47BD-A80A-D3B1B189F756}"/>
          </ac:spMkLst>
        </pc:spChg>
      </pc:sldChg>
    </pc:docChg>
  </pc:docChgLst>
  <pc:docChgLst>
    <pc:chgData name="Connor Welch" userId="81f93493-9b00-4dd5-a1db-199350fa17ce" providerId="ADAL" clId="{4EF2E419-70ED-754D-AE20-EAB5A6471817}"/>
    <pc:docChg chg="modSld">
      <pc:chgData name="Connor Welch" userId="81f93493-9b00-4dd5-a1db-199350fa17ce" providerId="ADAL" clId="{4EF2E419-70ED-754D-AE20-EAB5A6471817}" dt="2021-09-20T22:59:44.508" v="87" actId="20577"/>
      <pc:docMkLst>
        <pc:docMk/>
      </pc:docMkLst>
      <pc:sldChg chg="modSp mod">
        <pc:chgData name="Connor Welch" userId="81f93493-9b00-4dd5-a1db-199350fa17ce" providerId="ADAL" clId="{4EF2E419-70ED-754D-AE20-EAB5A6471817}" dt="2021-09-20T22:59:44.508" v="87" actId="20577"/>
        <pc:sldMkLst>
          <pc:docMk/>
          <pc:sldMk cId="4257029438" sldId="266"/>
        </pc:sldMkLst>
        <pc:spChg chg="mod">
          <ac:chgData name="Connor Welch" userId="81f93493-9b00-4dd5-a1db-199350fa17ce" providerId="ADAL" clId="{4EF2E419-70ED-754D-AE20-EAB5A6471817}" dt="2021-09-20T22:59:44.508" v="87" actId="20577"/>
          <ac:spMkLst>
            <pc:docMk/>
            <pc:sldMk cId="4257029438" sldId="266"/>
            <ac:spMk id="3" creationId="{5A654E30-3E51-47B0-A466-E4D5BD152EEF}"/>
          </ac:spMkLst>
        </pc:spChg>
        <pc:spChg chg="mod">
          <ac:chgData name="Connor Welch" userId="81f93493-9b00-4dd5-a1db-199350fa17ce" providerId="ADAL" clId="{4EF2E419-70ED-754D-AE20-EAB5A6471817}" dt="2021-09-20T22:59:36.294" v="82" actId="20577"/>
          <ac:spMkLst>
            <pc:docMk/>
            <pc:sldMk cId="4257029438" sldId="266"/>
            <ac:spMk id="4" creationId="{1E252065-2EAD-4B54-9032-383E15A8AFA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1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20 7772,'0'-13'978,"0"6"0,4 13-621,0 11-98,1 17 1,-5 8-21,0 14 1,0 5 65,0 12-1287,-6 6 1186,-1 17-1509,0-5 1317,-5 5 0,6-13-67,-2-6 1,-2-11 84,6-10 0,-5-16-7,5-10-40,-1-14 0,5-12 24,0-8 0,0-9 257,0-9 1,0-8-438,0-4 0,0-8 859,0-1 0,0-5-814,0 1 0,2-3 1,1-3-102,1-3 114,0-3 0,-2-1 47,2 0 8,-3 0 1,11 1-78,-4 3 194,4 4 0,1 7 146,0 7 1,0 6 233,-1 11 1,3 6-230,2 7 0,-3 5 1,5 0 638,-1 6-551,2 10-83,0 1 1,3 10-52,-6-2 1,5 8 0,-5 6-104,-1 5 1,-2 6-294,-1 9 1,0 3 204,0 5 1,-6 1 0,-3-1-799,-2 0 398,-2 1-874,0-7 1031,0-6 0,-2-14-164,-2-8-171,3-8 1,-7-3-447,4-7-363,3-4 1136,-11-8 0,11-9 280,-4-8 0,-2-3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40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13 7836,'-7'0'654,"2"0"0,3 0-401,-2 0-138,2 0 0,-2 0 0,8 0 179,5 0-237,2 0 0,2 0-159,0 0 96,6 0-25,-5 0 0,9 0-196,-6 0 0,5-4-8,-5 0 0,0 0 37,-4 4 0,1 0-69,3 0 1,-2 0 95,2 0 93,-9 5 0,2-2-38,-5 6 183,-1-1 0,0 5 52,1 0 1,-1-4-102,-4-1 0,0 1 1,0 4 52,0 0-29,0-1-395,0 1 225,0 0 1,0 1 86,0 4 1,-2-3-101,-2 7 1,1-2-379,-5 1 1,5 2 518,-2-6 0,-2 1 0,0-6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6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 8438,'-7'0'1179,"1"0"-768,6 0-12,0 0-35,0 5-164,-5 2 0,2 6-218,-6 0 1,2 0-117,-2 0 0,-2 0-184,2 0 0,-4 4 88,-4 0 0,3 0-233,-3-4 1,3 0 462,1 0 0,0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8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7247,'7'-6'951,"-1"5"-138,-6-5-206,5 6-180,-3 0-278,9 6 1,-9-3 126,2 5-235,-3 1 0,-1 5-113,0 3 0,0-3 103,0 4 1,0 0-393,0-1 0,0 1 248,0-6 1,2 1-239,2 0 0,-3 0 127,4 0 0,-4-4-1308,-1-1 604,0-5 928,0 3 0,6-12 0,1-1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8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7730,'0'-9'367,"0"0"163,0 7-105,0-10-205,0 11 1,1-9-62,3 5 1,4 1-69,5 4 0,-1-1 19,1-4 0,4 4-16,1-3 1,5 2-430,-2 2 0,-1 0 236,1 0 0,-5 0-511,1 0 0,-2 4 309,-2 1 1,-5-1-222,1-4 0,-2 1 522,1 4 0,4-4 0,-5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8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7730,'0'7'938,"0"-1"-258,0-6-25,0 0-165,6 0-385,1 0 0,10 0 55,0 0 0,2 0-657,-2 0 1,-1 0 389,5 0 0,-1-4-369,2 0 1,1-1-93,-6 5 0,0-4-874,-4 0 1442,-6-1 0,5 0 0,-5-2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9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38 7121,'-7'-13'894,"1"6"111,6 1-633,0 6 0,6-4 229,2-1 0,9 3-201,5 6 0,2-1 397,2 5 1,1 5-332,3 4 1,3 6 61,6-1 0,-7 8-226,-2 4 1,2 5-322,-2 4 1,-6-2-97,-7 6 1,-8-4 176,-5 4 1,-2-5-823,-2 1 1,-6-5 397,-3-3 1,-2 1-1239,-2-6 0,0-2-225,0-6 1825,1-4 0,-1-5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9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8440,'13'0'193,"-6"0"1,9-4 136,-3 0-334,3-1 53,-3 5 1,4 0-176,0 0 1,4 0-956,-3 0 1081,5-5 0,-3 3 0,5-4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0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40 7762,'-8'0'1309,"-1"0"-849,6 0 1,-2-2 680,5-2-767,0 2 1,3-3-85,5 5 0,2 0-180,12 0 1,-1-2-126,5-2 1,1 3-827,3-4 1,-3 4 524,3 1 1,-3 0-2055,-1 0 2370,0 0 0,0-6 0,-1-1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2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13 7762,'7'-7'1340,"-1"1"-570,-6 6-441,0 0 1,1 6 238,4 2 342,-4 10-537,5 2 0,-6 7 196,0 3-87,0 3-216,0 5 1,1 1 37,4 0-460,-4-1 186,10 1 0,-8 1-619,6 3 482,-1-9 0,4 3-381,-4-11 1,4-4 290,-4-1 1,0-5-479,0 1 98,-5-9 417,3-2-26,-6-6 0,0-10 311,0-3 1,-2-2-21,-2 2 1,1-4 4,-5-1 1,-1 0 161,-4 1 0,5 4-98,-1 0 0,-4 0 13,-4 4 0,-2 4-5,2 0 0,1 4 177,-5 1 0,4 0-77,-5 0 0,7 6-34,-3 2 0,4 4-119,1 1 1,2 4-190,2 0 1,4 4-538,5-3 0,1 0 367,3-1 0,5-2-245,8 2 1,-1-7 175,5-2 0,1-5-1016,3 1 1,0-2 631,-4-2 0,2 0-469,-6 0 1152,0-6 0,2-1 0,1-6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2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7762,'7'0'422,"5"0"0,-9 0-207,5 0 1,-4 0-21,5 0-15,0 0 1,3 0-148,1 0 1,0 0 92,0 0 1,0 0-282,0 0 1,0-5-3,0 1 1,-1 0-2,1 4 1,-4 0-174,-1 0 106,1-6 305,4-1 1,-6-2-109,-3 1 1,-2 3 209,-2-3-188,0 5 1,-2-4 185,-2 2 0,-3 4 9,-6-3 0,-4 2 23,0 2 0,-5 2 10,5 2 1,-2-1-80,2 5 1,3 0-135,-3 0 0,7 4 110,1-4 1,2 4-130,-1 1 0,2-1 103,6 1 1,0 0-176,0 0 0,6 0 3,2 0 0,8-2-104,1-2 1,6 1-94,-2-6 1,2 0 95,-1-4 1,1 0-104,-6 0 1,1-1 50,0-3 1,-4 1-144,3-6 0,-4 1 63,-5-5 1,2 4-73,-5 1 1,0-1 383,0-4 0,-4 0 0,11 0 0,-5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2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9161,'0'13'1867,"0"4"-1648,0 1 0,0 0-4,0-1 1,2 3-161,2 6 0,-1-2-119,6-2 0,-5 2-216,4-2 1,0-2-281,0 1 0,2-5 326,-5 1 1,3-3-428,-4-1 0,1 0 197,-5 0 1,0-4-237,0-1 379,0-5 1,-2 3 320,-2-6 0,1 0 0,-5 0 0,3-2 0,-3-2 0,5 3 0,-9-11 0,5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41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7836,'9'1'19,"0"4"1,-5-4 0,3 5 503,-1-1-312,4 3 145,-3 4-199,6 1 1,1 4 52,3 1 1,-1 10 22,5 2 1,-3 12-61,3 5 1,-4 9-100,5 4 1,-8 7 0,0 2-127,-4-2-60,-7 5-30,3-7 0,-13 5-120,-6-5 169,0-7 1,-11 5-77,2-3 0,-2-4 105,-2-4 1,0-5-653,1-4 0,3-7-735,1 2 1451,5-8 0,0 2 0,6-9 0,0-6 0,2-6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3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26 7762,'-9'0'0,"1"0"897,5 0-512,-8 0 1,8 0 183,-6 0 1,6-1 253,-1-4-474,3 4 1,2-5-197,3 6 0,5 0-75,8 0 0,3 0-385,6 0 1,0 0 254,-1 0 0,0 0-852,-4 0 0,3 0 440,-2 0 0,-4 0-665,0 0 0,-4-1 1129,-1-4 0,0 4 0,0-5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3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26 7772,'0'-7'975,"0"-4"-170,0 9 86,0-3 87,0 5-376,0 0 1,-5 1-210,1 3 1,-2 5 59,2 8 1,-2 3-127,-2 6 0,-4 7 199,4 5 0,-4 11-144,-1 7 1,0 10-149,1-2 0,4 9-128,4 0 1,3 1-216,1-1 0,1-4-697,3-9 1,-1-3 520,6-5 0,4-7-19,4-2 1,0-8 66,-4-5 1,4-4-827,0-5 0,0 2 448,-4-6 1,0 0-328,0-4 1,-4-6 195,-1-2 0,-3-4 746,3-1 0,-5 0 0,3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5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7857,'-7'-5'267,"1"-2"0,2-2 511,-1 0-116,1 7-421,4-10 0,0 9 184,0-5-295,6 5 0,0-4 60,2 2 0,4 4-85,-4-3 0,-1 2-168,2 2 0,0 0 103,3 0-192,1 0 1,0 4 76,0 1 1,-4 0-124,-1 0 1,-3-2 66,3 5 1,-5-3-161,1 3 201,-2 1 1,-2 4-126,0-1 136,0 1 0,0 0-5,0 0 1,-5 0 182,1 0 0,-4 0-93,3 0 1,-3-1-74,3 1 0,-5 0 39,2 0 1,2 0-9,2 0 0,-2 0-22,2 0 1,-5-5-77,5 1 207,0-1 0,-1 5-151,1 0 375,0-6-212,4-1 233,0 0-240,5-5 0,3 5 94,4-6 1,1-2-110,0-2 0,0 3 14,0-4 1,0 0-381,0 0 0,-2 0 153,-2 0 0,2 4-570,-2-3 0,-2 1-52,1-2-270,-5 4 1042,9-5 0,-11 1 0,5-3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6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0 10264,'-7'7'1076,"1"5"-841,0-5 0,4 7-192,-7 3 39,0-2 1,2 9-104,3-3 0,-2 0 114,2 0 1,0 0-419,4 5 1,1 0 181,3 0 0,4-6-380,4-3 1,6-3 212,-1-1 1,4-4 22,-4-1 1,5-5-102,-5 1 448,0-2 0,-5-8 45,-4-3 1,2 2-133,-5-1 0,-1-1 251,-4-4 0,0 0-75,0 1 1,-6 0 52,-2 4 0,0-4-65,0 3 1,-1 2-210,-4-1 1,0 5-79,1-1 1,-1 2-313,0 2 1,0 0-430,0 0 0,4 2-82,1 2 973,5-3 0,-8 11 0,3-5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 7910,'0'-8'823,"0"3"-350,0 5-92,0 0 151,0-6-205,0 5 178,0-5-288,0 6 1,2 0-153,2 0 1,-1 0 128,5 0 0,-3 0-826,3 0 545,1 0 0,4 0-377,0 0 1,0 0-194,-1 0 1,-3 0 656,0 0 0,-1-6 0,5-1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8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7797,'0'-7'660,"0"1"-387,0 6 1105,0 0-912,0-6-60,0 5-110,0-5 45,0 6-212,6 0 0,-3 0 105,5 0-197,-5 0 42,9 0 0,-9 0 76,5 0-38,-5 0 1,7 1 26,-6 4 0,2-4-13,-2 3 1,-1 2 24,6-2 0,-1 6-125,5-1 1,-4 2 96,-1 2 0,1 0-206,4 0 1,0 0 52,0 0 1,-1 0-231,1 0 1,0-1 118,0 1 1,0 0-337,0 0 1,-2-4-67,-2-1 0,1-3-280,-6 3 1,5-4-1255,-5 5 1137,6-6 935,-9 3 0,11-6 0,-5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59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0 10862,'-2'9'271,"-2"-1"0,1 1-79,-5 4 1,-1 0-563,-4-1 1,5 1-204,-1 0 0,2 0-1343,-2 0 1916,-2 0 0,9 0 0,-3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0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7872,'0'-7'1369,"0"2"-384,0 5 603,0 0-1295,0 5 1,0 4-284,0 8 1,0-1 80,0 5 1,0-4-331,0 5 1,0-2 212,0 1 1,2 2-208,2-6 1,-3 5-164,4-5 0,-2-1-1164,1-8-478,-3 4 1460,11-5 1,-6-1 577,2-6 0,-2-6 0,0-7 0,1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1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 7872,'-7'0'1238,"-5"0"-304,5 0-555,-6 0 0,1 1 23,-1 3-188,6 3 0,-3 11-150,5-1 1,1 0-83,4-4 1,6 0-212,2 0 1,8-1-226,1 1 1,6 0 247,-1 0 1,2-6-122,2-3 1,-1 2 33,1-1 1,-2-1 267,-2-4 1,-4-6-52,-5-3 1,-6-2 155,-2-2 0,-4 0 124,-1 0 1,-7-4 79,-6 0 1,-1 0-192,-8 4 1,5 0-20,-4 0 1,4 2-662,-5 2 0,6 4 280,-1 5 1,3 0-1240,1 0 858,6 0 688,1 0 0,0 5 0,-1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1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65 7872,'-6'13'582,"-1"-1"-25,-6 1-158,6 0 61,1 0-287,6 0 1,2 0 174,2 0-334,3-6 146,12 4 1,-1-5 160,4 3-541,8-4 191,-9-5 0,11 0-61,-7 0 95,-5 0 0,3-1-41,-6-3 1,5-4-30,-5-4 1,-6-6 87,-6 1 1,-4-4-8,-1 4 1,-3-1-287,-5 6 1,-2-4 103,-12 3 0,1-3-1818,-5 8 1984,0 2 0,1-6 0,-1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48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0 10067,'0'9'189,"0"-1"1,0-3-54,0 3 1,0 1-1,0 4 72,0 0 0,0 1-77,0 3 0,-1 3 51,-3 6 0,1 0 38,-6-1-122,6 1 1,-7-4-99,6-1 0,-6-5 0,3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2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11762,'0'14'513,"0"3"1,4-2-760,0 2 0,2 3 221,-2 1 0,-2-1-184,2 2 1,-2-5 212,-2 4 1,0-3-987,0 3 1,0-5 123,0 1 1,0-7-1052,0-1 1909,0-7 0,5 10 0,2-5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2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26 7833,'0'7'943,"-6"-1"-628,5 0 159,-11 1-211,11 6 0,-6-1 52,2 1-123,4 0-22,-5-6 1,8 5-186,2-4 39,3 4 0,10-4-389,0 1 1,6-6 278,-1 1 0,1-2-130,-2-2 1,2 0 87,-6 0 0,5-2 53,-5-2 1,-1-3 16,-8-6 0,2 0 197,-6 0 1,1 0 76,-5 0 1,-7 0 126,-6 1 0,0-1-215,-4 0 0,-2 4 19,2 1 1,-5 0-663,5 0 0,0 2 40,4 6-1375,0 0 666,6 0 1184,1 0 0,6 6 0,0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2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 7833,'-13'5'314,"0"4"0,6-2-62,3 2 0,1-1-191,-1 5 1,2-3 80,-2 3 0,7-3 29,1 7 0,6-3-224,-1-1 1,6 0 122,3 0 0,0 0-38,-1 0 1,-2-5 79,2 1 0,1-6 217,0 1 0,-1 2-48,-4-2 1,-1 0-7,1-4 1,0-5-130,0-4 1,-1 2 26,-4-2 0,-2 1-283,-6-5 0,0 0 125,0 0 1,0 0-849,0 0 1,-6 5 423,-2-1 0,-4 5-1739,-1-5 2148,0 7 0,0-10 0,1 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4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11166,'8'0'563,"-3"0"1,-3 0-554,2 0 0,-1 0 79,5 0 0,1 0-24,4 0 0,0 0-43,0 0 1,4 0-381,0 0 0,6 0 195,-2 0 0,-2 0-288,-2 0 1,2-4 185,-2 0 1,-4-1-80,-5 5 570,1 0-152,-2 0 2,-1 0 0,-6 2-5,0 2 0,-2-1 115,-2 6 0,-2-1 1,-2 5 1,-2 0-214,5 0 1,0 0-89,0 0 1,4 1-160,-3 3 0,2-3-182,2 4 0,0 0 175,0-1 1,0 0-266,0-4 1,2 0-194,2 0-219,-3-6 957,11 5 0,-5-11 0,6 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5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14 9614,'-6'-7'1116,"4"1"-930,-3 6 0,5 6-1,0 2 1,-2-1-155,-2 2 1,3-1 96,-4 5 0,4 4-216,1 1 0,0-1 46,0-4 1,0 0 270,0-1-219,0 1-214,6 0 1,1-1 42,6-4 0,-1-1 111,1-2 1,-4-4 169,-1 3 1,1-2-104,4-2 1,0 0 29,0 0 0,0 0-11,-1 0 1,1-4-141,0-1 0,-4 1 64,-1 4-117,-5 0 3,9-6-256,-11 5-126,5-5 0,-6 5-174,0-4-64,0 4 0,-2-5 320,-2 6 1,3-1 453,-4-4 0,-2 4 0,0-10 0,-6 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5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12 7812,'-13'0'2347,"6"-6"-1965,-5 4 0,11-2 219,-3 8 0,2-1-184,2 6 0,0-1-221,0 5 1,0 6 11,0 2 0,5-1-387,-1 2 1,4-1 90,-3 5 0,3-4-40,-3-1 0,3-1-676,-3 1 0,3-1-77,-4-2-1134,6-4 1389,-2 5 1,0-12-523,1-3 1148,-6-3 0,8-1 0,-4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5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26 7812,'-7'0'2221,"1"0"-1980,6 0 1,0-1-35,0-4 1,6 4-619,2-3 0,4 2 299,1 2 0,-5 0-955,1 0 0,-1 0 1067,5 0 0,0-5 0,0-3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9200,'0'7'1587,"4"5"-1256,0-4 0,6 4-134,-1 0 1,7 3-283,1 2 0,4-1 109,-4 5 0,6-5-140,-1 1 1,1 2 143,-2-2 1,2 0-890,-6-4 1,-1 0 94,-8 0 1,2-5-1087,-5 1 1852,-1-6 0,-4 4 0,0-3 0,-6-3 0,-1 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6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 11282,'0'13'219,"0"-1"1,0-3-807,0 0 1,0-1 425,0 5 0,-2 0-988,-2 0 1149,3 0 0,-5 5 0,6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7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7812,'-7'0'790,"1"0"0,8 0-224,2 0 0,-1 0 344,5 0 1,7 5-410,6 4 0,5 7 101,4 1 1,4 11-208,9 3 1,7 6 148,6 6 0,1 5-323,-1 12 1,-3 3-240,3 15 0,-15-8-159,-6 7 0,-8-10-146,-6-2 0,-8-5 18,-9-5 0,-2-9-383,-2-3 1,-6-3-62,-2-6 1,-5-1 217,-5 2 1,3-8-350,-7-1 0,5-2 365,-4-7 0,5-1-575,-1-8 1090,8 4 0,-2-11 0,4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49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32 7836,'-4'21'142,"-2"2"1,0 3 390,0 2-358,2 8-17,4-3 0,0 11 79,0 3 0,-4 9 0,0 3 25,1 0 1,0 4-159,-2-3 0,3 1-44,-7-1 0,6-10-264,-1-11-278,2-12 440,2-14 0,0-19-281,0-11 0,2-12 143,2-5 1,-2-7 13,2-2 88,3-6 32,-6 3 0,5 1-6,-6 2-31,0-3-13,6 6 44,-5-5 15,5 7 1,-4-1 176,2 1-162,-3-7 1,9 9 173,-5-2-65,5 8 0,-3 3-11,6 5 0,4 8 0,0 0 58,-1 3 0,2 10 83,-1 1 1,6 6-167,-1 7 0,-4 7 130,0 5 1,0 8-5,-1 10 1,0 7 63,-4 6 0,-4 0-392,0-5 0,-1 5 104,5 0 1,-4 0-515,-1-5 1,-1-2 263,2-6 1,1-2-280,-6-11 0,0-4 239,-4-4 0,2-12-505,2-2 842,-2-5 0,3-9 0,-5-2 0,0-9 0,0-3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09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11827,'12'0'482,"1"0"1,0 0-468,0 0 0,0-4 79,0 0 0,0 0-972,0 4 607,-1 0 0,1 0-1826,0 0 1410,0 0 1,0 0-782,0 0 1468,0 0 0,0 5 0,-1 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0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7699,'0'7'1007,"0"0"-474,0-2-320,0-4 1,1 5 348,4-6-203,-4 0-133,10 0-14,-3 0-603,-1 0 365,4 0 1,-2 0-776,8 0 1,-3-1 447,3-4 1,2 2-1017,-2-5 1369,0 5 0,2-9 0,1 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1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65 7859,'-6'-13'0,"5"5"410,-4-1 0,3 5 645,-3-5 87,4 6 45,-5-8-342,6 10-404,0-5 1,2 7-79,2 4 0,3 0 37,6 4 0,0 7-130,0-4 1,1 8-274,3-2 1,-3 5-178,4-2 0,0-1-212,-1 1 1,2 0-95,-2 0 0,-3 2 246,4-6 0,-4 4-885,-1-3 1,0-1 412,0-4 1,-6-5-1288,-3 1 1107,-3-6 892,-1 2 0,0-5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1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39 7859,'0'-7'558,"0"-5"158,0 11-478,0-11 96,0 11-93,0-5 184,0 6-237,0 0 1,-1 6 50,-4 3 0,2 2-172,-5 2 0,4 4 83,-5 0 0,5 6-221,-5-1 1,2 1-352,-2-2 0,-2 3 263,2-2 0,2-2-627,-1 1 0,3-5 386,-3 1 1,5-3-882,-1-1 1281,2-6 0,2-1 0,0-6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3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27 8391,'-7'0'636,"1"0"1,5 0-6,-3 0-328,2 0 0,-3-2 113,5-2-204,0 2 1,1-3-94,3 5 1,-1 0 92,6 0 1,-5-5-162,5 1 0,-1 0 196,5 4-252,0 0 1,0 0 15,0 0 0,-5 0-341,1 0 23,-1 0 0,1 0 2,0 0 75,-7 0 1,4 1 66,-6 4 0,0-3-69,0 7 135,0 0 0,-4 3 13,0 1 1,-2-4-32,2-1 26,-4 1 193,-4 4-122,-1 0 1,1 0 170,4 0-130,-4-6 72,5 4 0,0-8-30,3 6-37,-4-7 290,7 4 85,-5-6 64,6 0 652,0 0-847,6 0-340,1 0 0,6 0-126,0 0 0,0 0 98,0 0 0,0 0-645,-1 0 1,1 0 353,0 0 1,0 0-908,0 0 1,-5 0 1293,1 0 0,0-6 0,4-1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5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14 7859,'-7'0'-132,"0"0"746,3 0-163,2 0-53,-9 0 0,8 0 276,-6 0 51,7 0-209,-4 0-7,0 0-284,5 0 1,-4 0-125,10 0 0,-2 0 8,5 0 0,2 0-83,7 0 1,-1 0-716,6 0 0,-5 0 396,4 0 0,-5 0-830,1 0 0,-3-2 29,-1-2 1094,0 3 0,6-5 0,1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5.7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11606,'7'13'1221,"-1"0"-956,-6 0-389,0 6 1,4 1 102,0 5-775,1 7 650,-5 1 0,0 1-702,0 0 0,0-4 416,0 5 0,0-11-370,0 2 0,0-9-215,0 0 401,0-3 616,0-6 0,5-3 0,2-5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6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 7859,'-13'5'444,"2"-2"-191,2 6 1,-1-5 83,6 5 1,-2-1 213,2 5 1,2 0-425,-2 0 0,-2 4 36,2 0 1,0 2-281,4-2 1,0 2 150,0 2 1,5-2-373,4-6 1,3-1 266,0 1 1,6 0-184,-1 0 1,4-6 63,-4-2 1,6-4-32,-1-1 1,-2-1 322,1-4 0,-5-2-107,1-6 0,-4 0 307,-4 0 0,1 1-117,-6-1 1,0-4 117,-4-1 0,-1 1-58,-4 4 0,-2 0-88,-6 1 1,1-1-77,-1 0 0,-2 0 7,-2 0 0,3 0-322,-3 0 0,1 5 138,-1-1 0,2 6-799,-2-1 0,3 3 439,1 1 0,0 0-1050,0 0 1506,6 0 0,-4 5 0,4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6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9398,'-7'9'1101,"3"-1"1,-2 1-715,2 4 1,-5 0-132,5 0 1,0 0-237,4-1 0,0 6 61,0-1 0,5 1-221,4 0 0,4-4-6,4 3 0,3-3-269,6-1 0,-1-6 169,1-2 0,0-4 67,0-1 0,-2 0 260,-3 0 0,2-1-119,-6-4 1,-1-2 409,-7-6 0,-3-1-172,-6-3 1,0 3 292,0-4 0,-8 0-281,-5 1 1,-1-1-273,-7 6 1,-1 3-230,-3 0 0,-1 7 240,0-3 0,2 4-1183,2 1 1,4 0 90,5 0 1141,0 0 0,0 6 0,0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7.2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14 7803,'-7'-6'2889,"1"5"-2544,6-5 1,1 7 261,4 4 1,2-2-233,6 5 1,1 1-299,3 4 0,3-1 58,6 1 0,0 4-128,0 1 0,-1 3 79,1-4 1,-2 0-652,-2-4 0,1 3-61,-6-3 0,0 3-1295,-4-8 812,-6-2 1,3 1-12,-6-3 1120,1-2 0,-11-2 0,-1-7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49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8446,'9'0'694,"-1"0"0,1 0-484,4 0 0,1 0-89,3 0-123,3 0-1059,6 0 763,0 0 0,0 0 149,-1 0-737,1 0 439,0 6 447,-6-5 0,4 11 0,-4-5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17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14 8140,'0'-7'2544,"-5"1"-1825,3 6-322,-3 0 1,0 1 255,1 4-612,0 2 0,-1 6 123,1-1 0,-5 6-248,5-1 1,-4 0-1084,3-4 0,-5 0 288,2 0 879,2-1 0,-5 7 0,3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3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7510,'0'7'502,"0"-2"0,0 1-222,0 3 1,0 2-83,0 2 63,5 6-603,-3-5 265,3 10 0,-3-8-41,2 5 0,-2 0 132,2 0 0,2 2-385,-2-6 1,2 0 22,-2-4-737,-3 0 350,5 0 735,-6-6 0,0 4 0,0-3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3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9341,'7'-7'266,"4"2"1,-4 5 46,6 0-934,0 0 520,0 0 0,4 0-1292,0 0 976,0 0 1,-4 0 416,0 0 0,6-6 0,1-1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4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8177,'0'-7'1823,"0"2"-1076,0 5 975,0 0-1411,5 5 0,-2 0-81,6 7 1,-6 0-127,1 9-40,3 1 1,-4 4-67,5-1 0,-3 1-293,3 0 1,-5 0 302,1-1 1,2 1 84,-2 0 0,1-6-3517,-5-3 2470,0 3 1,4-6-334,0 4 599,1-10 688,-5-2 0,5-6 0,3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8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14 9387,'-7'-6'643,"1"5"-463,6-5 52,0 6 1670,0 0-1828,0 6 1,-4 1 102,-1 6 1,1 1-157,4 3 0,-4-1 119,0 5 1,-1-4-436,5 5 0,0-5 63,0 4 0,0 0-101,0 0 0,2-1-41,2-3 1,2-3 128,2 4 0,4-8-55,-4-2 0,4-3 67,1 3 0,0-5 36,-1 1 0,1-2 43,0-2 1,0-2 157,0-2 0,0-2 15,0-2 1,-6-4 251,-3 4 130,3-4 0,-5-1-4,2 0 71,-3 1 0,-2 0-198,-3 4 0,1-2-14,-6 5 1,1 1 18,-5 4 0,0 0-189,0 0 1,0 0-109,0 0 0,0 1-185,1 4 1,0-2-818,4 5 1,2-4 517,6 5 1,0-5-1378,0 5 1883,0-6 0,11 8 0,4-4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9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39 7825,'0'-9'1680,"0"1"-784,0 5-15,0-9-419,0 11 0,-2-5 127,-2 6-380,2 0 0,-8 6-154,6 3 1,-4 2 173,3 2-20,1 0-782,4 0 471,0 5 1,0-3-158,0 2 1,0-3-717,0-1 650,6 0-199,-5 0 267,11 0 1,-7-5-88,4 1 0,2-6-212,-2 1 627,2 3 0,2-6-116,0 4 1,-2-5 259,-2-5 0,1-2-124,-6-6 0,5 1 150,-5-1 0,2 0-17,-2 0 0,-2-4-48,2 0 0,-3-1-47,-1 6 0,-1-1-43,-3 0 0,-3 1-494,-6 4 1,0-2 201,0 5 0,0 1-1225,0 4 623,0 0-388,0 0 1196,6 0 0,2 6 0,5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29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26 7825,'0'-7'2699,"0"0"-1420,0 3-272,0 2-289,0-4-383,0 6 1,-4 6-94,-1 3 1,-3 4-242,4 4 1,-2-3-48,2 3 1,2 2-99,-2-2 1,2 4-256,2-3 0,0-1 234,0-4 0,2 0-75,2-1 1,-1-3 52,6 0 1,-1-7 28,5 3 0,0-4 22,0-1 0,0-1 299,0-4 0,-1-2 27,1-6 0,-6 1 54,-2-1 1,0-4-58,0-1 1,-1 1-141,-4 4 0,-1 0-181,-4 1 1,2-1 109,-5 0 1,-1 4-908,-4 1 1,1 5-61,-1-2-1478,0 4 2469,0 1 0,0 6 0,0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1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13 7825,'-7'0'904,"-3"-1"-104,6-3-184,0 2-315,4-3 170,0 5-143,0 0 1,0 5-80,0 4 0,0 2-126,0 2 0,0 1-21,0 4 1,-2-3-173,-2 7 0,1-6-453,-5 1 1,3 1 318,-3 0 1,3 3-944,-3-4 1,3-1-8,-3-8 1154,5 4 0,-8-5 0,3 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2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11862,'13'5'1018,"0"-1"1,1 10-648,3-1 0,3 7-555,6-3 1,0 6 221,0-1 1,-1 2-675,1 2 1,0-5 409,0 1 1,-2-7-365,-3 3 0,2-4-171,-5-1 0,-3-5-1577,-6 1 1222,2-6 1116,-4 2 0,1-10 0,-3-2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3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14 7204,'0'-7'2693,"0"1"-2424,0 6 147,0 0-312,0 6 1,0 1 95,0 6 0,-1-1-268,-4 1 1,2 4-15,-5 1 0,1 3-43,-2-4 1,-1 6-687,6-1 1,-5-4 441,5-1 0,0-2 369,4-2 0,-6-1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0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8588,'9'0'241,"-1"0"1,1 0-371,4 0 0,0 0 91,0 0 0,4 0-809,0 0 425,6 0-246,-3 0 462,0 6 0,0-5-112,-3 4 318,-3 2 0,5 0 0,-6 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3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40 12207,'1'-8'639,"4"4"-983,2 3 0,6-1 262,0-2 1,-5 3-2092,1-4 528,-1 4-88,5 1 1733,0 0 0,0-6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4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78 7828,'0'-9'-656,"0"1"1720,0 5-667,0-9 1,0 9 856,0-5-397,5 5-471,-3-9 1,5 11-334,-3-3 1,2 1 67,3-1 1,2 2-215,-2-2 162,2 2 0,2 2 149,0 0 0,0 0-71,0 0 0,-1 2-180,1 2 0,-4-1-88,-1 6 1,-5-1-62,2 5 0,-4 0-10,-1 0 1,0 0 46,0 0 0,-1 1 172,-4 3 0,0-3-535,-4 4 1,-2 0 163,2-1 0,-2 5 141,-2-5 1,4 0 52,1-4 1,0 0 95,0 0 1,1 0 126,2-1 0,4-3-10,-3 0 0,2-5-95,2 4 259,0-5-195,6 3 1,1-6 72,6 0 1,0 0-89,0 0 1,1 0-14,3 0 0,-3 0-159,4 0 1,0-4-239,-1-1 0,-1 0-559,-7 0 1,2 4 951,-2-3 0,-4 2 0,1 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4.9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 7788,'-9'0'582,"1"0"-325,-1 0 153,2 0-154,-4 0 1,8 0 212,-6 0-223,6 5 1,-4 2-6,3 6 1,2 0-37,-2 0 1,3 4-176,1 0 1,0 6 75,0-1 0,5-4-214,4 0 1,7 0 107,1-1 0,6-1-166,-2-7 1,2 1 77,-1-6 0,2 0 51,-3-4 1,-1 0 338,2 0 0,-6-6-107,1-2 0,-3-5 243,-1-4 1,-2 1-136,-2-5 0,-3 3-131,-6-3 0,0 5 57,0-1 1,-6-1-580,-3 0 0,-6 3-241,-3 6 0,-3-1-565,4 6 1,-5-1 1155,5 5 0,-6 0 0,3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6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39 7805,'0'-13'359,"0"0"1,-1 6 207,-3 3-247,2 3 1,-5 1-81,3 0 1,-3 1 150,-6 3 1,0 5 22,0 8 1,0 4 20,0 10 1,-4 3-202,0 9 0,-2 0-14,2 8 0,7-1-646,-3 10 1,9-5 328,0 1 1,5-4-268,8 0 1,2-12 209,15-6 0,-2-6-1021,11-7 1,0-2 35,8-7 1139,-3-4 0,5-3 0,-7-5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7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7805,'-7'0'558,"-5"0"0,11 2 14,-3 2 0,2-1-165,2 6 1,2-1 232,2 5 0,4 4-211,10 0 0,3 6-174,9-1 0,-3 2-80,3 2 0,-3 4-83,-1 0 0,-4 6-343,-1-2 1,-11 3 223,-1 2 0,-6-1-543,-3 1 1,-8 0 270,-4-1 0,-7-5-441,-7-3 0,2-4 242,2-5 1,0 1-362,4-9 1,1 1 45,4-10 813,6 1 0,-4-5 0,4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8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0 8961,'-7'0'2309,"-3"2"-1604,5 2 0,-5 5-263,2 8 1,-4 3-167,-1 6 0,0 5-55,1 3 0,-1 9 99,0 5 1,6 5-101,2-2 1,5 3-551,5-6 0,8-5-57,8-5 1,8-1-407,1-7 0,1-1-584,-1-8 1,-7-2 600,3-6 0,-9 0-1090,0 0 1866,-3-6 0,-1-1 0,-6-12 0,-1-1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39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7806,'-7'1'941,"3"3"-262,2-2-193,2 3 571,0-5-636,6 0 0,5 6-219,7 3 1,0-2-121,-1 1 0,2 1 109,2 4 1,2 0-441,-5 0 1,3 0 214,-4-1 0,0 6-227,-4-1 0,0 0 130,0-4 1,-2-5-755,-2 1 1,1-5 134,-6 5 1,2-6-927,-2 1 1082,-2-3 594,3-1 0,1-5 0,1-2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 10697,'0'12'147,"-1"1"24,-4 0 0,2 4-262,-5 1 0,1 0 145,-2-1 0,-2 2-855,2 2 0,3-2 44,2-6-313,-3 5 1070,6-3 0,-5 9 0,6-4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0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 10514,'2'-8'358,"2"4"1,-1 3-278,5 1 1,1 0-539,4 0 1,0 0 368,-1 0 0,1-2-1202,0-2 1,0 3 1289,0-4 0,6-2 0,1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0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13 7792,'-8'-4'52,"-1"0"0,5-1 734,-5 5 1,5 0-173,-5 0 0,5 0-235,-5 0 0,5 0 3,-5 0 1,5 5-178,-4-1 1,5 6-108,-2-1 1,4 2 96,1 2 1,0 4-254,0 0 0,6 0-89,2-4 0,5 0-120,4 0 1,-1-4-111,6-1 1,-5-5 173,4 1 0,-4 2 57,5-2 1,-7 1 36,3-5 0,-5-2 127,-5-2 1,2-3-210,-6-6 254,1 0 0,-7-4-118,-2 0 1,-3 0-147,-6 4 0,0 4-400,0 1 1,-1 0 248,-3 0 0,2 1-871,-2 2 579,3 4 644,1-5 0,6 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0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7662,'13'0'328,"-1"0"0,1 0-124,0 0 1,0-1-199,0-4 1,0 4 0,1-3 165,3 2 0,-2-2-601,2 0 0,-3-1-2,-1 5 1,0 0-673,0 0 1103,0 0 0,-1 0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1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39 7792,'-19'13'0,"5"0"667,-3 0 1,7 0-193,1 0 0,2-1-63,-2 1 1,4 0-160,5 0 0,1 0 76,3 0 1,8-5-112,5 1 1,6-5-108,-2 5 0,4-6 70,0 1 1,1-3-26,0-1 0,-5-4-81,1 0 1,-2-6 96,1 1 1,2-2-217,-6-2 0,-5-1 52,-8-4 1,-3 4-71,-1-3 0,-5-2 21,-4 2 1,-4 1-698,-4 8 0,1-2-205,-5 6 1,5-5-1644,-1 5 2586,3-1 0,7 0 0,1-2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1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0 7832,'-8'0'1431,"3"0"1,5 1-995,0 4 1,10 2 217,3 6 0,9 5-231,4 4 0,1 6-144,8 3 1,-2 6-128,1 1 1,-3 2 13,-5 8 0,-6-1-118,-3 4 1,-8-5-231,-5-3 1,-4-3-623,-4-1 1,-3-6 364,-6-3 1,-3-9-635,3-4 0,-2-8 52,6-5 1020,-2 3 0,-2 0 0,0 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42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14 9264,'0'-7'681,"0"1"1,0 7-476,0 4 1,0-3 40,0 7 1,0 0-42,0 3 1,0 1-23,0 0 1,2 0-10,2 0 0,-3 0-36,4 0 0,1 1-232,-2 3 0,6-3 111,-2 4 0,4 0-213,1-1 0,0-1 87,-1-7 0,6 1 43,-1-6 1,6 0-25,-2-4 0,3 0-133,2 0 1,-6-5 103,-3-4 1,-2 0 209,-2-3 0,-6 2-41,-3-8 1,-8 4-47,-5 1 0,-9-4 70,-8 0 0,-4 0-69,-5 4 1,-2 4-189,3 1 0,-2 0 135,2 0 1,8 2-1664,9 6 1710,8 0 0,-2-6 0,4-1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5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1 181 7800,'0'-13'-862,"0"0"646,5 0 1,-3 0 547,2 1 1,-2-1 32,-2 0 1,4 4-126,0 1 1,1-1 105,-5-4 1,4 5 145,0-1 202,0 0-201,-4-3-2,6 4-26,-4 3-153,3 5 0,-5 5-108,0 4 1,5 2-86,-1 2 0,6 2-255,-2 2 0,4-3 153,1 3 0,1 2-270,3-2 1,2 0 169,2-4 1,4 0-604,-4 0 0,-1 0 291,2 0 0,-2-2-516,1-2 0,-2 1-443,-6-6 539,-1 6 815,1-9 0,-6 11 0,-1-5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5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26 7800,'0'-9'744,"0"1"-58,0 5-181,0-3 244,0 6-176,0 0 1,0 6-399,0 3 0,-2 4-208,-2 4 1,1-2-442,-5 7 0,-1-1 377,-4 5 1,0 0-769,1 0 1,-1-2 416,0-3 1,0-1-698,0-2 1145,6-10 0,-5 9 0,5-10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6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8355,'-7'0'1433,"1"0"-1153,6 0-73,0 0 0,0 5-564,0 4 1,0-2-207,0 2 1,0-1 372,0 5 0,0-4-1125,0-1 1315,0 1 0,0 4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6.4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7800,'7'-7'334,"5"1"0,-9 6 0,5 0-42,2 0-171,2-6 1,1 5-1,-1-3-392,1 2 1,4 2 155,1 0 0,-1 0-826,-4 0 601,0 0 1,-5 0-626,1 0 965,-1 0 0,-1 0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6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10439,'13'0'349,"4"0"-1205,0 0 0,5 0 187,-5 0 669,6 0 0,-3-6 0,5-1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65 7800,'-7'-6'251,"-1"3"556,4-6 54,3 7-239,-11-10-183,11 11 0,-5-11 235,6 11 0,2-9-221,2 5 0,3 1-187,6 4 1,0 0-131,0 0 1,0 0-332,-1 0 0,6 0 6,-1 0 0,0 0 143,-4 0 0,0 0-340,0 0 0,-1 4 145,1 1 1,-1 1-287,-4-2 314,4 3 0,-11 6 175,3 0 1,-2-3-8,-2 3 0,-6-3 13,-2 7 1,-4-3 23,-1-1 0,0 4-46,1 0 0,0 0-48,4-4 1,-4 4 63,3 1 0,4-1-142,0-4 1,4 0 62,1-1 0,0 1-60,0 0 0,6-6-10,2-2 0,4-2-95,1 1 0,1-3-191,3 4 0,-3-4 140,4-1 1,-4-1-129,-1-4 1,-5 2 460,1-5 0,-2 3 0,2-3 0,2-6 0,-4-6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8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26 7800,'-13'0'1293,"5"0"-834,-1 0 0,5 0 85,-5 0 0,5 5-102,-5-1 0,5 6-77,-5-1 1,7 4-389,-3 4 0,4-3 104,1 3 1,6-3-448,2-1 1,5 0 266,4 0 1,-1-4-126,5-1 0,1-5 99,4 1 1,-1-2-243,1-2 1,-4-2 183,-1-2 0,-5-3 202,1-6 0,-3 0 328,-1 0 1,-6 0-166,-2 1 0,-5-3-143,-5-2 1,-6 4 20,-6 0 1,-6 0-426,1 5 1,-1 1 106,2-2 258,2 6 0,1-8 0,-2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3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5795,'0'-7'506,"0"-4"0,0 8-257,0-6-69,0 6 158,0-8-239,0 10 50,0-11 103,0 11-148,0-5 27,0 0 119,0 5 27,0-5-44,0 6 188,0 0-294,0 6 0,0-3-188,0 5 1,0 1 96,0 4 0,0 0-113,0-1 1,0 1-57,0 0 0,0 0 112,0 0 0,0 4-38,0 0 0,0 0 61,0-4 0,0 2-2,0 2 0,0-3-11,0 3 0,1 2 86,4-2 0,-4 0 4,3-4 1,-2 0-62,-2 0 0,0 0-23,0 0 0,0 4 27,0 0 1,1 0-44,3-4 0,-2 0 19,2 0 1,-2-5-4,-2 1 1,0-1-43,0 5 11,0 0 1,4-4 0,0-1 1,0-3 22,-4 3 1,2-4 4,2 5 0,-2-5-17,2 5 35,-3-6 1,4 8-11,-1-2 2,0-3 0,-2 4-7,2-6 6,-3 6 2,5-3 0,-4 0-6,2-3 2,-3 4 0,5-7 83,0 11-62,-5-11 56,5 5-59,0-1 10,-5-3 1,6 5-7,-3-3-3,-2-2 0,5 3-53,-3-5 67,-2 6-77,3-4 51,1 9 1,-3-10-38,6 4 31,-6 2 1,4-6-9,-3 4 1,-3-3 4,4 3 1,-2-4 0,1 3 1,-3-1 1,4 2-2,-4-4 45,5 5 0,-5-5-39,3 4-3,4-4 0,-6 5 10,7-6 28,-6 0 1,4 4-20,-3 0 7,-2 1 130,9-5-118,-9 0-37,9 0 35,-9 0-12,9 0 1,-8 0 22,5 0-77,-5 0 1,4 0 22,-2 0 29,-4 0-6,11 0 1,-10-2-1,7-2 11,-6 2 1,4-5-32,-3 3 1,-2 3 1,5-7 25,-3 4-39,-2 3 1,3-7-7,-5 4 33,6 3-21,-4-5 5,3 0-13,1 5 16,-5-5 0,5 0 0,-6 4 29,0-7-29,6 6 1,-5-4 150,4 3-139,-4 2 38,-1-9-20,0 9-46,0-9 51,6 10-52,-5-11 1,5 9 97,-6-5-55,0 5 14,0-9 1,0 9-17,0-5-6,0 5 1,0-8 28,0 2-54,0 3 1,0-1-32,0 3 67,0 2-71,0-9 46,0 10 6,0-5-30,0 0 20,0 5 1,6-11 76,-5 11-72,5-11-2,-6 11 15,0-5-9,0 0 65,0 5-57,0-5 4,0 1 157,0 3-147,0-9 180,0 9-185,0-3 23,0-1 8,0 4 131,0-9-167,0 10 1,0-7 27,0 4-3,0 3 18,0-5-139,0 0 144,0 5-19,0-5-79,0 0 81,0 5-16,0-11-61,0 11 65,0-10-139,0 9 120,0-9-2,0 9-80,0-9 71,0 9 1,0-5 1,0 3 1,0 1-23,0-6 28,0 7 83,0-10-88,0 5 1,0-2 6,0 1-32,0 5 39,0-8-47,0 3 42,-6 1 19,5-4 46,-5 4 5,6 0-11,0-5 0,0 9-37,0-5 65,0 5-74,0-9 1,-4 9-23,-1-5 24,1 5 1,4-4-44,0 3-7,0 2-13,0-4 10,0 1 0,0 2 34,0-6-23,-6 6 0,5-4 14,-3 3 22,2 3-19,2-5-25,0 0-22,0 5 1,0-7 45,0 4-65,0 3 0,0-6 41,0 2-66,0 4 45,0-5 65,0 0 63,0 5 0,0-6-106,0 3 104,0 2-70,0-4-13,0 6 2,0-5 16,0 3-206,0-3 193,0 5-2593,0 0 2337,-6 0-89,5 0-64,-5 0 19,6 0 790,0 0-11,0-6-148,0 4-144,0-3 30,0 5-102,0 0-41,0-6 53,0 5-653,0-5 278,0 6-418,0 0 1,6-6 0,1-1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9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7800,'0'-8'577,"0"-3"-241,0 4 122,0 0 104,0-5-248,0 11 203,0-5 52,0 6 6,0 0-308,0 6 0,6-3-100,3 5 1,3 5 40,6 4 0,2 2-346,5-2 0,1-3 179,0 4 0,0 0-693,-1-1 1,1 0 189,0-4 1,-5 0-433,1 0 0,-6-4-103,1-1 1,-9-3 173,-3 3 823,-4-5 0,-1 3 0,0-6 0,0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4:59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14 7810,'-7'-2'749,"2"-2"-211,4 3-123,1-5 369,0 6-207,0 0-536,0 6 0,-4 5 166,-1 6 1,0 2 25,0-2 1,3 2-1742,-7 2 0,2 3 786,-2-2 0,-2 1-260,2-2 982,4-2 0,-13-1 0,4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0.1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7895,'7'-7'347,"0"1"215,-2 6-102,-4-6-148,10 5 0,-8-5-56,6 6-306,-6 0-122,8 0 0,-8 0 166,6 0 1,-7 6-201,3 2 1,-4 0 82,-1 0 1,0 1 11,0 4 0,-4-1 160,0 1 1,-5 0 105,5 0 0,-5 0-10,5 0 1,-2 0-65,2 0 1,2-5-96,-2 1 78,3-1 1,2 4-197,3-4 1,4 0 66,4-4 0,1-3-75,0 4 0,0-4-193,0-1 1,0 0-235,0 0 0,-5 0-440,1 0 1007,-6 0 0,8-6 0,-4-1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0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8745,'9'0'279,"-1"0"-256,1-6 0,4 5-426,0-4 1,-5 4-56,1 1 1,-5 0 127,5 0-384,-6 0 714,2 0 0,1 0 0,1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0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7895,'-7'6'76,"2"-5"112,5 5 0,0-5-134,0 3-4,0-2 0,1 4-76,3-6 0,3 0-48,6 0 1,2 0 110,2 0 0,-3 0-746,3 0 1,2 0 708,-2 0 0,6 0 0,-3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1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26 7895,'-9'-7'210,"1"3"530,5 3 332,-9-5-245,5 4-19,-6-3-516,0 5 1,2 5-110,2 4 1,-1-2 32,6 2 0,0-1-163,4 5 1,1 0-70,4 0 1,2 0-227,6 0 0,5-2-144,4-2 1,-2 1 172,1-6 0,1 2-43,3-2 1,-3-3 60,-1 4 1,-5-5-38,1-5 131,-3-2 0,-6-6 42,-4 1 1,-4-1-17,-4 0 1,-4 0 3,-4 0 1,-3 4-565,-2 1 1,3 5 230,-3-1 0,2 2 404,2 2 0,-5-5 0,-2-3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2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40 7895,'-9'8'0,"1"1"574,5-1 0,-3 5-125,6 0 0,0 0-135,0 0 1,6 0-99,2 0 0,5-2-157,4-2 0,3 1 32,6-6 1,-2 4-69,-2-3 1,2-1-76,-2-4 0,0 0 63,0 0 1,-3-6-10,-7-2 0,-3-4 30,0-1 0,-7 1-13,3-1 0,-11-4 29,-7-1 0,-1 1-172,-8 4 0,2 5-242,-1-1 0,-2 2-322,6-2 1,0 4-623,4 5 683,0-6 627,6 5 0,1-11 0,6 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02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 7895,'-13'0'300,"1"1"170,-1 4 1,-4-3-17,-1 7 1,1 0-180,4 3 0,0 1 155,1 0 0,-1 2-134,0 2 1,6-2-225,2 7 1,10-6 51,3 1 1,9-1-190,5 1 0,4-7-29,4 3 1,-3-9-109,3 0 1,-2-2 46,3-2 0,-4-2 58,3-2 1,-7-3 244,-2-6 0,-5-4-110,1-1 0,-8-3 277,-5 4 0,-4-2-56,-4 2 1,-5 3-426,-8-3 1,-3 4-319,-6 4 1,0-1-478,1 6 1,-1-2 960,0 2 0,0 2 0,1-3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5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0 101 7897,'7'-6'83,"5"-1"259,-11-6 0,9 4 117,-6 1 416,1 5 64,-5-3-441,5 6 1,-3 2 63,2 2 1,-2 3-158,-2 6 0,-2 7-253,-2 6 1,1-1 63,-6 5 1,7 3-232,-3 2 0,0 0 98,0 0 1,1 1-640,4-6 0,0-2 121,0-6 0,0 1-671,0-6 544,0-6 344,0-5 1,0-12 1,0-2 1,1-10 42,4-3 0,-4 1 121,3-2 0,2-3-14,-2-5 0,5 0 166,-5 4 1,6 0-14,-1 0 0,-2-1 1,2-3 0,-1 3-131,5-3 0,0 7 9,0 2 0,4 3 328,0-3 1,0 9 109,-4 0-172,0 7 0,-1 2-59,-4 12 1,2 1 90,-6 11 0,2 7 76,-2 6 0,-2 3 53,2 2 1,-1-1-455,1 1 1,-2-2 108,2-2 1,3 2-956,2-3 1,2-4 484,2-4 1,-4-6-434,-1-7 1,1-2-143,4-2 418,0-3 0,-6-8 68,-3-2 1,2-3 510,-2-6 0,0 0 0,-4 0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5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65 7897,'-7'0'1757,"1"-5"-685,6 3-616,0-9 1,2 8-157,2-6 0,3 6-217,6-1 1,4-2-567,0 2 0,2 0 365,-2 4 0,-3 0-2436,3 0 2554,-2 0 0,3-6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5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 6875,'0'7'1160,"0"-1"-621,0-6 2083,0 0-2566,-6 0 42,5 0 8,-5 0-166,0 0 109,-1 0 1,-2-5-77,1 1 1,-1 0 48,-4 4 159,0 0-142,1 0 0,-3 0 30,-2 0 104,3 0-136,-10 0 0,8 0 36,-6 0-54,7 0 27,-4 0 1,2 0 32,0 0-86,-1 0 20,11 0 0,-3 1 59,6 3 36,-6-2-394,9 4 92,-5-6-60,6 0 34,0 0 178,6 0 1,-5 1 58,3 3 1,-1-2-82,1 2 313,-2-3-140,4-1-51,-6 0-62,5 0 40,-3 0-56,3 0 1,-5 2 32,0 2 1,2-2-32,2 2 11,-2-3 24,3-1-19,-5 6 6,0-5-7,0 5 5,0 0 1,2-5-9,2 4 12,-2-4-26,3 5 21,-5-5-1,0 5-71,0 0 64,6 1-15,-5 0 17,5-1 1,-6-1-7,0 4-46,6-3 47,-5 5 2,11-4 0,-11 2-106,3-1 97,4 1 0,-7 4-123,10 0 124,-3 0 0,0-5-77,1 1 70,-1-1 1,1 5-29,0 0 1,-1 0 22,-1 0 1,3-5-45,-5 1 153,5 0-135,-9 4 81,10-1-56,-3 1 5,-1 0 0,3 0-100,-6 0 1,5-5 79,-5 1 137,6-6-142,-9 8 64,5-9 4,0 4-69,-5-1 276,5-3 3,-6 3-144,0-5 285,0 0-278,0-5-298,0 3 97,0-3 84,0 5-166,0 0 264,-6 0-106,5 0 96,-5 0-76,6 0 10,0 0 13,-6 0-108,5 0 96,-5 0-1,6 1-4,0 3 0,-1-2 84,-3 2-72,2 3 0,-5-5 0,4 3 4,-1 1-52,-1 1 0,1 6 43,0 0 0,-5-5-62,5 1 1,-2 0 56,2 4 1,1-1-23,-5 1 0,3 0 31,-3 0 0,1 4-24,-2 0 1,-1 1 61,6-6 1,-2 1-58,2 0 0,2 0 35,-2 0 1,1-6-26,-1-3 149,2 4-90,-3-7 13,5 5 20,0-6-115,0 0-85,0-6 124,0 5-3,0-5 58,5 6-64,-3 0-18,3 0 14,-5 0 301,0 0-291,6 0-4,1 0 8,1-6 77,-3 5-49,1-5-18,1 6 254,6 0-236,0 0 0,0-2 2,0-2 1,4 3 0,0-4 36,-1 4-90,-2 1 41,5 0 1,-5 0-75,3 0 0,-3 0 87,-1 0 1,0 0-2,0 0 0,0 0-9,0 0 1,-5 0-417,1 0 155,-6 0 257,8 0-57,-9 0 16,3 0 144,1 0-131,-4 0 248,3 0-123,-5-6-96,0 5-84,0-5 106,0 6-69,0 0 66,-5 0-390,3 0 96,-4 0 49,6 0 822,0 0-590,-5 0 62,3 0-176,-4 0 64,6 0-98,0 0 108,0-6-40,0 5 35,0-5-760,0 1 309,0 3-473,0-9 0,0 8-353,0-6 1,0 5 1285,0-5 0,0 1 0,-5-5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7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8944,'-7'0'1682,"1"0"-1596,6 0 223,0 0-210,0 6 1,0-3 0,0 5 0,0 1-209,0 4 0,0 0-317,0-1 0,0 3 257,0 2 1,0-3-448,0 3 1,0-2 284,0-2 1,0-1-787,0 1 379,0 0 738,6 0 0,-5 0 0,5-6 0,-6-1 0,0-6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7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78 7897,'-6'-8'776,"5"3"19,-10-1 12,9 5-479,-4-5 0,8 2-74,2-1 0,3 1-158,6 4 0,0-1 107,0-4 1,5 4-403,4-3 0,-2 2 207,1 2 1,-1 0-929,2 0 1,1 0 508,-6 0 0,2-4-763,-2-1 1174,-3 1 0,5-2 0,-6-1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8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13 7897,'-8'9'-52,"4"-1"1,-2 1 950,2 4 0,-4 1-292,3 3 1,-3 3-137,3 6 0,-5 4-360,2 0 1,1 6 49,-2-2 0,6-2-429,-1-2 0,3-3 238,1-1 1,0-6-1158,0-3 707,0-3 218,0-7 0,0-2 126,0-10 0,0-2 66,0-6 1,1-1 97,3-3 1,-2-2-74,2-2 0,-3-4 163,-1 4 1,2-3-8,2-2 1,-2 4 74,2 1 0,2 1-63,-2-1 0,6-4 123,-2 4 0,0 2-64,0 2 0,1-2-50,4 2 0,0 2 80,-1 6 0,1-1-108,0 6 0,0-1 138,0 5 1,0 2-67,0 2 1,-5 5 245,1 8 1,-6 3-54,1 6 0,2 1-313,-2 3 1,2-3-181,-2 3 1,-1-1-441,5 1 1,-3-3-488,3 3 1,-3-4 554,3-5 0,-4-2-516,5-6 583,-6-1 1,4 0-881,-3-4 967,-2-2 0,4-7 342,-6-4 0,0-2 0,0-6 0,0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8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40 7897,'-13'-6'2224,"6"4"-1793,2-3 1,6 5-362,3 0 1,5-2 92,8-2 0,3 3-210,6-4 0,0 4 111,-1 1 0,-3 0-1028,-1 0 1,-1 0 182,2 0 1,-4 0 780,-5 0 0,6-6 0,1-1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8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9470,'7'-6'1084,"0"5"-401,-3-4 0,-1 4 140,6 1-787,-1 0 0,9 0-88,1 0 1,0-1-52,-1-4 1,2 4-1069,2-3 1,4 2 693,-4 2 1,-2-4 476,-2-1 0,3-5 0,0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1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9146,'0'-7'930,"1"2"-498,4 5 79,-4-6-281,11 4 0,-5-5 109,6 3 1,0 3-69,-1-4 1,1 4-118,0 1 0,0 0-35,0 0 0,0 1-139,0 4 1,-2 2-152,-2 6 0,1-1 120,-6 1 1,0 6 29,-4 2 0,0 2-35,0-1 0,-1 2-215,-3-2 1,-4 2 56,-4 2 0,-1-5 38,0 0 1,4-5 89,1 1 0,0-2-11,0-2 1,-2-1 134,6 1 0,-1-4-89,5-1 73,0-5-89,0 9 240,0-11 0,6 5-113,3-6 0,2-1 130,2-4 1,1 4-122,3-3 1,-1-2-40,6 1 0,-5-3-404,4 4 1,-5-1 176,1 5 0,-3-1-539,-1-3 0,0 2 339,0-2 0,-4 2-874,-1 2 1271,-5 0 0,8-5 0,-3-2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20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0 7897,'-8'6'357,"1"-5"170,3 4 0,2 2 231,-2 1 1,-2 4-296,2 1 1,-2 1 59,2 3 0,3-1-137,-4 5 1,4 1-465,1 3 1,4 1 109,1 0 1,6-2-235,2-2 1,1-2 139,8-3 1,-1-7-26,5 3 1,0-9-58,-1 0 0,1-2-143,0-2 0,-2-4 306,-2-1 1,-4-9-98,-5 1 1,-1-4 288,-4 0 0,-2 1-46,-6-5 1,-2 1-7,-2-2 0,-3-2-109,-6 2 0,-1 2-107,-3-1 0,1 5-155,-6-1 0,2 3-527,-1 1 0,-2 6-530,6 2 1,4 4-37,4 1 1305,7 0 0,-10-6 0,5-1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20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8979,'0'7'1345,"0"4"-1005,0-2 1,0-2-98,0 2 1,0 1-225,0 7 1,0-3-138,0 3 0,2-1-132,2 1 0,-3-2-26,4 2 0,-4-3-366,-1-1 0,0 0 85,0 0 1,0-5-149,0 1 175,0-6 1,0 4 529,0-3 0,0-2 0,0 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21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39 7897,'-7'-2'262,"3"-2"608,-3 3 175,5-11-668,-3 11 0,10-9-173,4 5 0,4 1 12,4 4 1,-1 0-132,5 0 0,-4 0 96,5 0 1,-1 0-352,5 0 0,-6 0-176,-3 0 1,-1 0-1248,1 0 1028,-3 0 1,5 0-366,-6 0 1,-5 0 228,1 0 701,-6 0 0,3 6 0,-6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21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27 7890,'-9'0'293,"1"0"-89,5 0 1,-4 0 415,3 0 150,2 0-413,-4 0 1,12 0-11,3 0 0,4 0-90,4 0 0,3 0-42,6 0 1,5 0-347,3 0 0,-1-5 160,2 1 0,-5 0-214,4 4 0,-5 0-910,1 0 0,-5 0 205,-3 0 890,-4 0 0,-5-6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6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6693,'0'-7'588,"0"1"-361,0 6 547,0 0 1,0 6-707,0 2 1,0 4-20,0 1 1,0 1 47,0 3 0,0-3-373,0 3 0,0-2-520,0-2 1,0 0 409,0-1 0,0-3 386,0 0 0,6-7 0,1 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23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9038,'17'0'389,"0"0"1,6 0-597,-1 0 1,2-4 169,2-1 1,4-3-654,0 3 0,-1 0 200,-8 0 0,-1 2 490,-3-5 0,-2-1 0,3-4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30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78 6473,'-7'0'-218,"1"0"376,6 0 0,-2 0 181,-2 0-72,3 0 2,-5-6-152,6 5 1,0-6 13,0 2 1,-2 4 76,-2-3 34,3 2-45,-5-4 72,6 5-53,0-5 22,0 6 0,-1-4 76,-4 0 178,4-1-150,-5 5-14,6 0 1030,0 0-1327,6 0 0,1 0 61,6 0 0,6-4-425,2 0 1,-1-1 50,1 5 0,1 0-108,4 0 0,-5 0-661,1 0 0,-5 0 18,4 0 1033,-11 0 0,13-5 0,-9-2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35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39 8033,'0'-13'838,"6"6"-474,-5 1 658,5 0 177,-6 5 256,0-5-755,0 6-94,0 0-284,-6 6 0,3-2 0,-5 9 0,3-2-20,-3 11 0,-1-1-50,-4 5 1,0 6-225,0 2 0,1 3 181,-1 2 1,4 5-464,1 3 0,5 3-12,-2 2 0,4-2-159,1-3 0,0 2 228,0-6-227,0 0 196,6-5 0,1-3-613,6-1 564,0-6 0,-1 4-188,1-6 1,4-1-560,1 1 437,-1-6-259,1 5 435,-3-17 1,3 8-119,-5-12 80,0 0 91,0 2-197,0-4 555,0-2 0,0-13 0,-1-7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36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39 7811,'0'-7'564,"5"-5"-157,-3 11 1,3-6 288,-5 3-29,0 2-397,0-4 1,-1 8 10,-3 2 1,1 3-92,-6 6 1,5 2-84,-5 2 1,2-2 54,-1 7 0,-2-1-105,5 5 0,1-4-16,4-1 4,0-5 0,0 7 114,0-6-266,6 6 341,7-9 363,1 5 284,10-1 893,-9-9 0,9 11 3549,-3-12-6523,4 1 914,0-3 0,0-5 302,-4 3 102,4-2 285,-11-8 1,0 3 1166,-5-5 1,-6 3 186,1-3 0,-3-1-14,-1-4 0,-1 5-1743,-3-1 0,-8 2 0,-5-2 0,-6-1 0,2 6 0,-4 0 0,0 4 0,-5 0 0,-1 0 0,6 0-1073,3 0 1,8 1-6294,1 4 7119,6-4 1,7 10-1,0-3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3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7946,'0'7'2190,"0"-1"-1190,0 0-331,0-5 150,0 10-605,0-3 0,2 4 7,2 1 1,-3 0-277,4 0 82,-4 0 56,-1 6-553,0-5 394,0 10 1,0-4-6,0 6-855,0-6 631,0 4 0,0-5-18,0 2-311,0-2 362,0-6 1,0 0-924,0 0 512,0-6 49,0-2 634,0-5 0,6-5 0,1-2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3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39 8095,'-13'0'982,"6"-6"-572,-5 5 119,11-5 346,-5 6-458,6 0 0,-1 6-18,-3 2 1,2 4-288,-2 0 0,2 1-200,2 0 0,2 2 48,2 2 1,3-4-206,6-1 1,0 1-67,0-4 0,4-3 149,0-2 0,2-3-202,-2-1 0,-3-1 161,3-3 0,-2 1 109,-2-6 0,0 1-125,-1-5 980,-4-6-535,-3 5 0,-5-5 68,0 6 333,0 0-381,0 1 0,-5-1 36,-4 0-52,-2 0-93,-2 6 1,0 1-924,0 6 1,4 0 430,1 0 0,3 0 127,-3 0 228,5 0 0,-3 0 0,6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3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39 7988,'-13'13'-3,"0"-2"-379,0-2 265,0 2 679,6-10 130,1 11 0,6-5-229,0 6 0,2-4-189,2-1 1,3-1-142,6 2 0,0 1-100,0-6 1,0 5-246,0-5 273,-1 6 0,6-9-1,-1 4 0,-4-4 61,-5-1-211,1 0 0,4-4 189,0 0-162,-6-6 108,-2 2 1,-5-4 42,0-1-396,0 0 209,0 0 0,-1 0-1142,-3 0 452,2 0 375,-9 0-459,9 1 483,-3-1 1,0 4 389,1 1 0,0-1 0,4-4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4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7837,'0'-7'512,"0"2"-23,0-1 261,0 4-347,0-3 1,0 10-20,0 4 1,0 7-108,0 1 0,0 6-341,0-2 1,0 4 49,0 0-840,5 1 630,-3 0 1,4-5 114,-6 1-626,0-7 471,5 4 1,-3-6-1123,2 0 684,3 0 702,-5-6 0,9 4 0,-4-4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4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13 7885,'-12'0'-431,"4"-5"288,-3 3 1209,4-4-211,0 6-393,-5 0 0,9 2-49,-5 2 1,5-1-186,-1 6 1,2-1-11,2 5 0,0-4-237,0-1 0,2 1 94,2 4 0,7 0-220,7-1 1,3-3 132,-4 0 0,5-7-203,-5 3 0,6-4 65,-2-1-148,-2 0 170,-1 0 1,-5-1 10,0-4 230,0 4-140,-6-10 1,-1 3 165,-6-4-144,0-1-2,0 0 0,-6 0 255,-2 0-101,-10 0 1,4 6-494,-3 3 221,-3-3 0,6 5-108,-4-2 1,4 2-735,1 2 387,0 0 1,2 6-329,2 3 1,4-2 907,5 1 0,5 1 0,2 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4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 7885,'-19'13'0,"5"-1"595,-3 1-136,2 0-122,8 0 1,-3 4 80,6 0 0,0 1-194,4-6 1,3 1-42,5 0 1,2-4-89,12-1 0,-1-5 93,5 2 1,0-4-17,-1-1 0,-3-4 43,-1-1 1,-5-5-134,1 2 0,-1-4 37,1-1 0,-8 1-131,-1-1 1,-1 0-35,-2 0 1,-2 0-251,-8 0 0,-2 5-949,-6-1 0,-1 6 617,-3-1 1,1 2 627,-5 2 0,5-5 0,-3-2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2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13798,'13'0'117,"6"0"-11,2 0 0,4 0 0,0 0-1732,1 0 796,0 0-943,0 0 945,-1 0 500,1 0 328,0 0 0,0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9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39 7302,'-7'0'-779,"-5"0"1780,4 0-473,2-5-302,-5 3 0,9-5 61,-2 3-117,2 2 167,2-3-49,0-1-210,0 5 204,0-5-38,0 6 1027,0 0-1082,0 6 0,2-4 169,2 7-243,-2 0 1,8 3 13,-6 1 1,4 0 47,-3 0 0,3 0-147,-3 0 0,5 4 31,-2 0 1,-1 6-58,2-2 0,-2 4-82,2 1 1,2-1-294,-2 1 1,2 4 362,2 0 1,-4 0 10,-1-4 0,1 0-207,4-1 0,-5-3 43,1-1 1,-5-1 130,5 2 1,-5 1-35,5-6 0,-7 0 20,3-4 1,-4 0-54,-1 0 249,0-6-99,0 4-107,0-9-56,0 3 92,0-5 1191,0 0-1058,0 6-322,0-4 8,0 3-55,0-5 826,0 0-723,0-5 180,6 3 0,-5-5 24,4 3-26,-4-3 1,3-2 10,1 0 106,5 1-119,-3-11-10,0 5 254,4-10-249,-4 4 0,6-6 14,0 0 1,-4 0 168,-1 1 0,0-7-22,0-2 1,4 2-45,-4 2 1,-2 3-157,-2 1 0,2 1 82,-2-1 0,2 1-323,-2 4 198,-2 2 1,5 7-78,-3-1-81,-2 6 1,9 1 0,-8 1 100,5 1 0,-3 0 55,3 4 1,-5-2 129,1-2 0,-1 3-111,2-4 302,-4-2-184,5 6-25,-1-5-112,-3 6 11,4 0 92,-6-6-27,0 5-52,0-5 51,0 6-318,0 0 220,5 0 70,-3 0 1,3-1-11,-5-3-12,0 2-13,0-4-11,0 6-2041,0 0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6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13 7869,'7'0'1500,"-2"0"-928,-5 0 1,0 0-108,0-5 107,0 3-200,0-3-150,6 5 97,-4 0 40,3 0-81,-5 0 50,0 0-475,-5 0 0,2 0 79,-6 0 1,1 0-72,-5 0 1,0 0 129,0 0 1,-4 0-12,0 0 0,-1 1 102,6 3 1,-1-2-78,0 2 1,0-3 244,0-1-205,0 0 1,2 2 15,2 2 0,2-2-48,3 2-11,2-3 0,-3 1 67,5 2-171,0-3 125,0 11 0,0-9-109,0 5 98,0 1 1,-2 4 18,-2 0 1,2 0 28,-2-1 1,1 1 125,-1 0 1,3 0-101,-4 0 1,0-4 17,0-1 0,-1-4-102,2 5 1,3-5 4,-4 5-177,4-6 168,1 2-666,0-5 297,6-5 178,1 3-219,0-9 205,5 9 0,-4-8-50,9 6-114,-2-6 257,3 9 0,-5-9-133,0 5 298,0 1-55,0 4 0,0 0 220,-1 0-117,1 0-18,0 0 1,0 2 44,0 2 1,0 3-16,0 6 1,-2 0-55,-2 0 0,-2 4 72,-3 0 1,-2 2 173,2-2 1,-8-3-103,-5 3 1,-2-3 85,-2-1 1,-4-1-331,-1-4 1,0 2 47,1-5 0,7-1-1225,-3-4 581,3 0 331,3 0-867,1-6 714,6 5 1,0-6-162,0 2 622,0-2 0,6-6 0,1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7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13 7863,'0'-7'1309,"-2"1"-729,-2 6-102,2 0 841,-3 0-474,5 0-710,0 0 1,0 6 103,0 3 1,0-2-455,0 1 161,0 1 133,0 4-462,0 0 339,0-6 1,0 4 33,0-2-158,0 2 78,0 2 1,0-4-88,0-1 242,0-5-124,0 9 0,0-9 464,0 5-189,0-5 136,5 3 39,-3-1-310,9-3 0,-4 4-74,6-6 1,-4 4 149,-1 0-87,1 0 1,4-4-240,0 0 150,0 0-529,0 0 209,-1 0-414,1-5 385,-6 3 109,-1-3-820,-6 5 248,0-6-89,6 4 74,-5-9 846,5 10 0,-6-11 0,0 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7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 7718,'0'-7'1908,"-2"1"-841,-2 6 490,3 0-789,-5 0-225,6 0 94,0 0-319,-6 6 1,5 1 107,-4 6-566,4 0 194,1 0 0,0 1 177,0 3-386,6-3 177,-5 11 0,6-7-1161,-2 4 636,2 2 151,0-4-1371,-1 0 1067,-1 5 1,-3-11-750,2 3 67,-2-3 715,-2-1 623,0-6 0,5-7 0,2-7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8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78 7823,'0'-13'179,"0"0"1,0 0 34,0 1 0,0 3 204,0 0 595,0 7-331,0-4 459,0 6-693,0 0 0,4 11 216,0 6 897,6 6-998,3 3 0,8 6 744,10 2-891,1 3 1,7 3-6,0 3 0,4 3-182,0 5 0,-2 1-130,-7-1 1,1 1-1,-8-1-65,-3 1 0,-12-6-322,-4-3 0,-5-9-52,-3-4 0,-7-3-426,-6-1 0,0-6-458,-4-3 0,1-4 521,-1-5 0,1 4-567,-5-3 0,5-2 370,-1 1 0,3-3-654,1 3 1554,6-5 0,-5 8 0,5-3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49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0 8042,'8'6'1641,"-3"-5"-1027,1 11 0,-5-9-82,4 5 1,-4 2-241,-1 8 1,0-3-228,0 7 0,-6-1 139,-2 5 1,-8 0-573,-1-1 0,-4-3 300,3-1 0,-3-5-2149,4 1 2217,0-2 0,4-3 0,0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50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13792,'0'13'939,"0"0"1,1 6-568,3 2 0,2 9-2,3 5 0,2 2-243,-2 1 1,2 5-127,2 0 1,4 3-384,0-7 1,0 2 272,-4-6 0,0-4-461,0-1 1,-1-9-55,-4-3 41,4-4 631,-11-7 245,5-1 0,-2-13-125,0-6 0,1-1 220,-5-8 1,4 1 169,0-5 1,5 0-209,-5 0 1,2-4 16,-2 0 0,-3-4-140,4 4 0,-2-4-135,1 3 0,-3 1-54,4 5 0,-4-4-214,-1 3 0,0-1-1021,0 10 700,6 0-2331,-5 4 2046,5 6 0,-2 7-922,1 8 0,0 0 282,0 0 1422,-4 6 0,10 1 0,-3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50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 8439,'-8'0'1651,"3"0"-999,5 0 1352,0 0-1454,0 6-656,0 1 123,0 6 1,4-1-1118,0 1 841,6 0 1,-8 4 96,2 1 1,2-1-323,-2-4 1,2-5-2470,-2 1 2953,-3-6 0,11 8 0,-5-4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51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0 7794,'-7'8'769,"1"-3"-77,6-5-311,0 0 1,6 0-47,2 0 120,9 0-177,-2 0 1,5-1-365,-3-3 118,3 2 1,4-4-465,-2 6 1,1 0 12,-6 0 1,0 0-1446,-4 0 933,0 0 210,-6 0 721,-1 0 0,-6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5:51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7794,'-7'0'1412,"0"0"-192,3 0-412,2 0-161,-4 0 1,8 0-246,2 0 0,3 0-206,6 0 0,6 0 23,2 0 0,4 0-233,0 0 0,1 0-358,0 0 1,0 0-486,-1 0 1,-3-4-1920,-1 0 2776,-11-1 0,7 0 0,-9-2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0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91 7766,'4'-13'181,"1"0"-38,-1 0 1,2 2 512,2 2-470,-2 3 1,0 13 62,-6 6 1,1 6-108,3 7 1,-2 4-149,2 0 1,-2 10-34,-2-2 0,-5 8-242,1-3 1,-5 4-322,5-4 1,-5-1 334,5-8 1,0-3-522,4-5 490,0-6 0,0-8 186,0-12 0,0-9 136,0-12 0,6-7 47,2-10 1,-1-2 262,2-3 1,0-3-168,3-5 0,1 5 214,0 3 0,-1 3-126,-4 1 1,4 5 200,-4 0 1,4 11-62,1 1 0,-1 12 551,1 6-549,0 2 1,0 14-140,0 5 0,-5 12-213,1 5 0,-2 3 117,2 2 1,1 2-510,-6-2 0,5 2 248,-5-6 1,5 2-830,-5 2 1,4-6 232,-3-3 1,0-3-75,0-2 0,-4-3 193,3-1 0,-4-9 576,-4 1 0,-3-9 0,-6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9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0 7658,'0'9'-534,"0"0"0,0-5 1067,0 4 1,0-3-300,0 3 1,-4 1-83,0 4 0,-1 0-243,5 0 1,0-1 61,0 1 0,0 4-287,0 1 0,-4 0-7,0-1 1,-2-2-590,2 2 912,2-3 0,-3-1 0,-1 0 0,-1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0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8551,'8'-7'415,"1"3"1,-1 1-560,5-1 0,1 2-349,4-2 0,0 1-164,4-1 0,1 2 657,-6-2 0,6-3 0,-3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2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26 7804,'0'13'628,"-2"0"-320,-2 0 1,2 5 55,-2 4 1,-2 4-62,2 4 0,-6 7 111,2 6 1,2 1-524,2-1 0,-2-3 144,2 3 0,-1-9-695,5-4 0,5-8 471,-1-5 0,6-8-1135,-2-5 969,-2-3 0,4-8-33,-6-6 0,5-5 249,-5-8 0,1 0 373,-5 0 1,0-1 405,0-3 1,4 2-353,0-7 0,1 7 269,-5-2 1,1-2-158,3 2 1,-1 0 32,6 4 1,-5 1-88,5-1 0,-2 6-173,1 3 1,4 4-8,-4 4 0,4 3 41,1 6 0,-5 3 4,1 6 0,-1 2-16,5 15 1,-4-2-293,-1 11 0,-5-1 108,2 5 1,0-1-655,0 1 0,0-6 21,0-3 0,-3-3-241,7-1 0,-6-2 112,1-2 0,2-4-226,-2-5 60,1 0 917,-5 0 0,0-6 0,0-1 0,0-6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2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7732,'7'-5'-214,"0"3"693,-3-2 0,-1 1-110,6-1 0,0 2-57,3-2 0,1 1-92,0-1 0,1 3-608,4-4 0,-3 0-193,7 0 0,-5 1 581,4 4 0,-5 0 0,3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7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7727,'0'-13'445,"0"6"0,2 1 279,2 6-250,-3 0-274,5 0-38,-6 0 0,4 1-9,1 4 47,-1-4-1,2 11-378,-5 0 199,5 3 0,-6 9-194,0-2 0,0 2-453,0 2 1,0-1 336,0 1-354,0 0 406,0 5 0,-5-5-901,1 0 624,0 0 515,4-12 0,0-1 0,-6-2 0,-1-4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7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39 7727,'-7'0'112,"2"0"-112,-1 0 1111,4 0-274,-3 0 105,10 0-475,3 0-84,4 0-757,7-5 344,-5 3 1,9-3-177,-6 5 0,6 0-695,-1 0 901,2-6 0,2-1 0,0-6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9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27 7734,'-24'0'0,"2"0"0,4 0 0,5 0 792,6 0-122,1 0 192,0 5-424,5-3 0,-3 3-214,8-5 1,0 0 0,9 0 0,-2 0-148,11 0 0,-5 0 82,5 0 0,-1-4-96,5 0 1,-2-2-271,-2 2 1,0 2-481,-4-2 0,-1 3 319,-4 1 368,5 0 0,-3-6 0,3-1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9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7763,'7'-6'1324,"-1"5"-930,-6-5 0,0 8 121,0 2 0,0-1-91,0 6-213,0-1-47,0 5 1,0-4-4,0-1 0,0 1-13,0 4 0,1-2-195,3-2 0,4 2 105,5-2 0,4-4-273,0 0 0,6-4 111,-2-1 1,4-1-82,0-4 0,-3 3 189,-1-7 0,-5 0 226,1-4 1,-4-1-149,-4-3 249,2 3-182,-10-5 0,4 6 247,-10 0-77,-2 6-203,-6-4 0,-1 8-793,-3-6 361,3 6 248,-11-2-1617,11 5 1127,-5 0 0,7 4-8,-1 0-1269,5 6 669,3-8 1166,5 3 0,0 1 0,0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29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13 7763,'-12'7'610,"-1"5"-280,5-5 0,-2 6 76,6-1 451,-6 1-501,9 0 0,-5 2 40,6 2 1,0 1-152,0 4 1,1-2-258,4-3 0,2-4 111,6 0 1,4 0-149,0-5 0,6-2-42,-2-2 1,-1-2-60,2-2 1,-5-2 52,5-2 1,-7-3 88,2-6 1,-4-1 126,-4-4 1,1 3-65,-6-7 1,1 5 215,-5-4-84,0-1-128,0 2-429,0-4 160,-6 9 224,-1-3-1393,-6 5 915,0 6 0,4 1-239,1 6 1,3 0-1365,-3 0 2067,5 0 0,-3 0 0,6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0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0 7763,'-13'0'629,"0"0"-238,6 0 0,-4 0 402,9 6-457,-9-5 1,8 9 239,-6-5 252,6 5-481,-8 3 1,10 2 191,-4 7-781,4-6 253,1 8 0,6-4-841,2 6 521,9-1 255,-2-5-673,9 5 551,-4-11 0,6 5-130,0-7 0,-2 0-253,-3-3 0,2-4 440,-6-5 0,5 0 374,-5 0 0,0-5-118,-4-4 1,-2-7 282,-2-1 1,-3-6 277,-6 2 0,0-4-310,0 0 1,-6 3-2,-3 1-143,-2 5-243,-8-8 0,1 11-111,-4 0 0,-1 1 379,6 8-2998,0-6 1363,10 9 1366,-4-11 0,9 11 0,-4-5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8281,'0'13'837,"0"0"1,0 1-694,0 3 0,0-1 58,0 5 1,0 1-359,0 3 1,4 1 203,0 0 1,1 0-607,-5-1 1,0 0 72,0-4 0,0-2-289,0-6 0,0 0 51,0-1 723,0-4 0,0-3 0,0-5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5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7630,'9'-2'146,"-1"-2"269,-5 2-135,3-3 0,0 5-88,2 0 1,4 0 95,1 0 181,-1-6 0,7 5 94,3-4-246,-4 4-393,6 1 1,-4 1 100,6 4 216,0-4-1013,0 5 1,-5-5 278,1 3 274,-7-2 1,4 4-674,-6-6 646,0 0-844,0 0 1090,-6 0 0,4 0 0,-4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1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14 7757,'-6'7'738,"4"-1"-434,-7-6 115,6 0 51,-3 0-166,6 0 347,0 0 0,6 0-544,3 0 0,8 0 41,4 0 0,-1-5-98,2 1 0,-1 0 66,5 4 0,0-5-661,0 1 0,-5 0-147,0 4 1,-5 0-402,1 0 1,-2 0 588,-2 0 1,-1 0 503,1 0 0,0 0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1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5770,'0'7'3925,"0"-1"-3418,0-6-489,5 0 0,3 0 58,4 0 1,3 0-114,2 0 1,-1-2-224,5-2 1,-4 2-864,5-2 1123,-7-3 0,10 0 0,-5-6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6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12245,'0'13'-549,"0"-3"-244,0 3 624,0-3 0,0 8-850,0-5 1,0 0 501,0 0 0,-4 0 517,0 0 0,-6 0 0,3-1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7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9817,'0'-7'1542,"0"1"-1142,0 6-192,0 6-33,0-5 1,0 11 124,0-3 19,0 2-169,6 8 1,0-4 5,2 7-6,4-1 0,-5 1-311,6-1 1,-1-1 171,1 2 1,2 2-511,2-3 1,-3-2 278,3-2 0,-2-4-284,-3-4 1,1 1 155,0-6 0,0 0 368,0-4-15,-6 0 0,3-5 60,-6-4 1,5-3 278,-5 0 1,1-3-147,-5-2 1,4 1 152,0-5 0,2 5-91,-2-1 1,-2-2-136,2 2 1,2-6 15,-2 2 0,0 1-187,-4-2 1,2 7 52,2-2 0,-3 2-85,4 2 0,-4 0-607,-1 1 278,0 4-1360,0 3 768,0 5 493,0 0 0,-6 5 0,-1 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7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27 8673,'-7'-6'523,"1"5"-172,6-5 84,0 6 1,0-6-119,0 5-267,6-5 1,1 6 29,6 0 0,-5 0 93,1 0 0,-5 0-321,5 0 99,-1 0-190,5 0 0,-1 1 87,-4 4 1,2-2-25,-5 5 0,-1 1 231,-4 4 1,0-3-33,0 2 1,0-1 77,0 6 0,-4-3-104,-1-1 1,-3 0 66,3 0 1,0-1-33,0 1 1,4 0 139,-3 0 0,2-4-160,2-1 1,0 1-11,0 4-117,0-6 1,6 3 87,3-6 1,2 0-141,2-4 0,-3 0 86,3 0 1,-7 0-482,6 0 1,-2 0-64,3 0 0,-4-4-216,-1 0 1,-3-2 840,3 2 0,-5 2 0,3-3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8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6903,'8'0'592,"3"0"1,-4 0-485,6 0 0,0 0-307,0 0 0,-3 0 102,3 0 1,-3-1-334,7-3 0,-3 2 60,-1-2 370,0 3 0,0-5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8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7751,'-5'7'223,"3"-1"130,-3-6-237,5 0 1,1 0 311,3 0-615,3 0 0,8 0 148,2 0 0,-3 0-460,3 0 0,-2 0 143,-2 0 356,-1 0 0,7-6 0,1-1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9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78 6758,'1'-8'-993,"3"-1"1789,-2 0-122,3 2-287,1-4 0,-3 8 14,6-6-199,-7 6 235,4-2-155,-6 5 0,0-2 489,0-2-253,0 3-304,0-5 0,0 12 0,0 2 1,-4 5 535,0 4 0,-6 3-262,1 6 0,-7 5-98,-1 4 0,-1 3-117,0 5 1,4 2 35,-3 2 1,3 7-361,1-2 0,6 6 94,2-2 0,4 4-417,1-4 1,1 0 243,4-5 1,-3-9-637,7-4 1,0-9 354,3-3 1,-3-2-254,0-7 1,-1 3-6,5-7 0,-1 3-138,-4-7 1,4-2-821,-4 1 1627,-2-5 0,5 3 0,-4-6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1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7689,'0'-7'125,"0"2"217,0 5-49,0-6 53,0 4 122,0-3-150,0 5 391,0 0-555,5 0 17,-3 0 0,5 1-194,-3 3 1,-1 4 87,6 4 0,-5 1-244,4 0 0,-3 4 108,3 1 1,-3 3-454,3-4 0,-5 5 259,1-5 1,-2 4-608,-2-4 0,0 5-6,0-5 878,0 0 0,0-4 0,0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1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27 7568,'6'-8'-99,"-5"-3"514,5 10 0,-4-5 447,2 6-83,-3 0-509,5 0 0,-6 7-27,0 6 0,-4 3-48,-1 9 1,-3 0-118,4 9 1,-6 0 6,1 5 1,-2-3-323,-2 2 0,4-6-89,1 6 1,-1-2-418,-4 3 1,2-6-185,2-3 1,-1-9 394,6-4 1,-1-2 531,5-2 0,0-6 0,6-7 0,1-7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18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14 130 7637,'0'-9'-130,"0"0"0,0 1 282,0-5 366,0 0-266,0 0 1,0 0 196,0 0 1,0 5-7,0-1 0,0 5 262,0-5-295,0 7 215,0-4-265,0 6 167,0 0-25,-6 0-145,5 0-288,-5 0-1,6 0 677,0 0-602,6 6 0,-4 1-31,7 6 0,-5-1 1,5 3 118,1 2 0,1 4-176,2 9 0,0 3-98,0 6 1,0 5-151,0 3 0,0 4-210,-1 0 0,1 5 238,0 0 0,0-2-119,0-7 0,-5-8 52,1-9 1,-5-9 406,5-3-254,-6-10 152,3-2 1,-6-8 118,0-2 0,0 1 156,0-5 1,0 3 186,0-3-98,0 5-425,0-9 0,0 10 174,0-7-226,0 6 0,0-4 11,0 3-71,0 2 96,0-3 1,0 3-234,0-2 136,0 2 1,0-5 79,0 3 78,0 3-79,0-11 157,5 5 1,-3-6-84,2 0 0,2 0 75,-2 0 0,6-5 121,-1-4 1,2-3-75,2-5 0,4-3-16,0-6 1,5-4-37,-5 0 1,4 0-199,-4 5 0,2 5 72,-2 3 0,-7 8-282,3 5 0,-7 4-19,2 5-669,-5 2 46,3 6 351,-6 0 0,0 1-1764,0 4 1101,-6-4-886,5 11 1132,-5-11 994,6 5 0,6-6 0,1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2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0 143 6778,'7'5'968,"-1"-2"-784,-6 6 0,4-5-291,1 5 1,1-1 97,-2 5 1,-1 0-119,5 0 1,-3 0 31,3 0 1,-5-5 43,1 1 1,2-1 56,-2 5 1,2-4-282,-2-1 321,-2-5 0,5 3-87,-3-6 48,-2 0 1,5-4-9,-3-1 1,-3-5 12,4 2 0,-4-5-3,-1-4 0,0 2 0,0-2 1,0-1 51,0 1 0,0-2-2,0 2 1,-4 2 102,0-2 0,-2 3-84,2 1 1,2 0-5,-2 0 1,1 2 39,-1 2-203,2-2 110,-3 4 1,5-2 31,0 1-31,0 5-25,0-3 176,0 6 1,5 0-103,4 0 1,2 4 56,2 1 0,4 0-62,1 0 1,4-4-181,0 3 0,1-1 22,-2 1 0,4-2-12,-4 2 1,2-2-29,-2-2 0,-2 0-593,-6 0-493,0 0 1218,0 0 0,-6 0 0,-2 0 0,-5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2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7707,'0'8'83,"0"-1"311,0-3-188,0-3 142,0 11-361,0-5 0,0 6-187,0 0 0,0-5-269,0 1 1,2 0-71,2 3 0,-1-3 143,5 0 396,-5-7 0,14 10 0,-2-5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3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13 7466,'-8'0'540,"3"0"0,3 0-47,-2 0-173,3 0-174,-5 6 1,6-3-405,0 5 189,0 1 0,0-1-64,0 1 1,6 0 171,2 3 0,2-3-162,-1 0 1,2-5 61,-2 5 0,2-7 5,2 3 1,0-4 113,0-1 1,-5 0 416,1 0-306,0 0 1,-2-1-64,-3-4 0,-3-2-369,-1-6 0,0 5 152,0-1 1,-1 1-271,-3-5 0,1 4 175,-6 1 1,5 3 205,-5-3 0,1-1 0,-5-4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5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39 7710,'-7'0'244,"1"0"1,6-2 199,0-2 0,-6 3-149,5-5 24,-5 6-143,6-6 1,2 5 125,2-3-87,-3 2-41,11 2 0,-5 0-21,6 0 1,1-4-121,3 0 1,-1-1 17,5 5 0,-3 0-121,3 0 0,-4 0-60,5 0 0,-7 2 1,4 1 148,0 1-79,-5 6-16,-1-3 1,-8 6 105,-5 0-78,0 0 50,-5-1 299,-2 1-182,-6-5 0,0 3-25,0-2-4,0-4-56,0 7 1,0-11-348,0 3 93,6-2 91,-4 4-18,9-5 1,2 5-312,9-6 1,2 0 160,2 0 1,0 4 162,0 0 1,0 2-59,0-2 0,0-1 273,0 6 80,-6-1 13,-2 5 0,-5 0-134,0 0 1,-7-2-44,-6-2 0,-1 1-222,-7-6 0,5 2 115,-1-2 0,2-2-1249,3 2 1359,4-3 0,-3-6 0,4-2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5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0 10527,'0'13'888,"0"0"-757,-6 6 20,5 1 0,-11 5-436,4 1 237,-4 0 0,4 4-749,-1 0 1,5 0 489,-5-4 0,5-5-1495,-4 1 762,5-6 1040,-3 2 0,6-11 0,0-7 0,0-7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6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0 129 7744,'9'0'633,"-1"0"-277,-5 0 231,9 0-218,-5 0 1,0 1-217,-3 4 0,2 2 29,-2 6 0,5-3-356,-5 2 1,5-1 199,-5 6 1,6-3-246,-1-1 0,-2 1 167,1 3 0,-3-4-109,3 0 1,-5 0 5,1-4 1,-1-4 19,2 0 284,-4 2-109,5-6 63,-6-1 0,0-7-46,0-6 1,0 0-36,0 0 0,0-1 13,0-3 0,0 3 23,0-4 0,0 0 23,0 1 0,0-2 74,0 2 0,0 3 88,0-4 0,0 3-46,0-2 0,0 6 173,0-1-77,0 2-458,0-3 153,0 0-77,5 6 1,3-3-14,4 5 0,-3 1-129,0 4 1,4 0 99,4 0 0,4 0 69,-4 0 1,6 0-191,-1 0 1,1 0 42,-2 0 0,3 0-355,-2 0 0,-4 0 202,0 0 0,-4 0-1075,-1 0 1437,0 0 0,-1 0 0,-4 0 0,-3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6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8629,'7'0'1146,"-2"0"-794,-5 0-371,0 0 59,0 5 1,0-2-493,0 6 359,0-1 0,0 5-563,0 0 1,0 0 45,0 0 212,0 0 1,0 0 107,0 0 1,0-5 289,0 1 0,6-6 0,-4 8 0,3-4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7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7279,'-7'0'1970,"1"5"-1597,0-3-124,5 9 1,-5-4-37,6 6 1,0 0 87,0 0-752,0-6-523,0 5 705,0-5 0,2 6-12,2 0 1,3-2 147,6-2 1,0-2 128,0-3 0,0-2-226,-1 2 629,1-3-140,0-1-8,0-5 0,-6-3 81,-2-5-351,-4 1 1,-1-1-242,0 0 1,-4 0 133,-1 0 0,-5 5-1300,2-1 1046,2 0 0,-1 1 380,3-1 0,2 1 0,-4-5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58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7759,'-7'0'737,"2"0"-550,-1 0 117,4 0 51,-3 0 728,10 0-655,3 6 0,10 7 1026,4 9-951,8 2 1,8 7 84,10 4 1,7 8-226,5 4 1,-1 3-263,1 1 1,-7 5 101,-1 0 0,-10 0-242,-11-5 1,-7 1 121,-11-1 1,-6-1-797,-3-2 1,-8-4 230,-5-6 0,-2-3-517,-2-1 1,-4-5-59,0 1 0,-6-7 277,1-2 0,2-5 143,-1 1 1,1 0 261,-2-4 375,-2 3 0,10-3 0,-5 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6:10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7727,'-8'0'1618,"-1"0"-1269,0 6 138,2 1 0,2 6 0,6 1-44,3 3 3,9 3-148,7 6 0,7 7-99,3 5 1,-1 3 13,5 6 0,-4 1 136,5 8-1662,-7 9 1297,4 0 0,-14 11-109,-5-3 0,-1 7-302,-8 2 0,-5 2 99,-8-7 0,-8 4-377,-5-8 0,0-5 193,0-3-1334,-2-7 1384,9-12 0,-3-9 1,6-11-648,4-7 1109,2-5 0,6-7 0,0 4 0,0-3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18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27 7637,'-7'0'1096,"1"0"-787,1 0 234,3 0-29,-3 0 184,5-6-417,0 5 0,5-5 113,4 6-457,2 0 111,8-6 0,-1 5 175,4-4-690,2 4 389,-4 1 1,2 0 8,-1 0 0,-4 0-343,5 0 373,-6 0-1399,2 0 940,-5 6 1,0-5-1037,0 3 1212,0-2 0,-5-2 322,1 0 0,-1 6 0,5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6:13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1 8924,'-5'13'771,"3"5"1,-11 8-166,0 8-265,1 15-198,-13-2 0,9 22 1,-4 1 320,2 9-454,1 5 0,4 0-1439,0-2 1342,6-3 0,3-9 1,8-3 79,4-1 1,4-10 0,2 4-1324,3-6 548,3-8 1,2 3-966,-1-7 1194,1-10 99,3-8 454,7-11 0,-2-1 0,6-4 0,-1-4 0,0-2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29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12008,'8'0'-420,"1"0"1,-5 0-582,5 0 428,-1 0-360,5 0-690,0 0 1623,0 0 0,0 0 0,0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29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8152,'0'-13'375,"0"0"0,0 5 535,0-1-617,0 6 1,6-7-254,2 6 0,-1 0-194,2 4 94,0 0 0,3 0 27,1 0 1,-4 0 111,0 0 1,-2 1-155,1 3 1,-1-1 47,-2 6 0,-4-5 315,3 5-130,-2-1 48,-2 5 0,0-4-169,0-1 1,0-3 141,0 3-154,0-5 0,-2 7 171,-2-6-372,3 1 1,-5-4-154,6 3-28,0-2 1,1 3-317,4-5 286,2 0 1,6 0 336,0 0 1,-1 0-49,1 0 0,-4 5 202,0-1 0,-2 2-68,1-2 1,-2-1 89,-6 5 0,0-3-20,0 3 1,-1 1 190,-4 4 1,-2 0-90,-6 0 1,-1-1-155,-3 1 0,2 0-513,-2 0 1,4-4-8,5-1-1550,-4-5 2016,11 3 0,-5-6 0,6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0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1 9052,'-7'0'1256,"0"1"-899,2 3 0,2 8 97,-5 5 0,4 7-287,-5 2 1,5 0 65,-5 4 0,2 3-520,-2 1 1,-2-2 251,2-2 1,2-3-700,-1-1 0,3-2 67,-3-3 0,5-2-1063,-1-6 684,2-6 1046,2-1 0,0-6 0,6-6 0,1-1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0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0 220 7410,'0'-7'1749,"0"1"1,0 16-1537,0 3 1,0-2-255,0-2 0,0-1-53,0 5 0,0 0-61,0 0 0,4 0 149,1 0 0,0-2-181,0-2 1,-2 1 93,5-6 1,-4 0 65,5-4 0,-5 0 130,5 0 0,-5 0-110,5 0 0,-5-5 155,5-4 1,-7-2-73,3-2 0,1-2 111,-2-2 1,0 3-103,-4-3 0,0 2-3,0 3 0,0-6 112,0 1 1,0-1-108,0 0 0,0 4 52,0-3 0,-4 3-37,0 1 1,-2-4-158,1-1 0,4 6 242,-3 3 6,-3 0-37,-1-3 1,1 3 167,3 0-327,3 7 157,1-4-112,0 6 60,0 6 0,0-4 52,0 7 1,5-6-2,4 1 1,2-2 12,2-2 1,2 4-158,2 0 1,-3 0-125,3-4 0,2 0-74,-2 0 1,0 0 110,-4 0 0,0 0-1233,0 0 925,0 0 0,-1 0-977,1 0 1,-6-1 50,-2-3 1312,-4 2 0,-1-3 0,0 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1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13 8384,'0'-7'859,"0"1"1,0 8-837,0 2 0,0-1 12,0 6 1,0-1-193,0 5 0,-4-4-130,0-1 1,-1 1 83,5 4-202,0 0 0,0-1-131,0 1-162,0-6-57,0 5 755,6-11 0,-5 5 0,11-6 0,-5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1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26 8097,'-8'0'548,"-1"0"1,6 2 20,-1 2-97,2-3-113,-3 11-291,3-5-15,-3 6 0,6-2-246,3-2-31,3 2 1,6-9 121,0 2 1,0 2-7,0-2 1,0 0 67,0-4 1,-5 0-13,1 0 126,-1-6 4,5-1 0,-6-6-44,-2 1 1,-4-1 17,-1 0 1,-1 4-371,-4 1 0,3 3 120,-7-3 0,5 5-1431,-5-1 1629,1-4 0,-5 7 0,0-5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2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7973,'0'-9'175,"0"1"668,0 5 0,0-4 110,0 2-172,0 4-555,0-5-49,0 6 1,1 6-113,3 2 0,-2 4 134,2 1 0,-1 0-331,1-1 0,-2 6-120,2-1 1,2 1-164,-2 0 0,0-4-83,-4 3 1,5-3-401,-1-1-544,0 0 572,-4 0 97,6-6 773,-5-1 0,11-6 0,-5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3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 1 9196,'-7'5'533,"3"4"0,3 4-384,1 4 0,-5 3 103,1 6 0,-5 0-327,5-1 1,-2 5 114,2 0 1,1 0-425,-5-4 1,3-1 1,-3-4 1,4-2-156,-5-7 1,6 1-91,-1 0-205,2-6 78,2-1 754,0-6 0,6-11 0,1-4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3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1 181 9945,'7'0'393,"-1"1"-356,-6 3 1,4-1-153,0 6 1,2-2 13,-2 2 1,-2 2 72,2-2 1,2-2-27,-2 1 1,2-3 74,-2 3 82,-3-5-133,11 3 12,-11-6 2,11 0 5,-11-6 0,5-1-29,-6-6 0,0 5 51,0-1 0,0 0 16,0-4 1,0 1-34,0-1 1,0 0 158,0 0 0,0 0-38,0 0 1,0 0-31,0 0 0,0 1 6,0-1 1,-4 4 109,-1 1 0,1 3-185,4-3 137,0 5-310,-6-3 175,5 6-80,-5 0 120,6 0-39,6 0 0,1 0-37,6 0 0,0 0-54,0 0 1,1 0-9,3 0 0,-1 0 4,5 0 0,-5-1 0,1-4 1,2 4-61,-2-3 0,0 1-61,-4-2 1,0 4 17,0-3 0,0 2-1030,0 2 595,-6 0 614,-2 0 0,1-5 0,1-3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18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9217,'0'-7'1418,"6"2"-1116,3 5 1,2-5-132,2 1 0,1 0-61,3 4 0,-1 0-620,6 0 0,-5 0 397,4 0 1,-4 0-1155,5 0 1,-6 0 31,1 0 1235,-3 0 0,5 0 0,1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4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8289,'0'7'595,"0"0"-403,0-2 4,0-4 0,0 6-97,0-2 1,0-3-139,0 7 1,0-5 0,1 3-603,3-1 380,-2 4-234,4-3 1,-6 2-385,0 0 113,5-7 766,-3 4 0,3 0 0,-5-5 0,6 5 0,1-6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9:34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7755,'0'7'416,"0"5"-100,0-5 188,0 6-674,0 0 176,0-1 0,0-3-101,0 0 27,0-7 0,5 6 103,-1-4 0,2-3-69,-2 4 0,-1-4 75,6-1 0,-5-4-188,4 0 181,-5-7 0,4 6-163,-2-4 175,-4-2-68,5 4 0,-8-2-97,-2 0 1,1 7-203,-5-3 0,3 4-308,-3 1-259,5 0 888,-3-6 0,0 5 0,-1-5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2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10229,'13'0'1315,"-1"0"-1044,1 0-109,6 0 0,1-4-762,6 0 334,-1-1 222,1 5-1463,-6 0 1048,5 0 1,-7 0 124,4 0 334,-4 0 0,-5-5 0,0-2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2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7856,'-7'7'954,"-5"-1"-173,11-6 402,-5 0-787,6 6 1,1-5 118,4 4 1,3-4-140,10-1 1,-1 0-576,8 0 0,-2-4-207,7-1 0,3-3-427,2 4 0,0-6 833,0 1 0,2 3 0,-4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3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0 7757,'-13'7'1717,"1"6"-1165,-1 0 1,4 6-158,0 7 1,-3 7-130,-6 5 0,0 8-64,1 10 1,4-2 230,0 6 0,1 0 314,8 5 0,6-2-996,6-3 0,5-5 197,4-7 0,8-4-2157,5-5 1488,5-1 0,-6-9 721,5-3 0,-11-9 0,2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4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8580,'7'0'1281,"3"-1"-970,-6-4-557,6 4 221,-3-5 0,6 6 232,0 0-776,0 0 436,6 0 1,-4-4 132,7 0 0,-1-6 0,5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5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77 7742,'-7'0'249,"1"-5"-14,6 3 0,0-5 73,0 3 248,0 2-258,0-3 1,6 3 121,3-2-411,2 2 46,8-3 1,-1 0-380,4 1 263,2-6 95,-4 9 0,6-6-516,0 2 376,-6 4 0,-2-5 0,-5 6-812,0 0 0,-4 0 918,-1 0 0,-5 0 0,3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5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7759,'-7'2'3,"3"2"1,-2-1 82,2 6 0,-1-5 395,5 4-241,-5 1 1,3 4-91,-2 0 0,3 0 52,1-1 1,1-3-248,3 0 0,-1-2 96,6 1-93,-6 4 62,8-11 0,-8 5 231,5-6-438,-5 0 175,9 0 0,-5-1-69,6-4-101,-6 4 83,4-11 0,-3 10 5,4-7 117,1 0-13,0 2 0,0-3 164,0 6-134,0 0 0,4 4 1,0 0 68,-1 0 0,-6 1-27,-2 3 0,0 3 136,0 6 1,2 0-125,-5 0 1,-1 0 7,-4 0 0,0 0-111,0 0 0,-6-1 45,-3 1 1,-2-1-32,-2-4 1,-5 4 14,-4-4 1,-1-2-103,2-2 0,-2-2 97,6-2-770,0 0 491,4 0 0,4 0-24,0 0 288,7 0 0,-4-6 0,6-1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6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7759,'0'-7'732,"0"1"-530,0 6 410,0 0-153,0-6-46,0 5 51,0-5-241,0 6 283,0 0-383,5 6-152,-3-5 232,3 5-375,-5 0 160,6-5 1,-4 11 63,2-4 1,-3-1-97,-1 2 0,2-2 56,2 2 1,-3 2-84,4-2 1,-4-2-114,-1 1 148,0 1 0,2 2-281,2-2 79,-3 2 166,5-3 0,-6 0 12,0 1 36,0-6-33,6 2 3,-5 1 25,5-5 1,-5 5 188,4-6-190,-4 0-1,5 0 205,0 0-187,1 0 29,0 0 14,4 0-23,-9 0 1,9-1 2,-2-4-122,-4 4 115,7-5 0,-9 5 7,5-3-148,-5 2 68,3-4 1,-5 6-353,4 0 193,-4-5-105,5 3-781,-6-3 73,0 5 802,0 0 0,0-6 0,0-1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6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39 7759,'-7'-6'-888,"-3"3"666,5-5 1,-1 5 1078,2-1 0,3 1 468,-4-2-173,-2 4-589,6-5-265,-5 6-151,6 0-50,0 6 54,0 1 1,2 6-62,2 0-101,3 0 214,0 0-762,5-1 420,-11 7 0,9-5-305,-6 4 0,5 0-400,-5-1 1,2 0-247,-2-4-155,-2 6 1245,9-5 0,-4 11 0,6-5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0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7683,'0'-7'1333,"0"1"-922,0 6 359,0 0-714,0 6 0,0-3 97,0 5 1,0 1-426,0 4 1,0 4-46,0 0 1,0 2-241,0-2 1,0-3-142,0 3 1,1-2 311,4-2 0,-4-1 386,4 1 0,-3-1 0,3-4 0,-4 4 0,5-5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8.1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7732,'2'13'-8,"2"0"79,-3-1 0,5 1 229,-6 0-87,0-6-63,0 5 0,0-5-15,0 6 0,0 0 165,0 0-100,0-1-475,0 1 250,0 0 1,0-4 201,0-1-1057,0 1 639,0 4 0,0-5-853,0 1 577,0-6 153,0 3 364,0-6 0,6 0 0,1 5 0,6 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8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27 7732,'0'-8'38,"0"3"343,0 5 118,0 0 46,-6 0-345,5 0 82,-5 5-116,0 3 1,5 4 132,-4 1-465,4 0 203,1-6 1,4 5 170,1-4-769,5-2 426,-3 6 0,6-11-519,0 3 467,-1 3 0,1-5-94,0 2 58,0-2 0,0-2 69,0-6 339,0-1-122,-6-6 1,3 4-183,-6 1 253,0-1-79,-4-4 0,0 0-61,0 0 347,0 6-182,-11-4 1,-3 9-206,-12-2-13,0-3 0,-10 6 144,-2-4-85,-9 4 0,1 1 0,-6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38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52 7732,'-13'13'0,"1"0"60,4-6 101,3 4 138,5-3-36,0 4-114,5-4 1,3 2 150,4-6-198,1 0 60,6-4 1,-5 0 53,3 0-16,3 0-50,-5 0 0,3-1 66,-5-4 34,0 4-51,0-5 82,-6 1-154,5-3 0,-11 0-87,3-1-1,-2 1-209,-2-5 1,0 0 74,0 0 1,-2 2-64,-2 2 1,1-1-664,-5 6 0,-1-5 65,-4 5 756,0 0 0,-5 4 0,-2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0.0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26 7705,'-8'0'0,"-1"0"654,6 0-335,-8 0 0,8 6 432,-6 3-334,6-4-50,-2 7-388,-1-5 169,5 6 0,-5 0-55,6 0 0,0-1-175,0 1 0,6-1 164,2-4 1,5 2-32,4-5 1,-3 0-115,4 0 0,-3-4-161,3 3 0,-4-2-31,3-2 0,-3-4 81,-1-1 0,-4-5 151,-1 2-6,-5-4-50,9-1 46,-11 0 0,5 1 1,-6-1-143,0 0 74,-6 0 1,3 2-658,-5 2 349,5-2 14,-9 9-657,5-9 612,0 9 440,1-4 0,6 6 0,-5-5 0,-3-2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0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26 7705,'-13'4'83,"0"0"0,4 5 228,1-5 0,3 6-58,-3-1 1,4-2 76,-5 2 0,6-5-126,-1 5 0,2-5 2,2 4 1,6-5-269,3 2 1,6 0 116,3 0 0,5-1-21,-2-4 1,3 0 48,2 0 0,0-2-225,0-2 0,-5 1-64,0-5 103,-5 5 129,3-9 0,-8 10 8,-2-7 65,2 6-28,-9-8-186,3 3 162,-5-4-18,-5 4 0,-1-3-1091,-3 2 698,-2 4 0,4-1-1206,-6 6 1570,0-6 0,0 5 0,0-5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1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39 8539,'-7'0'1280,"1"-1"-850,6-4 395,0 4-505,0-5 1,5 5-307,-1-4 0,6 4-162,-2-3 1,4 2-207,1 2 1,-3 0-162,3 0 1,-3 0 287,7 0 0,-3 0-1618,-1 0 1845,0 0 0,0-5 0,0-3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7717,'-7'0'733,"0"5"-320,3-1 0,1 6-138,-6-1 0,6 2-60,-1 2 0,3 1-231,1 3 0,0-1 0,0 4 115,0-1 0,1 2-44,3-4 0,2 5 38,3-5-619,8 0 373,-9-10 0,12 3-441,-2-5 404,-4 5 1,9-9 70,-6 3 1,0-2 45,-4-2 0,-2-2 318,-2-2 0,1 1 56,-6-5-136,1-1 0,-5-4-12,0 0 0,-6 6 69,-3 3 0,-4 2 10,-4 2 1,3 0-544,-3 0 0,3 0-2045,1 0 1408,0 0 948,0 0 0,0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7:43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 7758,'-9'0'0,"1"0"592,-3 0 55,6 0-24,-7 0-361,11 0 1,-5 1 163,6 4 0,6 3 263,2 9 0,5 3-183,5 6 1,3 0-142,9 0 1,3 5-274,6 3 1,-1 4 109,1 0 1,-5 2-375,0 3 0,-5-1 134,1 5 1,-8 0-4,-5 5 1,-9-7-763,-3-2 1,-4-3 124,-1-1 0,-6-10-81,-2-4 1,-4-7 327,-1-1 1,-1-3-462,-3-1 0,1-2 89,-5-2 803,5-3 0,-3-1 0,7 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8:44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11 7233,'-4'-6'269,"2"1"-230,-3 5 136,5 0-45,0 0 1,4 5-94,0 2-136,-1 3 0,1 1 79,0 0 1,1 0-110,-2 0 1,-1 0 67,1 0 0,-1 0-88,-2 0 0,3-3-74,1-1 0,0-3-370,-4 3 593,0-5 0,4 3 0,3-5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3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7869,'0'7'1132,"0"-1"-757,0-6-55,0 6 54,0-5 50,0 5 106,0-6 63,0 0-42,0 6-259,0 1 0,1 10-47,4 0 0,-2 6-209,5-1 44,1 2 1,4 7 241,0 4-736,-1 2 358,1 7 1,0-4 55,0 3-388,0 3 267,-6-12 0,3 8-716,-6-12 433,1 0-2,-5-10 54,0 4 86,0-9 29,0-3 306,0-6-75,0-6 35,0 0-35,0-6 79,0 5 82,0-5 171,0 1-167,0 3-65,0-4-119,0 6 0,0-1-40,0-3 16,0 2-82,0-3 0,0 3 114,0-2-41,0 2 65,-6-3-54,5 5-2,-5 0 158,6 0 487,0 0-567,0-6 135,0 5-74,0-5-10,0 6 171,0 0-211,6-6 15,-5 5-39,5-5 32,-1 6-37,-3-6 1,8 3 6,-6-5 1,6-1 40,-1-4 23,2-5-55,8 3 0,-4-9 15,7 3 174,-6-9-97,2 2 1,-2-3 25,-3 5-100,3 0 1,-11 2 71,4 3-98,2 2 65,-9 6-1,4 6-472,-6-4 131,0 9 217,0-4-1091,0 6-1393,0 0 1494,0 6-91,0-4 616,0 3 506,0 1 0,0-5 0,0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1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26 7637,'-7'-5'816,"1"2"-436,6-6 1,0 6 57,0-2 0,6 5 44,2 0 0,4 0-161,1 0 1,0 0-325,0 0 1,4 0 100,0 0 1,4 0-593,-3 0 1,3 0 349,-4 0 1,5 4-876,-5 0 0,4 0 323,-4-4 0,1 2-366,-6 2 1062,-4-2 0,3 3 0,-4-5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3.7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9776,'7'-6'664,"-1"5"1,0-5-642,2 6 24,-2-6 1,5 5-75,-2-4 0,2 0-231,2 0 1,-4 1-164,-1 4 1,1-4-52,4 0-1000,0-1 935,0 5 0,-5 0 537,1 0 0,-1 0 0,5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4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6139,'0'7'3549,"0"-2"-3356,0-5 0,6 0-27,2 0 1,4 0-23,1 0 1,0-4-129,0 0 1,-1 0-661,1 4 427,0 0 180,0-6 1,0 4-1464,0-2 761,-6 3 234,4 1 505,-3 0 0,4 0 0,1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5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26 7833,'0'-9'0,"0"1"514,0 5 30,0-3 246,0 6-457,0 11 1,-4 1 81,-1 14-24,-5-3-130,3 14 1,-6-4 79,0 5-239,6 7 55,-10 0 1,11 14 17,-11 5-18,11 1 1,-11 13-1,10-5-237,0-2 0,1-10 94,6-5 1,10-5-860,3-3 1,9-8 86,-1-6 0,3-7-244,2-1 0,1 0 452,3-5 1,-7-2 549,3-2 0,-3-3 0,3-1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6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13 7893,'-7'0'692,"2"0"1,5-1 35,0-4-512,0 4 0,1-5-159,3 6 0,3 0-87,6 0 0,2 0-81,2 0 0,-3 0-107,3 0 1,-1 0-408,1 0 0,-3 0 114,4 0 1,-4 2 510,-1 2 0,0-3 0,0 5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7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39 7775,'0'-7'145,"0"1"86,0 0-93,0 5 0,-2-5 1,-1 5 459,-1-4-250,0 4-131,4-5 109,0 6-282,0 0 26,5 0 1,3 0-265,4 0 0,1 0 113,0 0 1,4 0-366,1 0 248,-1 0 51,-4 6-353,-1-5 269,1 11 0,0-9-63,0 5 308,0 1-181,-6 4 164,-1 0 20,-6 5-105,0-4 0,-6 4 463,-2-10-194,2 4-118,-6-5 1,5 4 167,-6-2 1,0 1-59,1-6 1,3 5-37,0-5-117,7 0-157,-4 2 0,6-3 87,0 5-23,0-5-62,6 9 1,1-7 28,6 4 1,-5-2 103,1-2 0,-5-3 48,5 7 1,-7-5 171,3 5 0,-5-5-139,-5 5 534,-2-1-403,-6-1 1,-4 3 174,0-5-217,-6 5-69,3-9 1,0 9-790,3-6 347,3 1 165,7-5-1585,1 0 1763,6 0 0,0-6 0,0-1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7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207 13 7295,'7'-6'262,"-1"5"291,-1-5 10,-3 6 288,3 0-342,-5 0 83,0 11-408,-5-2 1,2 11 184,-6-3-314,1 3-55,-11 6 1,3 1-406,-5 3 304,5 3 1,-4 1-199,3 1 1,3-7-784,-4 2 851,4 3-618,1-11 255,6 2 594,-4-5 0,4-5 0,-6 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8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1 142 6627,'7'7'1068,"-1"4"0,-6-8-722,0 6-346,0-1 138,0 0 1,4 3 138,0-2-542,0 2 237,-4 2 0,0 1-296,0 3 228,0-8 73,0 8 1,0-10-213,0 6 112,0-6-204,6 5-48,-4-11 356,3 5 1,-3-8 0,1-2-25,1-4 1,6-5 28,-2-4 1,0 1 5,0-6 0,-1 5 42,2-4 1,1 5 137,-6-1 0,5-2 54,-5 2 0,5-2-72,-5 2 0,2 3 42,-2-3 1,-3 7-46,4 1 0,-4 1-74,-1-5 0,2 4 80,2 1-256,-3 5 238,5-9-95,-6 11-263,0-5-38,0 6 52,0 0 234,0 6-8,0 1 0,0 2 44,0-1-81,0-5 121,0 9-103,0-11 0,1 5 14,4-6 1,2 1 19,6 3 0,0-2-148,0 2 1,4-2 74,0-2 1,4 0-192,-3 0 1,4 0 16,0 0 0,-2 0 19,1 0 1,-3 0 78,3 0 1,-5 0-8,1 0 1,-3 0-726,-1 0 396,0 0 449,-6 0 0,5 0 0,-5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8.5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7790,'0'7'-917,"0"5"905,0-4 0,0-1 122,0 2-103,0 0 0,0 3 86,0 1-48,0 0 1,0 0-30,0 0 0,-4-5-240,-1 1-147,1 0 1,3 2 370,-4-2 0,4 2 0,-5-4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48.8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7790,'-8'7'-1542,"3"4"1285,5-9 1383,0 9-700,-6-9 0,5 9 208,-4-2-610,4 2 51,1-4 1,0 5 258,0-4-579,0-2 211,6 6 1,-4-7 159,7 4 1,0 1 30,3-6 0,1 0-358,0-4 0,0 0-14,0 0 1,0 0 9,0 0 1,0-5 233,-1-4 1,0 2 159,-4-2 1,-2 1-197,-6-5-61,6 0 1,-6 2-839,0 2 663,-6-2 0,-7 9 243,0-2 0,1-3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1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9878,'8'0'406,"-3"0"-427,1 5 0,-5 7 116,4 5 1,0 6-292,0-2 121,-1 4 0,-4 5-151,0 0 0,0 4-297,0-4 1,0 0-256,0-4 1,0-6 777,0-3 0,0-3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8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78 168 8218,'-7'0'1780,"1"0"1,6 1-1321,0 4 0,-2 3-241,-2 9 0,1 9 15,-5 8 1,5 9-275,-2 5 66,-2 2 0,2 1 268,-4 1-773,-2-1 419,9-5 0,-4-7-675,6-9 270,0-15 209,0 3 0,0-20 63,0-2 1,0-9 138,0-13 0,0-5-60,0-4 0,0-2 148,0-1 1,5-1-83,-1 0 1,6-4 125,-1 0 0,-2 1-44,1 3 1,1 0 130,4 1 1,-2 0 55,-2 4 0,2 3 7,-2 5 0,2 6 15,2 3 0,-4 4-116,-1 4 0,1 4 87,4 5 0,-2 1-8,-2 3 0,2 3-64,-2 6 0,2 7-46,2 6 1,-4 1-119,-1 8 1,1-1-252,4 5 1,-5-1 167,1 1 0,-5-5-499,5 0 0,-5-1 295,5 2 1,-6-4-469,1-5 0,-3 0 234,-1-1 0,0 1-580,0 0 571,0-6 0,0-1 87,0-7 0,-1-3 465,-3 0 0,2-7 0,-4 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1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39 7791,'12'-7'-61,"-4"-5"0,-1 11 293,-3-4 311,-3-2 260,11 6-505,-11-5 1,5 7 157,-6 4 1,0 3-105,0 10 1,-1 3-161,-4 9 0,-2 3 42,-6 6 0,0-5-269,1 0 0,-6 1-229,1 3 0,0-3-318,4-1 1,0-6 110,0 2 1,1-2-1381,-1-3 604,0 1 1247,6-6 0,-5-1 0,5-6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2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0 155 7774,'0'8'351,"0"1"1,0-5-177,0 5 0,0-5-85,0 4 0,0 1-69,0 4 0,2 1 85,2 3 1,-3-1-272,4 6 0,0-5 130,0 4 1,-1-5-170,-4 1 1,0 2 71,0-2 0,1-4-77,4-5 257,-4-5 128,5 3 1,-5-12 9,4-2 0,-3-10-47,7-3 0,0-3-32,3-2 0,0 4-21,-4 1 1,4 0-100,-4-5 0,4 0 55,1 0 1,0 2-22,0 3 1,-1-2-63,1 5 1,-4-3 110,-1 4 350,1 0-142,-2 4 53,-1 6-246,-6 1-122,0 6 1,-1 1 130,-4 4-24,4-4-9,-11 11-280,11-11 131,-5 10 1,5-9 35,-4 2 0,4-1-254,-3 1 159,2-2 141,2 3 27,0-5 0,0 2 6,0 2 1,2-2-9,2 2 0,-1-3 112,5-1 0,-3 0 68,3 0 1,1 0-36,4 0 0,5 0-124,4 0 0,4-4 39,4 0 0,8-5 238,9 5 0,8-6-227,1 1 1,4 2-353,-4-1 1,-5 3 143,-4-3 1,-8 5-54,-5-2 1,-8 4-1675,-13 1 1845,-6 0 0,-1 0 0,-6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3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1 9463,'-5'13'593,"1"-1"1,-5 3-535,5 2 1,-4 3-212,3 6 0,1-5-335,4 1 0,0-2 51,0 1 0,0-2-531,0-6 0,6-5 967,2 1 0,4-6 0,1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3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65 7782,'0'13'0,"0"-4"644,0-1-327,-6 1 0,5 4 82,-4 0 0,0 4-106,0 0-263,1 0 1,4-4 27,0 0 1,6-5 89,2 1 0,8-6-114,1 1 0,2-4-14,-2-4 1,-1 1-218,5-6 1,-5 1 63,1-5 1,-7-4 61,-1 0 0,-2-1-65,1 6 1,-2-3 88,-6-2 1,0 7-334,0-3 1,-1 3 150,-4-3 1,-2 2-233,-6 2 0,1 2 461,-1 3 0,0-3 0,0-6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5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8783,'0'-7'2116,"0"1"-1882,0 6 1,0 1-158,0 4 0,0-3 43,0 7 1,0 0-196,0 3 0,0 3 223,0 2 1,0-1-793,0 5 0,0 1 95,0 3 0,0 0-722,0-4 1271,0-2 0,0-1 0,0 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5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33 6455,'0'-13'2380,"0"6"-2009,6 1 76,-4 6 118,3-5-253,-5 3 0,0 2-81,0 9 0,0 4-110,0 4 1,-4 3-23,0 6 0,-5 1-153,5 3 1,-5-2-128,5 7 0,-5-1 152,5 5 0,-6-5-970,2 0 0,2-6 477,2-3 1,-2 0-345,1-8 1,-3 0 865,4-4 0,-6-6 0,8-1 0,-4-6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6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1 168 9562,'7'13'226,"-2"0"-47,-5 0 1,0 4-439,0 0 1,2 0 36,2-4 0,-2 4-104,2 0 1,-3 1 182,-1-5 1,0-5 4,0 1 252,0-6-147,0 2 0,5-10 124,-1-4 0,2-4 26,-2-4 1,2-2 202,2-2 1,-1-3-47,-2 2 0,0 2 98,4-1 1,-2 5-60,-3-1 0,-2 2-106,2 3 0,2-1-74,-2 0 0,0 0 168,-4 0 0,0 4-258,0 1-34,0 5 0,0-4-26,0 3-45,0 2-536,0-4 341,0 6 752,0 0-386,6 0 1,1 0-31,6 0 1,0 0 132,0 0 0,4-1-162,0-3 1,8 2-12,0-2 0,3 3-330,6 1 0,-4-5 138,4 1 0,-5 0-330,1 4 0,-3 0 128,-1 0 0,-2 0-21,-2 0 0,-4 0-76,-5 0 0,-4 0-309,-1 0 0,-3 0 761,3 0 0,-5-6 0,3-1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6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10394,'7'0'190,"4"6"1,-5 1-522,3 6 0,-4 0-235,-5-1 0,0 1 143,0 0 0,0 0-1087,0 0 1510,0 0 0,6 0 0,1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0:56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7900,'-7'13'39,"-3"-5"159,6 1 0,-2-5 342,2 5-187,2-1 1,-3 5-253,5 0 0,0 0 120,0 0 0,0 0-282,0 0 0,4-5 122,0 1 0,10-5-186,-1 5 0,3-7 29,-3 3 0,4-4 3,0-1 1,2 0 151,-2 0 0,-3-6-6,4-2 0,-8-4 53,-2 0 1,-5-1-43,1 0 1,-2 0-266,-2 0 0,-2 0 101,-2 0 1,1 5-643,-5-1 0,-1 5 742,-4-5 0,0 1 0,0-5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1.8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39 117 7796,'-9'-4'311,"1"-1"-105,5-5 1,-7 7 137,6-5 0,-1 3-125,5-3 0,0 4-15,0-5 1,0 5 105,0-5-208,0 6-25,6-8 0,1 5-146,6-2 0,0-2 118,0 5 0,4 1-204,0 4 1,5 0 72,-5 0 1,4 1-131,-3 4 0,3-2 79,-4 5 1,0 2 13,-4 7 0,-1-2 148,-4 2 1,-2-2-6,-6 3 0,0-4 318,0 3 0,-1 2-150,-4-2 1,-3 0 283,-10-4 1,3 0-170,-7 0 1,5-2 95,-4-2 1,3 1-55,-3-6 1,5 0-269,-1-4 0,3 5 31,1-1 1,4 0-1,1-4-891,5 0 611,-3 0 0,8 4-286,2 1 1,-1 0 184,5 0 1,1-2-34,4 5 1,-2-3 45,-2 3 1,1-4 365,-6 5-120,6-6 1,-7 7 264,6-6 208,-7 6 1,3-4-208,-10 2 0,0 0 7,-4-4 1,-2-3-35,2 4 1,-2-4-32,-2-1 1,1 1 268,4 4-692,-4-4 207,5 5 1,-1-6-1970,-1 0 606,6 0 628,-3 0 115,6 0-397,0 0 623,0-6-467,0 5 238,0-5 641,0 6 0,0-6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8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12043,'17'0'-62,"0"0"1,6-1-22,-1-3 1,-2 2-393,1-2 1,5 1 57,4-1 0,0 2 417,-4-2 0,0-3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2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0 7796,'0'7'252,"0"1"-3,0-4 1,-1 3-31,-4 6 1,4 1 114,-3 3 1,-4 3-73,0 6 0,-4 1 67,-1 3 0,1 3-135,-1 6 0,-4 2 12,-1-2 1,-3 3-663,4-8 0,1-3 323,7-1 1,-1-8-2146,6-5 1156,0-3 1122,4-7 0,6-1 0,1-6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3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0 194 8655,'7'0'1252,"-1"5"-1147,-6 3 0,4 4 1,2 3-467,1 2 0,-4-1 233,2 5 1,0-1-53,0 2 1,3 0 69,-4-4 1,5 3-162,-5-4 174,1-5 295,0-1-156,-3-9 1,8-4 65,-6-11 0,2-4 101,-2-4 0,-1-4 6,5 4 0,-3-3 133,3-2-285,-5 6 0,4 0 0,-4 4 177,2-1 0,-1 0-83,-4 4 0,0 0 33,0 0 1,0 4-97,0 1 0,0 4-4,0-5 0,-4 5-145,-1-5 1,1 5 107,4-5 1,0 5-202,0-5 154,0 7-318,0-10 82,0 11 43,6-5 304,-5 6-157,11 0 115,-5 0 0,6 0-93,-1 0 1,-3 0-109,0 0 1,1 0 128,7 0 0,-3 0-218,3 0 1,2-2 73,-2-2 0,4 3-90,-3-4 1,3 3-134,-4-3 1,5 4-231,-5-3 1,0-2-28,-4 2 0,0-2 22,0 2 599,-6 2 0,4-9 0,-4 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3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8430,'0'9'191,"0"-1"0,0 1-162,0 4 1,0 0-131,0 0 110,0 0 0,0-1-1011,0 1 750,0 0 1,2-1-788,2-4 1039,-3-2 0,5-6 0,0-6 0,1-1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3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52 7796,'-7'13'0,"-3"0"462,6 0 0,-5 0-59,5 0 0,-1 0-23,5-1-174,0 1 0,0 0-248,0 0 0,6-6-29,3-3 1,2-2-74,2-2 1,4-2-159,0-2 1,1 1 202,-6-5 1,1-1-105,0-4 1,-1 0 49,-4 1 1,2-3-135,-5-2 119,-1 3 0,-4-5-182,0 6 0,-2 5-114,-2-1 1,-2 5 463,-2-5 0,2 6 0,0-8 0,-1 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4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8332,'0'13'1027,"7"5"1,6 4-199,7 2 0,10 9-376,4 6 1,15 6 13,6 11 1,3 7-428,2 6 1,-12 9 238,0 0 1,-10 8-527,-8-1 1,-11-3 219,-15-5 0,-8-7-220,-5-10 0,-8 2 149,-4-6 1,-4-6-737,0-7 1,-1-8 335,0 0 1,2-11-2107,2 2 2604,-2-9 0,7 4 0,0-8 0,5-3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6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1 7796,'0'12'-31,"0"1"0,0 2-1,0 2 1,0 3 1691,0 6-676,-5 5-414,3 8-314,-9 1-102,4 10 1,-6-4-370,0 5 231,0-5 1,-4-3 96,0-9-2792,0-2 2679,4-12 0,-6-2 0,-1-5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9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464 219 7042,'0'8'491,"0"1"301,0-6-725,0 8 44,0-9 1,0 5-38,0-3 142,0-2 25,0 3 99,0-5-51,0 0-35,0-5-155,0 3 15,0-9 1,0 4-127,0-6 0,0 4 105,0 1 0,0-1-131,0-4 1,0 0-56,0 0 1,0-4 100,0 0 0,0 0-76,0 4 0,0-4 95,0 0 0,0 0 12,0 4 0,0 4-31,0 0 1,0 5 48,0-4-120,0 5-194,0-3 213,0 6-58,0 0 251,0 6-64,0-5 209,0 5-73,0 0-146,0-5-135,0 11 149,0-11-123,0 10 1,-4-8 110,0 6-180,-6-6 0,3 7 63,-6-6 1,0 2 25,0-2 1,-4-3 127,0 4 1,-6 0-120,1 0 1,-2-1 66,-2-4 0,1 4-45,-1 1 0,0-1-73,0-4 1,5 0 79,-1 0 1,5 1-92,-4 4 1,5-4 28,-1 3 3,3-2 0,2-1-265,4 4 223,-4-4 1,11 6-159,-4-3 180,4-2 0,1 5 48,0-3-96,0-2-102,0 3 156,0-5 3,0 0 354,6 0-112,-5 0 66,5 0-142,-6 0 362,0 0-331,6 6-96,-5-4 82,5 3-206,-6-5 93,0 6-70,0-5 114,0 11 108,5-11-150,-3 11 1,5-7 59,-3 4-32,-2 3-20,9-5 0,-5 6 11,3-1 0,2 3-4,-2 2 0,-2-1-102,1 5 0,1-4 58,4 5 1,0-5-133,-1 4 0,1-4 84,0 5 1,0-6 10,0 1 20,0 3 0,-2-6-11,-2 3 0,-2-2 64,-3-2-82,-2-6 52,3 4-24,-5-9-2,0 3 9,0-5-278,0 0 245,-5 0 18,3 0 1,-5 2 1,3 2 1,2-1-39,-2 5 0,1 1 59,-1 4 0,1-3 0,-5 3 0,3-3-11,-3 7 0,3 3 1,-3 1 0,1-1 43,-2 2 1,-2-1-48,2 5 1,-2 4-12,-2 0 1,1 0 19,4-4 0,-2 0 32,5 0 0,-5-2-31,2-3 0,2 2 23,2-6 1,-2 1-28,2-6 1,-2 0-15,2-4 48,2 4-27,-3-5 48,-1 0-46,4-1 165,-3-6-148,5 0 932,0 0-1015,-6 0 84,5 0-185,-5 6 108,6-5 67,0 5 4,0-6 0,1 0-17,4 0 0,-3 0 134,7 0 0,-5 0-57,5 0 0,1 0 13,7 0 0,-1-2 102,5-2 1,2 1-76,7-5 0,-1 3-96,5-3 1,-4 3 66,5-3 0,-7 4-200,2-5 0,-4 5 113,-5-5 1,2 6 7,-6-1 0,-4 1 62,-4-1-5,-1 2-223,0-3 108,-3 5-62,-5 0 1,0 1 129,0 3-225,0-2 100,0 4 90,0-6-219,0 0 255,0-6 29,0 4 168,0-3-229,0 5 1820,0 0-1590,0-6 267,0 5-359,0-11 1,0 9 34,0-5 0,-1 3 111,-3-3-334,2-1 1,-4-4 115,6 0 1,-4 1-796,0-1 0,0 0 378,4 0 1,0 0-2230,0 0 198,0 0 2404,0 6 0,0-4 0,0 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09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7796,'7'0'1415,"4"0"-907,-3 0-133,4 0-169,1 0-155,0 0 1,0 0-76,0 0-414,0 0 316,5-5 160,-3 3-1515,3-3 1033,-5 5 0,0 0 131,0 0 313,-6 0 0,5 0 0,-5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10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7796,'8'0'813,"3"0"267,-4 0-643,6 0 0,0 0-319,0 0 0,0 0 54,-1 0 1,3-4-779,2 0 1,-3-1 392,3 5 1,2-4-1612,-2 0 1824,0 0 0,2 4 0,1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7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0 194 10254,'0'13'440,"0"0"1,5 0-523,-1 0 0,5 4-42,-5 0 0,6 1-56,-1 0 0,1-4 18,-2 3 1,2-1 97,-6 1 0,5-7-65,-5 3 53,6-3 1,-7-3-36,6-3 20,-6-2-7,2-2 45,-5-6 0,0-1-2,0-6 1,0-1-12,0-3 0,5 2 33,-1-2 0,0-2 26,-4 2 1,5-4-33,-1 4 1,2-5 168,-2 5 1,-3-4-105,4 3 1,-3-3 103,3 4 1,-4 0-50,3 4 1,-2 0 4,-2 0 1,0 4 10,0 1 0,0 4-42,0-5 1,0 5 45,0-5-48,-6 6 1,3-4 74,-5 3-18,5 2-109,-3-3 61,6 5 84,0 0 0,6 0-19,2 0 0,8 0-86,1 0 1,6 0-31,-1 0 1,2 0 2,2 0 0,4 0 0,0 0 0,4 0-302,-4 0 0,0 0 102,-4 0 1,4 0-367,0 0 0,-4 0 202,-5 0 0,-5 0-184,1 0 1,-2-5-33,-3 1 566,-4 0 0,-3-2 0,-5-1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2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8345,'0'-7'1856,"0"1"-1373,0 6 0,1-4-219,4-1-107,-4 1 0,12 4-407,0 0 1,1-4 255,8 0 0,-5-1-898,4 5 1,-1 0 289,2 0-1003,2 0 1092,-10 0 1,5 0 512,-6 0 0,5 6 0,2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9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52 102 7960,'-7'6'681,"-4"-5"-200,9 11-223,-3-5 1,3 7 175,-2 4 25,2 2-177,-3 11 0,5 2 32,0 6-463,0 5 197,0 2 1,0 4-744,0-3 548,0-3 1,0-5-71,0 0 1,0-5 77,0 0 0,0-11-800,0-1 263,0-7 592,0-8 1,-5-4-82,1-11 1,0-2 195,4-12 1,0-3 8,0-6 0,0-3-16,0 4 1,1-6-74,4 2 1,-3 1 11,7-1 0,0 1-2,3-1 1,1-4-17,0 4 1,0-3 132,0-2 1,1 5-78,3 0 1,-2 5 159,2-1 1,-3 4 19,-1 5 0,0 2 137,0 6 1,-5 6 144,1 3 0,-6 4-191,1 4 1,2 9 56,-2 8 1,0 9-56,-4 5 0,5 3-177,-1 5 1,2-3 131,-2 3 0,-1-1-491,5 1 0,1-3-38,4 3 0,0-9-227,0-4 1,0-3-273,-1-1 1,1-2 378,0-2 1,-4-8 252,-1-5-473,-5-7 284,9 4 1,-11-16 355,3-3 0,-2-8 0,-8 1 0,-1-6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8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52 7987,'-7'-7'681,"1"1"-283,6 6 161,0-6-277,0 5-73,0-11 59,0 11 0,6-5 21,2 6 0,4-1-36,0-3 1,6 2-473,-1-2 0,0 2 215,-4 2 0,0 0-302,0 0 1,-1 5 171,1-1 1,-4 6 6,0-1 0,-7-1 57,3 5 1,-4-3-108,-1 7 1,-1-2-8,-4-3 1,-2 3 94,-6 2 0,0-3 130,1 3 1,-1-2-46,0-2 0,4-1-16,1 1 1,3-4-1,-3-1 0,5-3-79,-1 3 0,2-3 35,2 3 16,0-5 1,6 3-122,3-6 1,-2 0 70,1 0 0,1 0-245,4 0 0,-2-2 74,-2-2 1,2 3-649,-2-4 917,2-2 0,2 0 0,0-6 0,0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8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14 7987,'-13'7'389,"0"-3"1,5 3-82,-1 2 0,0-2 14,-3 2 0,4-1-69,4 5 1,-2 0-271,2 0 0,1 0 87,7 0 0,-1-5-108,6 1 1,4-6-19,4 1 0,4-3 118,-3-1 0,3-1-137,-4-3 0,5-3-6,-5-6 0,-4 4 133,-5 0 0,-3 1-3,3-5-157,-5 0 0,1 0 135,-8 0 1,-3 6-891,-6 3 0,0-2 411,0 2 1,0-5 451,1 5 0,-1-6 0,0 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01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0 258 7928,'0'7'758,"6"4"-340,-5-9-164,5 9 1,-6-4 95,0 6 1,0-4-150,0-1 0,2 1 12,2 4 0,-3 1-177,4 3 0,-3-3 101,3 4 0,-2-3-233,5 3 1,-4-4 75,5 3-268,0-3 0,-1-2 71,1-4-132,-6-2 95,8 0 158,-4-5 2,0 5 39,-1-12 1,-4-1-131,2-6 87,-3-5 47,5 3 0,-5-5 145,4 3-145,-4-3 17,5-6 196,-6 6-186,0-4 0,0 5-30,0-2 223,0-3-84,0 4 0,0-2-91,0 1 154,0 5-135,0-3 1,0 6 179,0 1-81,0-1 1,-2 1-50,-2 4 133,3-4-113,-5 5-28,0 0 41,5-5 23,-5 11-270,6-5 190,0 6 1,-1 0 25,-4 0-2,4-5 10,-5 3-178,6-4 150,0 6 124,0 0-80,6 0 0,-3 0 34,5 0 0,2 0-73,8 0 1,2-1 163,5-3 1,1 2-91,0-2 0,4 3-59,0 1 1,1 0-88,-1 0 0,-2-5-183,2 1 1,-9 0-4,-4 4 0,-2 0-259,-2 0 0,-1 0-1202,1 0 1185,0 0 0,0 0-1091,0 0 1575,0-6 0,-6-1 0,4-6 0,-3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33.4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39 8617,'0'-7'593,"0"-4"-474,0 9 1,1-8-178,3 6 169,-2 0 116,4 4-210,-6 0-26,0 0 24,-6 0 0,4 1-6,-2 4 0,1-3-14,-1 7 1,1-5 8,-5 5 1,3-2 44,-3 2 1,3 2-41,-3-2 1,4 2 6,-5 2-3,6 0-2,-8-6 3,3 10-1,1-14 0,-3 14-4,6-8 1,-5 6 23,5 3-56,-6-1 1,4-4 33,-2 0 0,-2-1-95,6 1 1,-5 0 82,5 0 0,-2-4-92,2-1 0,2 1 0,-2 4 77,2-6-20,-3 4 29,3-4 1,-3 6-54,5 0 91,-6 0 1,4 0-58,-2 0 1,3 0 44,1 0 0,-5-5-27,1 1 1,0-1 28,4 5 1,0-4-24,0-1 1,-4 1 185,-1 4-107,1 0 1,4 0-66,0-1 0,0 1 24,0 0 1,0 0-13,0 0 1,-1-2-39,-4-2 1,4 2 43,-3-2 1,2 2-54,2 2 1,0-4 62,0-1-28,0 1 1,0 4-19,0 0 3,0 0 1,0 0-2,0-1 1,0-3 10,0 0 0,0-5-17,0 4 1,0-3 24,0 3-36,0 1 74,0 4 0,0 0 5,0 0 1,0-5-7,0 1-40,0-1 0,0 5-4,0 0 1,0-4 28,0-1-38,0 1 0,0 4 25,0 0 0,0-5-51,0 1 1,0-5-215,0 5 240,0-1-195,0 5 164,0 0 17,0 0 1,0-5-17,0 1 1,0-5 73,0 5-107,0-6 101,0 8 1,2-5-90,2 2 24,-3 4 0,5-5-4,-6 6 0,0-4 19,0-1 0,0-4 13,0 5 1,4-5-18,1 5 0,-1-5-24,-4 5 1,1-2 19,4 1 1,-4 0 22,3-4 0,-2-1 96,-2 5-2,5-5 117,-3 9-202,9-5-1,-9 6 0,3 0 12,-5-1 1,5-3 20,-1 0 1,0-5 20,-4 4 4,0 1 0,2 2-14,2-2-78,-2 3 1,5-7-117,-3 4-97,-3 2 0,7-5 296,-4 3 1,-1-2-77,5-3-106,-5-3 1,7 7 55,-6-4-641,6-3-223,-2 5-35,4 0 966,1-5 0,0 5 0,0-6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1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13 7987,'-13'0'936,"0"4"-517,0 1 0,5 5-3,-1-2 0,2 4-85,-2 1 1,2 5-211,3 4 0,3-2-184,-4 1 0,5-5 105,5 1 0,3-3-8,9-1 0,3-6 43,6-2 0,0-5-287,0-5 1,2-2 98,-2-6 1,1-1 80,-10-3 1,0 1 5,-4-5 1,-5 3 336,-4-3 0,-4 5-354,-4-1 1,-8 3 53,-5 1 1,-6 6-395,2 2 0,-2 4 39,1 1-2261,-2 0 2603,10 0 0,1-6 0,7-1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2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0 8031,'-13'0'347,"0"6"1,4-5 21,1 4 0,3 2-86,-3 1 0,3 0-18,-3 0 1,5 1-27,-1 4 0,2 1-199,2 3 1,6-3 118,3 4 0,3-8-232,6-2 1,2-5-150,5 1 1,1-2 136,0-2 0,-5 0 3,1 0 0,-5-6 46,4-3 1,-9-1 160,1 2 0,-9-8-72,0 3 0,-2-2 315,-2 2 1,-7 4-172,-6 0 1,-2 2-279,-6-1 0,0 2-651,-5 6 0,4 0 414,1 0 0,5 0-1771,-1 0 2089,3 0 0,6 0 0,3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1:54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9525,'0'13'1012,"3"0"-363,5 0 1,4 7-226,13 5 1,0 3-110,9 6 0,5 7 23,4 11-326,5 5 1,-5 18-1206,0 2 1418,0 3-920,-16-9 496,-1 5 1,-9-7 201,-8 8-501,-4-14 1,-6 10 149,-3-17-748,-3 0 675,-6-5 1,-6-2-151,-2-6 0,1-6 189,-2-11 0,2-6-452,-1-3 1,-2-4 833,6-5 0,-8-2 0,8-6 0,3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5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13 7954,'-12'-4'795,"-1"0"0,4-1-289,0 5-111,7 0-173,-10 0-36,5 0 0,-2 5-21,1-1 1,4 5-120,-5-5 176,6 6 56,-3-3-631,6 6 335,0-6 0,0 5 123,0-4-785,0 4 507,6 0 0,1 1-439,6 0 422,0 0 1,4 0-116,0 0 0,1 4-55,-6 0 1,1 2 81,0-2 319,0-3 1,-2 5 134,-2-6 1,-3 0-8,-6-1 161,0 1 1,-6-4-132,-3-1 1,-2-5-28,-2 2 0,0-4-159,0-1 1,1-6-149,-1-2 1,1 1-56,4-2 1,0 0 143,4-3 1,3-1-101,-4 0 1,4 0 22,1 0 1,0 0 123,0 0 0,0 5-160,0-1 337,0 1 1,4-5 32,1 0 0,0 1 70,0 4 0,-3-4-18,7 4 0,-5-4-111,5-1 1,-5 1-73,5-1 1,-5 4 44,5 1 1,-5 0-297,5 0 0,-7 1-132,3 2 0,-2 4-630,1-3 600,-3 2-1446,5 2 1779,-6 0 0,0-6 0,0-1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5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39 8187,'-13'0'1043,"0"6"-614,6 1-159,-5 0 0,11 6 151,-3 0-241,-4 0 1,7 7 55,-3-3 0,2-3-315,2 3 0,6-4-15,3-4 0,2 1-63,2-6 1,0 2-7,0-2 0,0-2 106,-1 2 1,1-4 39,0-4 0,0-4-19,0-4 1,-5-1 202,1 0 0,-6-4-33,1-1 0,2-3-182,-2 4 1,-1-5-454,-7 5 0,1 1 232,-6 8 1,1-2-739,-5 6 1,-4-1 73,0 5 933,-1 0 0,0-5 0,-2-3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7902,'7'-7'368,"4"1"0,-8 6 0,6 0 0,1 0-281,1 0-147,2 0 1,0-4 156,0-1-471,6 1 1,-5 4 0,3-1 0,-3-2-436,-1-1 1,0-1 808,0 5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29.9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52 7827,'-7'0'-173,"-5"0"0,10 0 1624,-7 0-463,6 0-441,-3 0 1,8 0-165,2 0 1,5-4-259,8 0 0,4-5 97,9 5 1,-1-2-453,5 2 1,-5 1-423,1-6 1,0 6 651,-4-1 0,2 3 0,-8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6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7945,'9'0'-54,"0"0"118,-1 0 235,-1 0-222,5 0-15,-5 0 20,6 0 0,0 0-296,0 0 157,-6 0 0,4 0 57,-2 0 0,8-6 0,3-1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7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0 7736,'-13'0'152,"6"6"1,-5 1 795,4 6-492,-4 0 1,-1 7 0,1 4 79,-1 5 0,0 8 0,0 2 222,0 6 0,0 11-327,0 4 1,-2 5 46,2 3 1,-6 7-154,10 2 0,-3 2-405,7-11 1,1 1 79,4-5 1,1-1-83,4-3 1,3 2-340,9-6 0,-1-6-711,6-7 0,-2 0-10,1-5 1,-2-4 491,-6-12 0,4-3-1264,0-7 1914,6 1 0,-9 0 0,5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19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52 104 7885,'-8'0'480,"-1"0"316,6 0-110,-8-6-91,10 5 20,-11-5-304,11 6 1,-5-2 111,6-2 42,0 3 162,0-5-357,0 0-108,6-1 0,5-4-136,6 2 1,6-2 80,-1 2 1,2 2-129,2-2 1,-2 6 73,-3-1 1,-1 3-117,-2 1 1,-4 0-92,3 0 1,-8 5-128,-5 4 1,-3 7-84,-1 1 1,0 4-160,0-4 1,-5 5 594,-4-5 0,-2 5 1,-2-5-56,0-2 1,-4 0-41,0-2 1,-2 0-20,2-1 0,3 0 36,-4-4 0,8 2 115,2-5 0,3-1-73,-3-4 1,5 1 197,-1 4-43,2-4 185,8 5-180,7-12 65,7 5 2,6-11-90,-1 5 1,1-1 11,0-1-422,-6 6 189,4-8 1,-8 9-152,5-2 0,-5-2 52,1 2-1148,-2 0 613,-8 4-438,4 0-1085,-9 0 2205,3-6 0,-5 5 0,0-5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23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39 256 7750,'-7'0'959,"-5"0"-72,5 0 34,0 0-427,1 0-91,6-5-485,0 3 1,2-8 137,2 6 1,-1 0 266,5 4 0,-3 0-123,3 0 1,-1 5-599,2 4 1,1 2 211,-6 2 1,5 2 80,-5 2 1,5-3-175,-5 3 1,5 2-96,-5-2 471,6 0 0,-7-4-128,5 0 253,-5-6-149,3-1 1,-6-8 82,0-2 1,0-3 45,0-6 1,0-4 30,0 0 1,-4-2 10,-1 2 0,-3 1-87,4-5 0,-5 5-130,5-1 1,-5 3 97,5 1 1,-6 0-131,1 0 1,4 0 41,0 0 1,-1 0-200,2 0 65,-6 1 1,9-1 61,-4 0-28,4 0 1,1 0 65,0 0 0,1 5-25,4-1 0,-2 5 9,5-5 166,1 6-153,4-8 0,0 9 167,-1-2 0,-3-2 144,0 2-139,-7 0-151,10 4 1,-9 0 97,5 0-95,-5 0 89,3 0 0,-6 0 26,0 0 80,0 6-166,6-5 96,-5 5-117,11-6 1,-5 4-26,6 0 1,1 1-21,3-5 1,-1 0-103,5 0 1,2 0-83,7 0 1,-3 0 57,3 0 1,-2 0-221,-3 0 1,1-2 114,0-2 1,-5 2-1620,1-2 757,-7-3-325,4 6 631,-6-11 0,-7 11 800,-6-4 0,-6 10 0,-7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24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39 7406,'13'-13'-755,"-6"6"1700,-1 2-127,-6 5-236,0-6-158,0 4 199,0-3-173,0 5-299,-6 5 0,-1-2 44,-6 6 0,0-5 19,0 5 0,0-5-226,1 5 1,-1-5 144,0 4-220,0 1 0,0 0 87,0-1 0,2-4-580,2 5 380,-2-6 0,8 7-322,-6-6-34,6 1 140,-2-5 153,10 5 145,3-3 0,4 3 109,1-5 1,-4 5-77,-1-1 0,-3 0 95,3-4 1,-3 0 102,3 0-128,-5 6 145,9-5 1,-10 5 67,7-6-243,-6 0 61,8 0 1,-4 0-10,6 0 20,0 0 1,0 0 11,0 0-93,0 0 1,0 0-80,0 0 0,-5 6 518,1 2 0,-6 0-175,1 0 1,-3 1 170,-1 4 0,-5 0-134,-4-1 1,-4 1-131,-4 0 1,1 0 41,-5 0 0,1-2-890,-2-2 1,4-3-46,5-6 0,0 0 776,0 0 0,6-12 0,1-2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25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13 7719,'6'0'858,"-6"0"-124,-6 0-226,-1 0 1,1 2-345,6 2 1,1-2 45,4 2 1,-3 2-105,7-2-27,0 0 1,4-4-775,-1 0 480,1 0 1,4-1 0,1-2-695,-3-1 385,5-6 0,-1 8 1,4-2 523,-2 2 0,1-3 0,4-2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29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52 7719,'-6'-13'679,"0"0"555,-2 0-398,-4 6 107,11 1 48,-5 6-478,6 0 72,0 6-292,0 1 1,0 10-120,0 0 0,6 6 0,-5-4-142,4 2 1,2 2-211,1-6 0,4-1-128,1-7 1,1 2 202,3-2 0,-1-4-133,5 0 0,1-4 50,4-1 1,-5-1-41,0-4 1,-5-2 138,1-6 1,-7 1 238,-1-1 1,-6-5-65,1 1 1,-8 0 135,-5 4 1,-6 0-343,-3 1 1,-3 0 103,4 4 0,-5-3-857,5 7 1,0-4-56,4 3-634,0 1 1560,0 4 0,6 0 0,1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0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 7637,'-11'1'1348,"2"4"-979,-2-4 1,3 11 33,-4-4 0,3 4-6,0 0 1,2 7-18,-1 2 1,-2 4-115,5 1 1,1-1-280,4 1 0,3-2 81,5-2 1,7-1-188,11-8 1,4-3 142,0-10 0,4 0-174,-4 0 1,0-10 60,-4-3 0,-2-8 16,-2-1 1,-4-2 90,-5-2 0,-6 1 184,-3-1 0,-8 4-12,-4 1 1,-5 7-76,-4 1 1,1 1-363,-6 8 0,1-5 132,-5 5 0,6 0-1840,3 4 389,3 0 106,1 0 1460,6 0 0,1 0 0,6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6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7786,'0'-13'-88,"0"4"397,0 1 0,0 3 124,0-3-26,0 5-221,0-8 1,0 8 237,0-6-26,0 6 38,0-2-69,0 5 1,0 1-113,0 3 0,0 5-156,0 8 1,0-1 25,0 5 0,0 1-79,0 3 0,0 1-145,0 0 1,0 0 109,0-1 1,0-3-229,0-1 0,0-5 120,0 1 0,0-2-467,0-3 215,0 1 170,0-6 0,2 3 14,2-5 121,-3-1 0,5-5-8,-6-4 305,0 4 67,0-5-257,0 6 0,2 0-3,2 0 1,-3-1 18,4-4 25,-4 4-55,5-5 1,-3 5-5,5-3 1,-4 2 47,5-2 0,0-2 1,4 2 1,-5-5-127,1 5 1,-1-2 80,5 2 0,0 3-192,0-4 0,-4 4 82,-1 1-436,1 0-98,4 0 260,-1 0 1,-3 0-307,0 0 225,-7 0-117,4 0 0,-6-2-334,0-2 280,0 3 587,0-11 0,-1 9 0,-4-5 0,4-1 0,-5-4 0,1 0 0,-3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6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13 103 7775,'0'-13'-617,"0"0"0,5 0 308,-1 1 1,0-1 1058,-4 0 56,6 0 185,-5 6-233,5 1-398,-6 6 0,-1 6 33,-4 2 0,4 8-101,-3 1 0,-2 6-84,2-1 0,-1 6-5,5 2 1,-4 6-234,0-2 0,-1-1-134,5 2 0,0-3-163,0 3 1,0-2-21,0-3 1,0-3 176,0 3 0,0-7-533,0-2 0,5-5-210,-1 1-308,0-2 923,-4-8 1,0-3 297,0-8 0,6-3 0,1-6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33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90 8122,'0'-8'1926,"0"-1"-1425,0 6 1,2-2 102,2 5-152,-3-6 1,11 3 216,-4-6-667,10 7 78,-4-10 0,10 9-428,-2-5 0,2 5 276,2-2 1,-5 3-343,1-3 1,-2 4 264,1-3 0,-2 2-1170,-6 2 1,-1 0-3,1 0 1321,0 0 0,0 0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7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1 413 7705,'0'13'0,"0"-1"0,4 1 258,0 0 1,2 0-69,-2 0 1,-1 0-12,6 0 0,-5 0-203,5-1 1,-2 1 78,1 0 1,2-4 25,-5-1 134,5 1-277,-9-2 19,11-1-42,-11-12 0,5-5 106,-6-7 1,0 0-3,0 1 0,0 1 86,0-5 1,0 0-56,0 0 0,0-3 19,0 2 0,0 2-16,0-1 1,0 5-24,0-1 0,0-2 31,0 2 0,-4 0-40,-1 4 0,-1 0-23,2 0 1,1 0-7,-5 1 1,3 0 16,-3 4 1,5-4-6,-1 3 0,1 2-96,-1-1 1,2-1 103,-2-4 1,2 5-59,2-1 1,0 1 43,0-5 0,0 4-33,0 0 0,0 5 63,0-4 2,0 5 142,0-9-173,0 11 233,6-5-209,-4 0 0,5 5 210,-3-3-32,-3 2-89,11 2 0,-5 0-12,6 0 1,0 0-3,0 0 0,0 0-24,-1 0 0,6 0 9,-1 0 1,4 0-272,-4 0 0,5-1 84,-5-3 0,2 2-115,-2-2 0,-3-2-244,3 2 0,-4-2-1067,-4 2 1530,2 2 0,-4-3 0,6 5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8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219 14 7690,'-7'0'23,"1"0"0,5 0 306,-4 0 40,4-6-4,-5 5-209,6-5 104,-6 6-135,-1 0 0,-1 0 24,-1 0 0,5 0-133,-5 0 1,5 1-81,-5 4 127,1-4 0,-5 6-43,0-3 0,0-2 142,0 2-236,0 3 1,1-5 32,-1 2 0,6-1-117,2 1 187,-2-2 0,1 5-11,-2-3 1,2-1 24,6 5 0,0-3-20,0 3-103,0 1 1,4 4 90,1 0 0,3 0-161,-3-1 1,3-3-43,-4 0 72,6-1 67,-2 5 16,-1 0 0,3-4-26,-6-1 202,0-5 49,-4 3-196,0-6-100,6 0 40,-5 0 1,7 0-128,-4 0 0,-1-2 90,5-2 0,-3 1 17,3-5 0,1 5 121,4-2-107,0-2 0,4 6 150,0-4 1,0 5-92,-4 5 0,-4 2 145,-1 6 0,-1-3 40,2 3 0,-2-3 20,-3 7 1,-2-3-24,2-1 1,-4 4 71,-4 0 1,-3 1-102,-6-6 1,-4 1-21,-1 0 1,-3-1-245,4-4 1,-5 2 90,5-5 0,0-1-617,4-4 0,2-6 24,2-3 0,3-2 628,6-2 0,0-5 0,0-2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38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52 7654,'0'-13'-31,"-2"1"60,-2-1 289,3 6 99,-5 1 526,6 6-234,0 0-332,0 6 0,0 2-115,0 9 0,6-1 223,2 5 0,8 1-9,1 4 1,10 1-32,-1 3 0,8 3 91,1 5 1,3 8-60,5 6 0,-1 12-673,5 13 1,-4 5 44,4 4 1,-11-3 236,-2-6 1,-11-4 19,-6 0 0,-8-7-391,-5-2 1,-10-2-72,-6-11 1,-7 2-317,-7-10 0,5-6 9,-1-7 0,7-4-452,-3-5 1,5-6-1222,5-7 2336,2-5 0,0 3 0,-1-6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2:45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1 9946,'0'9'843,"0"-1"1,-5 8-374,1 10 0,-6 11-89,1 10 0,-3 14 52,-6 8 0,3 10-178,-7 2 1,2 7-564,-1-3 1,2-7 172,6-5 1,6-7 168,3-6 1,8-7-550,5-6 1,12-10 242,5 2 1,8-14-1119,1 1 0,-3-7 317,3 2 1,-4-9 1072,-1 0 0,0-2 0,-10 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09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34 7971,'-6'-5'90,"0"4"1335,2-3-316,3-2-94,-4 5-661,5-4 1,5 5 11,2 0 1,-1 0-121,1 0 1,2 0-129,6 0 0,-2 0 101,6 0 1,-5 0-435,5 0 0,-1 0 203,4 0 1,0 0-846,0 0 0,-1 0 163,-3 0 0,2 0-71,-5 0 1,-1 0-7,-3 0 1,-5-1-230,-2-3 677,-3 3 1,-3-4 322,-5 5 0,-1 1 0,-6 3 0,-4 2 0,1 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09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 7925,'-6'0'49,"1"0"109,5 0 614,0 0-468,-5 0 0,4 1 233,-3 3 1,3-3-393,1 4 0,-1-1 88,-3-1 0,3 6-161,-3-2 0,3 3 111,1 1 1,-4 0-167,0 0 0,1 0-82,3 0 0,-4-4-182,0 1 93,1-1 134,3 4-199,0-5 188,0-1-303,0-5-277,0 0 393,5-5 1,1 4 112,5-3 1,-4 3 37,1 1 0,-1-3 171,4-1 1,0 0-61,0 4 1,0 0 95,0 0 0,0 0-92,0 0 0,-4 0-2,1 0 0,-5 4-1,5 0 0,-6 4 35,2-1 1,-3 3 22,-1 1 0,-4 0 0,1 0 1,-7 0-109,-1 0 1,0 2 43,-4 1 1,2-5-290,-2 2 0,3-2 102,-3 2 1,3-2-100,1-1 0,1-2-329,3-3 1,1-1-1164,2 1 1739,3-1 0,1-7 0,6-1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4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9428,'11'-7'328,"0"4"1,-4 2-96,1 1 0,-1 0-485,4 0 1,0 0-83,0 0 0,0 0-270,0 0 0,0 0 215,0 0 1,0 0 388,0 0 0,0 0 0,0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4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0 8417,'-6'0'1136,"1"1"-486,5 3-472,0-3 0,0 9-54,0-3 0,0 3-209,0 1 0,0 2 122,0 1 0,-4 2-727,0 3 0,1 1 381,3-1 1,0 0-661,0 0 1,0 0 968,0-4 0,0 5 0,0-3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2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9308,'0'-6'629,"0"1"1,1 5-294,2 0 0,4 0-90,4 0 1,1 0-214,3 0 0,0 0 124,4 0 1,2 0-343,-3 0 1,-2 0 146,-1 0 0,1 0-484,-2 0 0,-3 0-29,-3 0 1,-1 0-1129,4 0 283,-5-5 1396,4 4 0,-9-4 0,9 0 0,-4-1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2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7925,'8'0'60,"-1"0"24,-4 0 1,3-1 244,-3-3 36,-1 3 18,3-4-143,-5 5 89,0 0-256,0 5 157,0-4-186,0 9 1,0-8 114,0 6 0,0-5-250,0 5 0,0-5-105,0 5-130,-5-6-42,3 8 163,-2-9 0,4 5-37,0-2 168,0-3 111,4 4-151,3-5 314,4 0 0,0 0 61,0 0-96,0 0-62,-5 0 0,4 0-36,-3 0 0,3 0-85,1 0 1,0 0 48,0 0 0,-4 1-11,1 3 0,-2-2-37,1 6 0,-2-4 37,-5 3 0,0 0-7,0 4 1,-1-3-8,-3-1 0,-3 0-57,-8 4 1,3 0 66,-3 0 1,-1-1-209,1-2 1,1 0-190,3-4 1,0 3-243,0-3 0,3 3-414,1-3 1037,4-1 0,-6-3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33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11177,'6'-7'476,"6"1"1,8 2-361,6 0-85,0-6 1,1 7-748,3-6 0,-3 7 482,3-3 1,-2 0-1162,-3 0 0,-5 1 1395,-2 4 0,2 0 0,0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5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8509,'13'0'127,"1"0"-234,3 0 0,5 0 135,1 0 1,2 0-212,1 0 90,5 0-1,-8-5 59,4 4 0,-5-5 1,-1 3 103,-3 0 398,-2-1-48,-10 4 129,-1 0-335,-15 0 380,-2 5-343,-5 1 1,1 5 188,5 0-475,0 0 63,0 5 0,0-4-579,0 3 277,5 2-122,1-5 1,0 9 0,-1-2-871,0 1 1101,-4 3 0,4-3-75,-5-1-118,0 2 0,0-6 0,0 4 359,0-4 0,0-3 0,-1-1 0,1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5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8725,'0'-6'557,"0"1"245,0 5-428,0 0 0,5 5 173,3 2 336,6 3-511,4 11 0,5 2-1,3 10 0,5 10 177,6 5-662,-5 9 1,-3 8-1,-7 6-249,-4 1-107,-10-3 419,-3-3 0,-10-8-1495,-2-11 524,-8 1 737,-2-13 1,-5 1-364,0-6 0,-4-5-409,0-6 0,2-3 1057,6-5 0,-8 5 0,3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7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78 7925,'11'-13'358,"0"-1"1,0 5 311,0-2 186,0 3-157,0-3 147,-4 4 337,-3 3-893,-13 13 0,0 0 304,-9 9 0,-1 6-162,-3 5 1,-3 9 83,-1 6 1,-5 5-128,2 6 0,1 6-233,-2 6 0,2 8-200,-1 10 1,3 1-48,8-2 1,3-3-354,8-7 1,8-2-598,10-10 0,5-4-918,6-14 1,0-8 913,0-3 0,-1-9-89,-3-2 1,-2-6 1133,-5-9 0,0-2 0,0-5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19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 7925,'-6'0'1112,"1"0"-532,5 0-87,0 0-474,5 0 0,1 0 133,5 0 0,0 0-544,0 0 1,1 0-32,3 0 0,-3 0-237,3 0 1,1 4-324,-2-1 983,1 1 0,-4-4 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0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45 8006,'-8'-4'461,"1"0"-52,4 1 298,-2-2-455,5 3 0,-3-4 187,-1 3-350,0 1 1,9-3 95,3 5 0,1-1-156,3-2 0,3 1 89,4-1 1,-2 1-90,1 2 0,-3 0-88,3 0 0,-4 0-67,1 0 1,-3 0 283,-1 0 1,-5 2-58,-2 1 1,-3 0 92,-1 4 1,0-3 82,0 3-208,-5 1 1,-1 1 0,-5 0 183,0-2-409,0 1 1,5-1-74,2 0 1,-1-3-149,1 3 1,1-3-210,3 3 1,5-3 243,2 3 0,4-3 33,4 3 0,-3-3-180,3 3 660,-3 1 1,-2 3-178,-3 0 599,-2 0 1,-15 0-328,-5 0 1,-2-1 88,-5-3 0,3 3-313,-7-3 1,6-2-664,2-1-828,4 2 869,-1-5 580,8 4 0,12-5 0,8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0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22 7925,'8'-6'1112,"-1"3"-637,-4-4 0,3 6 418,-3-2-521,-1 1 0,3 7-140,-5 3 1,-4 6 62,0 5 0,-8 2-76,1 1 1,-7 3-132,-1 1 1,-2 5 95,-1-2 1,0 2-592,0-2 0,5-2-190,2-5 0,3 0-1531,1 0-392,5-5 1524,1-1 996,10-10 0,6-6 0,6-6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1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1 144 8671,'6'5'1672,"-1"1"-1508,-5 5 1,1-3 163,2 3-340,-1-2 74,8 7 1,-8-4-217,5 3 70,-4-3 126,7 4 1,-8-5 127,5 0 0,-4-4 78,0 1-168,-1-6 0,-1 3-69,3-5 62,-3 0 1,4-1-62,-5-3 1,1 2 41,3-6 1,-2 1-175,5-4 0,-3 0-39,3 0 1,-3-4 113,3 1 1,0-2 48,0 1 0,3 1-27,-3-4 1,-1 5 164,2-2 1,-5-1-86,5 1 1,-6 1 154,2 3 0,-3 0-36,-1 0 1,0 0-12,0-1-107,0 1 0,0 4 26,0 0-231,0 4 166,0-2 0,1 5-196,3 0 0,-2 0 45,6 0 1,-1 0-33,4 0 0,0 4 58,0 0 1,4-1 37,-1-3 0,1 4-65,-4 0 0,0-1-110,0-3 1,0 4-703,0 0 623,0-1 0,0-3-854,0 0 352,-5 0-75,-1 0 899,-5 0 0,5-4 0,1-3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1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12 7713,'-5'-6'638,"4"1"247,-4 5-108,0 0-200,4 0-465,-4 0 1,5 5 50,0 2 1,0 3-258,0 1 0,0 0-147,0 0 0,0 0-233,0 0 1,0 0-241,0 0 255,0 0-260,0 0 0,0-4 305,0 1 1,5-6 413,2 2 0,0-4 0,0-4 0,0-2 0,4-5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1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 8286,'-11'0'2024,"0"0"-1656,0 0-190,0 5 1,5 1-68,3 5 0,1 0 67,2 0 1,0 0-159,0 0 0,9 0 85,2 0 0,4-1-350,-1-3 0,-1-1 82,1-2 0,-1-3 19,-2 3 1,-2-4 190,-1-4 1,-3 2 115,-5-6 0,0 1-592,0-4 1,-7 0 205,-4 0 0,0 0-455,-3 0 0,1 1 678,2 3 0,0-8 0,0 3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7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 9669,'0'-6'551,"0"1"0,0 14-426,0 2 1,-1 2-344,-3-2 0,3 4 84,-3 0 0,3 1 1,1-3-1,-1 2-227,-3-2 0,3 0-69,-3-2 0,3 0 55,1 0 0,0-4-536,0 0 596,0-4 1,0 3 314,0-2 0,0-3 0,5 4 0,1-5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35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13 129 9547,'-7'0'1996,"1"0"-1595,6 0-179,6 0 0,1 6-56,6 2 1,0 4 55,0 0 1,0 3-13,0 2 0,4 4 25,0 9 0,6-1-458,-2 5 0,-1 5-72,2 4 1,-1 4-244,5-4 0,-5-1 263,1-8 1,-5-3 95,4-5 0,-6-6-99,-2-3-3,0-8 959,-12-3-555,5-6 1,-8-5 241,-2 1 1,3-6-111,-4 1 1,2 2 266,-1-1-497,3-1 0,-9 0 61,5 1 0,1 4-188,4-5 153,0 6 0,0-8-449,0 2 261,0-2 0,0-6 167,0-1 1,0-3 178,0 4 1,4-8-85,1 0 1,3-3 69,-3-6 1,5 3-93,-2-8 1,4 8-88,0-8 0,-3 5 131,0-1 0,-5 0-363,4 4 1,-5 6-26,2 3-986,-4 7-212,-1-4-642,0 12 1611,0 1 0,6 12 0,1 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7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0 9758,'-5'11'401,"2"1"-168,-4 3 0,0 2-124,-4 5 1,0 4 109,0 0 0,-4 8-378,0-1 1,1 3-45,3-3 0,0 0-226,0 0 1,3-4 75,1 1 0,4-10-160,0 2 1,2-7-622,1 0 394,0-8 740,0-2 0,0-5 0,0-5 0,0-1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8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0 188 7939,'0'6'799,"0"3"-698,0-2 0,0 4 79,0 0 0,0 0-83,0 0 1,0 0-57,0 0 0,1 0-146,3 0 0,-2 0 17,6 0 1,-6 0 56,2 0 0,1-4 196,-2 1 0,5-5-66,-5 5 0,2-6 70,-1 2-95,-3-3 0,8-6 67,-6-2 1,2-3-66,-1-1 0,-3 0 18,3 0 0,-3 0-110,-1 0 1,4-4 101,0 0 0,-1 1-131,-3 3 0,0-2 53,0-1 1,0 1-85,0-1 0,1 1 68,3 2 0,-3-3 16,3-1 0,-3 0 61,-1 4 0,0-3-3,0-1 1,4 0 22,0 4-36,-1 0 78,-3 0-36,0 0-1,5 0 1,-2 5-43,4 2 0,-3 3-4,3 1 0,0 0-29,4 0 1,0 0 2,0 0 0,2 0-116,1 0 0,0 0 126,4 0 1,-3 0-281,3 0 0,-3 0 76,3 0 0,-3 0-194,3 0 0,-4 0 108,1 0 1,-3 0-266,-1 0 0,-4 0 65,1 0 0,-5 0-669,5 0 1127,-6 0 0,3 0 0,-5 0 0,0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9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0 10505,'-5'11'397,"4"0"-565,-3 0 1,1 0 170,0 0 1,1 0-495,-1 1 0,2 0 47,1 2-39,0-1 1,-4 3 52,0-5 0,1-4-531,3 0 720,0-4 1,0 3 240,0-2 0,0-3 0,0 4 0,4-10 0,3-1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9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11 7925,'-6'0'126,"-3"2"420,6 1-124,-6-2-24,3 9-217,-5-4 0,4 5-166,-1 0 0,6 0 94,-2 1-175,3-1 1,6 0-52,2 0 1,3-2 77,1-1 0,4 0 0,-1-4 1,1 1 51,-4-1 0,0-3 229,0 2-236,0-1 1,-1-7 135,-3-3 1,-2-1-143,-5-2 1,0 2-69,0-2 1,-4 2-347,1-5 1,-6 5 188,2 2 0,-2-1-620,2-3 0,-2 4 463,6 0 1,-5 3 381,5-3 0,-1-1 0,4-3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3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7925,'6'0'0,"-1"0"606,-5 0 1792,0 0-2165,0 5 0,0 1-284,0 5 1,0 2 99,0 1 0,0 0-50,0 4 0,0-3 36,0 3 1,1-1-684,3 2 0,-3 0 135,2-4 1,-1 0-112,-2-4 1,0 0-555,0 0 586,0-5 592,0 4 0,0-9 0,0-1 0,0-6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3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11 8398,'0'-6'2083,"0"1"-1679,0 5 0,0 5-74,0 2 0,-3 4-250,-1 4 1,-3 2 83,3 5 0,-3 2-148,3 1 0,-5 0-75,2 4 0,-2 1-314,2 3 0,-2-5-450,6-2 0,-2-3 404,1-1 1,3-4-386,-3 1 0,3-10-233,1 3 435,0-9 602,0 2 0,5-15 0,1-2 0,5-10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4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0 177 9486,'0'6'591,"2"3"-534,1-1 0,0-2 114,4 1 0,-3 1-281,3 3 1,-3 0 108,3 0 1,-3 0-120,3 0 0,-3-4-6,3 0 262,-4 1-134,7 3 1,-9-4-6,2 1 0,0-6 30,1 2 40,-3-3-280,4-1 200,0 0 1,-3-5 6,5-2 0,-3 1 51,3-2 0,-3 1 88,3-4 1,-3-1-74,3-3 1,-4 3 17,1-3 0,0 3 156,0 1 0,3-4-50,-3 0 0,0-3 77,-4 3 1,0-1-6,0 2 0,0 1-8,0-1 1,0 1 73,0 2-316,0 0 1,0 0 26,0 0 0,0 4-158,0 0 160,0 4 44,0-7-290,0 9 151,0-4-43,5 5 0,1 0 35,5 0 0,-4 0 5,1 0 0,-1 0 44,4 0 1,0 0 20,0 0 0,1 0-3,3 0 0,-2 1-16,6 3 0,-2-3-90,1 3 1,2-3 89,-5-1 0,1 0-393,-2 0 1,-5 0-99,2 0-837,-3 0-6,3 0-391,-4 0 1742,-3 0 0,-4 0 0,-4 5 0,-3 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4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11 7925,'0'-6'1729,"0"1"-1196,0 5 10,0 0 1,0 5-675,0 3 0,0-2-109,0 1 0,0 2-384,0 5 0,-3-1 333,-1 1 0,0-5-115,4-2 1,0 1-188,0 3-503,0 0 1096,0 0 0,0-5 0,5 4 0,1-4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25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12 7925,'-7'-7'470,"0"4"-4,4 2 294,-6 1-492,2 0 0,0 1-149,0 2 0,4 4-10,0 4 1,1 0-199,2 0 0,2 0-140,1 0 1,0 0 220,4 0 1,0 0-160,4 0 0,-3-4 36,-1 0 1,0-4 175,5 1 0,-5-3-66,0-1 1,-3 0 107,3 0 1,-4-5-62,0-2 1,-1-3-13,-2-1 1,0 0-183,0 0 1,0 3-270,0 1 0,-2 0-473,-1-4 0,1 3 910,-1 1 0,-3 0 0,0-4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1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11 7971,'-6'0'1263,"1"0"-871,5 0 333,0 0-466,0-5 0,2 4-76,1-3 1,0 3 173,4 1 0,0 0-162,4 0 0,0 0-113,0 0 0,2 0-20,1 0 1,-1 0-198,1 0 0,-1 0 24,-2 0 0,-4 4 164,0-1 0,-4 2-181,0-1 171,-1 2 1,-2 5-80,0 0 1,-6-1 33,-6-3 1,1 3 6,-3-2 0,2-2-122,0 1 0,3-3 90,1 3 1,0-3-299,4 3 246,0-4 0,4 3-161,0-3 1,2-1 108,1 1 1,5 0-28,6 0 0,-1-1 106,1 1 1,2 2 63,-1-1 0,0 4-98,-4 0 177,0 2 0,-5 1 101,-3 0 1,-3-2-69,-3-1 0,-7 2 3,-5-3 0,-3-2-46,3-2 1,-3 2-197,3-1 0,0 0-181,4-4 1,4 0-351,0 0 0,3 0-1460,-3 0 1090,4 0 1016,-2 0 0,10-5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41.7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374 207 12088,'0'-7'419,"0"0"-357,0 2 1,0 2-271,0-5 168,0-1 1,0-4-89,0 0 70,0 1 0,0-3 49,0-2 0,0 7 0,0-3 51,0 2-145,0-1 82,0-1 1,0 5-167,0-1-10,0 6 177,0-2 17,0-1-243,0 5 127,0-5-26,0 6-143,0 0 329,0 6-138,6-5 398,-5 5-200,5-6 103,-6 0-87,0 5-104,0-3-35,0 4 1,-1-2-56,-4 0 23,4 0 0,-11 1 62,4-1 0,1 0-44,-2-4 1,1 5 15,-5-1 0,-4 2 35,-1-2 0,-3-3-33,4 4 0,-6 0 50,1 0 0,0 3-41,0-3 1,-2 3 4,2-4 1,4 5-22,1-5 0,1 2 26,-1-2 1,4-1-89,0 6 68,0-6-191,12 2 162,-5 1-9,6-5 302,0 5-12,0-6 28,0 0-135,6 0-55,-5 0 35,5 0-151,-6 0 789,0 0-717,5 0 6,-3 0 1,4 2 74,-6 2-13,0-3 1,1 5-14,3-6-27,-2 6 1,5-3-10,-3 5 1,-1-3 20,6 3 1,-2-4-58,1 5 1,4 0-87,-4 3 1,5 1-41,4 0 1,-2 0-230,2 0 0,1 0 254,0 0 1,-1 0 25,-4-1 1,0 1 86,-1 0 0,-4-4-106,-4-1 1,2-3 114,-2 3-159,0-5 325,-4 3-84,0-6-199,0 0 72,-6 0 17,5 0 0,-6 0-29,3 0 0,2 0-16,-9 0 17,9 0 1,-5 4 17,3 0 7,2 1 1,-8-4 70,6 3 1,-2-1-76,2 6 1,1-5 56,-5 5 1,3-1-49,-3 5 0,3 0 2,-3 0 1,5 0 8,-1 0 1,-2 0-24,2-1 1,-2 1-50,2 0 0,2-4-287,-2-1 466,3 1 0,1 4-79,0 0 1,0-5 201,0 1-241,0-6 119,0 8-80,0-4-15,0 0-17,0 5 0,0-11 0,-2 6-65,-2-2 78,2-4 243,-3 5-235,5-6 959,0 0-903,5-6 0,3 5 93,4-4 0,1 4-365,0 1 0,2 0 104,2 0 1,-2 0 344,7 0 1,-1-4-77,5-1 1,0 1-417,0 4 1,-1 0 88,1 0 1,-6 0 171,-3 0 0,-2 0-35,-3 0 0,-3 0-52,0 0 24,-7 0 327,4 0-203,-6 0-97,0 0-447,-6 0 330,5 0 0,-6 0-232,3 0 23,2 0 361,-4 0-222,6 0 867,0 0-183,-5 0-242,3 0-114,-3 0-50,5 0 1,0-1-49,0-4 102,0 4-48,0-10 1,0 3 67,0-4-71,0-1 1,0 0-139,0 0-126,0-6 0,4 5-831,0-3 471,0 3-878,-4 1 0,0 4 396,0 1 0,2 5 1013,2-2 0,-2 4 0,3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1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12 9115,'0'-6'806,"0"1"1,0 6-588,0 3 1,-3-2-107,-1 6 0,-1 3 23,1 3 0,2 6-132,-5-2 0,3 3-255,-3 1 0,3 4 165,-3 0 0,-1 3-404,-3-3 1,1 3 214,3-3 1,-3-4-928,3-4 264,2-4 410,-5 2 0,10-10 528,0-2 0,1-3 0,7-1 0,4-5 0,5-1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2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1 144 8293,'6'5'620,"-1"-4"1,-5 9-655,0-2 0,0 1 23,0 2 0,1 0 140,3 0 1,-3 4-259,2 0 0,0 3 87,1-3 1,-2 3-114,5-3 1,-1 0 37,2-4 0,-2-2 132,-2-1 1,-2 0 26,5-4 1,-3 0 146,3-4 1,-3-1 42,3-3 0,-4-2-105,1-5 0,0-2 6,0-1 0,0 0-23,-4-4 0,4 3-16,-1-3 0,1 1 24,-4-2 0,4 2-219,-1 2 1,1 3 31,-4-2 0,0-2-67,0 1 1,0 0 18,0 4 0,0 0 104,0 0 119,0-5 0,0 4-118,0-3 1,0 7 437,0 0-110,0 6-311,5-3 1,-3 5 79,6 0 0,-1-4 0,4 1 1,0-1 43,0 4 1,1 0-50,3 0 0,-2 1-20,6 3 1,-6-3-8,2 3 0,1-3-179,-1-1 1,-1 4 111,-3-1 0,-3 1-303,-1-4 1,-3 0-39,3 0 0,-3 0-737,3 0-834,-4 0 1356,1 0 1,-2 0 569,1 0 0,-1 0 0,7 0 0,-3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2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9304,'-6'0'957,"1"1"-738,5 3 0,-3 2-219,-1 5 0,0 0-122,4 0 0,0 0-116,0 0 1,-3 0-177,-1 0 1,0 4 240,4 0 1,0-4-792,0-4 396,0 1-197,0 3 213,0-5 552,0-1 0,5-5 0,1 0 0,5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3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11 8042,'-7'0'1464,"-2"5"0,7 1-1352,-1 5 0,0-3-25,0-1 1,1 0-83,-1 4 0,2 0-126,1 1 1,4-1 139,4 0 1,-2-4-126,1 0 0,1-3-2,3 3 1,0-4 29,0 0 1,-4-1 100,0-2 1,-3-2 180,3-1-161,-4-3 1,2-5 16,-5 0 1,0 0-518,0 0 1,-2-1 212,-1 1 1,2 0-723,-3 0 0,1 2-118,0 1 1084,2-2 0,-4 4 0,5-5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4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44 7925,'-6'-7'-225,"3"0"0,-2 3 940,1-3-36,0 4-80,4-7-154,0 9-143,0-4 1,2 5-59,1 0 0,3 5 99,5 3 1,0 6-83,0 5 0,4 3 240,0 3 1,4 8-62,0 8 1,2 4-51,1 7 1,3 5-189,1 13 1,-1 11-451,-7 7 1,2 2-552,-6-6 1,-4-2 564,-6-5 0,-3-6 133,-1-5 1,-5-6 4,-2-8 0,-8-8-218,-3-7 0,-3 0 36,-1-4 0,0 1-182,0-8 1,0-4-86,0-4 1,1-6 257,2-1 1,4-1-563,3-6 1,1-2 53,0-5 795,5-4 0,-3-8 0,2-3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6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44 8630,'-6'-1'2802,"2"-3"-1846,3 3-479,1-4 0,2 5-416,6 0 0,0 0 16,11 0 0,-1-1-59,4-3 1,0 3 107,0-3 0,4 3-606,0 1 0,-1-1 155,-3-3 1,-1 3-935,-2-3 1,0 3-147,-4 1-130,0 0 1535,-4 0 0,0-5 0,0-1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7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0 7925,'-5'6'-5,"3"-1"329,-6-5-23,6 0 138,-3 5-258,5-4 12,0 4 1,1-1-47,3 0 1,2-1 87,5-3 1,1 0 118,3 0 1,3 0-217,8 0 1,-3 0-110,3 0 0,1-1-482,-1-3 0,-1 3 291,-3-2 1,-1 1-181,-2 2 1,-1-1 182,-7-3 1,3 3 158,-7-2 0,-2 1 0,0 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38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341 44 7925,'6'-5'0,"-1"-1"1938,-5-5-748,0 5-547,0-4 0,-1 9-239,-3-3 1,-3 8 141,-8 3 1,1 8-54,-4 3 1,-4 4-39,-4 4 0,-4 8-38,0 10 0,-2 6-185,-1 9 1,1 4-124,3 6 0,3 4 124,8 4 0,7-4-731,7 1 1,9-7 387,6-1 1,6-4-1086,9-7 1,-3-5 152,3-2 1,-4-8-182,-4-3 0,-2-11 464,-5-4 1,0-8-119,0 1-259,0-3 1136,-4-6 0,2-1 0,-2-5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3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22 7925,'-6'0'325,"1"0"1,5 0 1,-1 0 210,-3 0 15,3 0-223,-4 0 301,5-5-48,0 4 10,0-4-348,0 5 1,5 0-193,3 0 1,1 0 101,2 0 1,2 0-568,1 0 0,2 0 313,3 0 1,1 0-880,-1 0 0,-2 0 81,1 0 1,-4 0 897,1 0 0,-3-5 0,-1-1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3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0 188 9376,'0'6'989,"0"4"-873,0-3 0,4 3-185,0 1 0,0 0-111,0 0 0,-3 4 29,3 0 0,1 3-47,-1-3 0,0 3 96,0-3 0,-3-1 22,3-3 1,1 0-2,-1 0 1,-1-3 444,-3-1 36,0-4 57,0 2-260,5-5-116,-4-5 1,8-1-123,-5-6 0,1 5 77,-2 0 0,-2-1-70,3-3 0,1 0 76,-1 0 0,3 0-114,-3 0 1,3 0 64,-3 0 1,3-3 109,-3-1 1,3 0-31,-3 4 1,3-4 16,-3 1 0,3-2-2,-3 1 0,3 3 16,-3-3 0,1-1 67,-2 2 0,-1-2-94,1 1 1,2 3 208,-1-3-89,0 3 169,-4-4-310,0 4 1,0-1 82,0 6-198,0 5 229,0-3-397,0 5 143,0 0 1,1 3 89,3 1-22,-3 0 1,4-3 136,-5 3-119,5-3 0,-3 4 148,5-5 1,-3 0-81,3 0 1,-3 3 89,3 1 1,1 0-63,3-4 1,0 0 6,0 0 0,1 0-16,3 0 0,2 0 6,5 0 1,5 0 13,2 0 0,-1 0 22,2 0 1,-2 0-19,1 0 0,-2 0-38,-5 0 1,-4-4 50,-4 0-5518,-1 1 5392,-7 3 0,-6 0 0,-6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45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7595,'0'-7'435,"-6"1"1,5 5-13,-3-4-210,2 4 98,2-5-21,0 6-79,0 0 0,0 6-188,0 2 0,0 0 63,0 0 1,0 5-153,0 4 0,0 2-209,0-2 1,0-3 185,0 3 0,0 2-315,0-2 0,0 0 174,0-4 1,0 0-102,0 0 0,0 0 91,0 0 0,0-5-748,0 1 988,0-6 0,-6 2 0,5-10 0,-5-2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5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12 7925,'7'0'-580,"1"0"0,-5-4 780,5 1 1044,-6-1-332,3 4-327,-5 0-410,0 0 1,0 5 56,0 2 1,-5 1-137,-2 3 1,1-5 12,-2 8 1,2-4-75,-1 5 0,-3-3-220,3-1 1,-2 0 116,2 0 0,-2 0-456,6 0 1,-5 0-47,5 0-650,-6 0 418,8 0 38,-4 0 764,5-4 0,5-3 0,6-8 0,6-3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6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34 8309,'-6'0'1583,"-4"0"-1298,4 0-93,-5 0 0,4 5-11,0 2 0,0 3 0,0 1 1,2 0-171,5 0 0,-3 1 67,-1 3 0,1-3-190,7 3 1,2-3 55,5-1 1,4 0-56,0 0 1,3-3 103,-3-1 1,3-4 76,-3 0 1,3-2 105,-3-1 0,0-1-90,-4-2 1,-5-4 274,-3-4 1,-1-3-74,-2-1 1,0-1-286,0 1 1,-5 3 132,-3-3 1,-5 0-673,-2 0 1,-1 0-73,2 4 1,1 4-362,-1-1 1,5 2-627,2-1 1595,4 2 0,-2 0 0,5-1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8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1 232 7925,'0'-6'402,"0"1"110,5 5-183,-4-5-39,4 4 94,-5-4-55,0 5-290,0 0 286,0 5-246,0 1-71,0 5 1,0 1-39,0 3 1,0-3 78,0 3 0,0-2-39,0 2 0,0-3 63,0 3 1,0-3-183,0-1 1,1 0 11,3 0 1,-3 0-40,3 0 189,2-5 0,-4 0 59,6-2-136,-6-3 1,7 3 47,-6-8 0,2 2-2,-1-5 0,-2-1 8,6-3 1,-5 0 126,5 0 1,-5-4-119,5 1 1,-5-5 161,5 5 0,-5-2-50,5 1 0,-5 2 46,5-6 0,-6 6-146,2-2 1,1-1 61,-2 1 1,5 1-99,-5 3 0,5-4 182,-5 0-264,6 1 82,-3-2 1,0 3 13,-2-1 0,1 5 47,-1 2-19,-1 4 103,-3-6-107,0 7 0,1-3 38,3 5-36,-3 0 1,9 0 31,-3 0 0,3 0-42,1 0 0,2 0-1,1 0 0,3 0-16,5 0 0,2 0-6,1 0 0,-1 0-203,1 0 1,2 0 74,-1 0 0,0-1-262,-4-2 1,-4 1 142,1-1 0,-6-2-188,2 1 0,-3-1-793,-1 1-557,-5 3 162,-1-4 1601,-5 5 0,-5-5 0,-1-1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9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23 7208,'0'-6'1335,"0"1"-1167,0 5 38,0-5-319,0 4 289,0-4-3,0 5 397,0 0 0,-1 5-451,-2 2 1,1-1-91,-1 2 1,-2 3 54,1 3 0,-4 1-161,0-4 0,2 4 73,-1-1 1,3 5 62,-3-5 0,4 1-511,0-4 322,-4 5 0,6-4-811,-2 3 372,1-8-1079,2 3 814,0-9 834,5-1 0,1-6 0,5-5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49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34 8152,'0'-7'1130,"0"-1"-637,0 6 151,0-3-391,0 5 1,-5 1-132,-2 3 1,0-2 96,0 6 1,1-1-168,-1 4 0,-2 0-43,5 0 1,1 1-166,3 3 0,0-3-146,0 3 1,1-3 160,3-1 0,2-3 73,5-1 1,0-3 2,0 3 0,1-5 106,3 2 1,-3-3-74,3-1 0,-3 0 265,-1 0 0,0-5 40,0-2 0,-5-3 52,-2-1 0,-3 0-91,-1 0 1,-1-4-98,-3 1 0,2-1-742,-6 4 501,1-5 0,-4 4-718,0-3 442,5 3-1796,-4 6 1106,9 1 1070,-4 5 0,0 0 0,-1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51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7657,'0'-11'2002,"0"5"-1077,0-4-402,0 9-321,0-4 1,0 6-75,0 3 0,0 3 70,0 8 0,0-2-255,0 6 1,0-4 127,0 3 1,1 0-116,3 4 1,-2-3-121,5-1 1,-3-3-94,3 3 1,-3-4 106,3 0 1,-3-3 93,3-3 1,-3-3 117,3-5 1,-3 0-91,3 0 1,-3-2 86,4-1 0,-6-7-61,2-5 0,1-4 41,-2 0 1,2-2 47,-1-1 0,-2 0 11,6 0 0,-2 0-86,1 0 0,3 1-7,-3 3 0,-1-2 105,2 6 0,-2-1-34,1 4-9,3 0 1,-8 1 28,6 3 41,-6 2-69,3 5 8,-5 0-632,0 0 268,0 5 256,0-4 1,0 5-83,0-2 103,0-3 134,0 4 385,0-5 745,0 0-1023,5 0 0,1 0-56,5 0 0,1 0-19,3 0 0,3 0 18,8 0 0,2-4-184,5 1 1,4-2-124,0 1 1,3 3-229,-3-3 1,-4-1-497,-3 2 1,-7-1 11,-1 4-1428,-5-5 959,-11 4 227,-1-4 1088,-10 5 0,-1 5 0,-5 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52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0 10904,'-7'11'62,"-2"0"44,1 0 0,2 4-340,-1 0 0,1 3 181,-2-3 1,0 3-441,4-3 0,0-1 82,4-3 1,0 0-851,0 1 860,0-6 0,2-1 24,1-5 0,3 0 377,5 0 0,1-5 0,-1-3 0,0-2 0,4-1 0,3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3:52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11 7055,'0'-6'4121,"0"1"-3276,-5 5-314,4 0-582,-4 5 0,5 1 114,0 5 0,5 0-35,2 0 1,3-3 140,1-1 1,4-1-324,-1 2 1,1-4-35,-4-4-155,0 5-5,0-3 96,0-2 1,-6-7-279,-5-4 1,-5 2 236,-6 1 0,0-2-213,0 3 1,0 1-14,0-1 519,0 4 0,0-7 0,0 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0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67 7819,'0'-6'1155,"0"-4"-578,0 9-341,0-9-60,0 9 0,1-4 187,3 5-203,-3-5 1,5 4 294,-2-3-214,2 3 1,4 0 179,-3-3-206,3 3 0,-4-4-105,5 5 1,-1-1 49,-3-3 0,3 3-93,-2-3 1,-2 3 90,1 1-247,0 0-137,4 0 262,-4 0 0,1 1-81,-4 3 1,-2-2 109,-5 6 1,0-2-154,-4 1 1,-1 3 53,-3-3 1,0 3-108,0 1 0,0 0 33,0 0 0,0 0-84,0 0 0,0 0 32,0 0 1,0 0 33,0 0-1,0 0 1,0 0 38,0 0 1,4-1 46,-1-3 0,6 3-3,-2-2 0,2-3 192,-2-2-64,3 3 386,-4-4-277,5 2 0,0-2-39,0 1-48,0-1 54,0 2-193,0-4 132,0 0-81,5 0 32,-4 0 0,5 0-23,-2 0 0,-2 0 95,6 0-85,-1 0 0,4 0 87,0 0 1,1 0-77,3 0 1,-3 0-147,3 0 0,-3 0-54,-1 0 0,4 0-460,0 0-142,-1 0 1,-3 0 338,0 0 1,-3 0-648,-1 0 0,-3 0-146,3 0 562,-4 0 646,1 0 0,-4 0 0,0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07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 7021,'0'-6'1036,"0"1"-779,0 5 1035,0 0-1120,5 0-1,-4 0-42,4 0-15,0 0 0,-3 0-13,6 0 0,-5 0 20,5 0 1,-5 0-108,5 0 1,-5 0 75,5 0 1,-1 0-169,4 0 146,0 0 1,0 0 52,0 0 24,0 0 1,0 0-76,0 0 0,-4 0-34,1 0 0,-5 0 43,5 0 1,-5 0-3,5 0 0,-4 0 83,3 0-170,-5 0 85,8 0-48,-4 0 1,2 1-99,-1 3 0,-3-3 148,3 3-131,-5-3 0,5-1 103,-4 0-57,-2 0 0,6 0 25,-4 0 39,-2 0 1,6 0-43,-4 0 129,-2 0-98,4 0 11,0 0-169,-3 0 162,2 0-386,-4 0-595,0 0 0,0 5 0,0 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52 8073,'-7'0'1319,"1"0"-875,6 0-93,0 0 0,8 0-82,4 0 1,1 0-259,5 0 1,0-4-564,-1-1 0,6 0 387,-1 0 0,-2 4-526,1-4 1,-5 4 332,1 1 1,-3-4-938,-1-1 1295,0 1 0,0-2 0,0-1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15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34 8747,'-6'-5'817,"0"4"-300,2-3 41,3 3-339,-4 1 1,4 0 495,-3 0-249,3 0-28,-4 0 56,5 0-262,0 0 1,5-4-174,2 0 0,3 1 45,1 3 1,0-2-154,0-1 1,0 2 8,0-3-133,5 3 1,-4 1-148,3 0-18,-3 5 235,-1 1 1,-5 5-101,-2 0 1,-3 0 92,-1 0 0,0-4 33,0 0 0,-3 1-13,-1 3 1,-5 0 10,2 0 0,-3 0 41,-1 0 1,-1 0-54,-3 0 0,3 0-41,-3 0 1,3 0-3,1 0 1,1-4-18,3 1 0,-3-2 128,3 1 0,2-1-159,1-2 172,3-3-174,1 9 290,0-9 0,1 4 31,3-5 1,2 0 62,5 0 1,0 0-113,0 0 0,0 0-17,0 0 1,0 0-116,0 0 1,-4 0-335,1 0 78,-1 0 0,4 0 105,0 0 1,-3 0-1538,-1 0 1190,0-5 0,4 3 542,0-5 0,0 4 0,0-2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16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1 232 9325,'0'7'234,"0"1"-391,0-1 1,0 4 160,0 0-117,5 0 0,-1 0-57,4 0 0,-2-4 123,-2 1-61,-3-1 1,5 3 77,-2-3 9,-3 3 0,4-7 114,-5 4 14,5-5-77,-4 3 0,5-5 1,-2 0 1,-2-5 270,5-2-223,-4-3 1,6-1 152,-6 0 1,2 0-109,-1 0 1,-3-4 46,3 1 1,-3-1-51,-1 4 1,0 0 15,0 0 1,0 0 36,0 0 1,4 0-52,-1 0 0,1 0-83,-4 0 1,0-4 87,0 0 0,1 1-188,3 3 1,-3 3 92,3 1 0,-3 0 10,-1-4-16,5 0 0,-4 3-97,3 1 1,1 3 107,-2-3-13,1 4 1,0-3 229,-1 3-185,1 1 59,1-3 1,-3 5-74,6 0 0,-6-1 100,2-2-91,2 1 0,-4-3-13,6 5 0,-5 0 7,5 0 1,-5 0-13,5 0 1,-1 0 133,4 0 1,1 4-116,3 0 1,2-1 64,5-3 0,0 0-48,0 0 1,4 0-106,0 0 0,1 0-47,-1 0 1,-4 0-197,0 0 0,0 0-572,-4 0 1,-2 0 416,-1 0 1,-7-1-932,0-2 0,-1 1 105,4-1 1246,-5 1 0,4-2 0,-4-3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17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34 7887,'1'-8'1069,"2"1"-486,-1 5-152,3-8-497,-5 9 170,0-4-230,0 5 151,0 0 2,-5 5 0,0-3 20,-3 5 0,0 1-33,4 3 0,-4 4-102,0-1 0,2 1 117,-1-4 0,1 1-172,-2 3 0,-1-3 65,1 3 1,3-3-302,2-1 0,0 0 141,-1 0 1,3-3-809,-2-1 637,1-5 0,4 7 409,1-5 0,3-1 0,5-3 0,0-5 0,0-1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18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12 7887,'-6'-6'765,"-4"1"1,4 6-481,-5 3 1,1-2 145,3 6-420,-3-1 0,5 4 55,-2 0 1,2 0-200,5 0 0,0 0 117,0 0 1,3 0-111,1 0 1,6-4 47,1 1 0,0-6-33,4 2 0,-3-3 246,-1-1 0,0 0-98,0 0 1,0 0 206,0 0 0,0-5-61,0-2 1,-5-3 48,-2-1 1,-3 0-130,-1 0 0,0 0-293,0 0 149,0 0 0,-1 0-163,-3 0 1,2 4-707,-6-1 0,5 6-52,-5-2-403,6 3 1365,-8 1 0,4 0 0,-5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19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45 7887,'0'-7'198,"0"-1"0,0 5 355,0-5 0,0 5 795,0-5-508,0 6-239,5-3 1,1 5-175,5 0 1,1 6 91,3 5 1,2 2-109,5 10 0,0-1 106,0 11-302,0-3-105,0 13 0,-3 1-37,-1 8 1,-8 6-40,1 5 1,-7 2-258,-1 1 1,-3-5-266,-3-2 1,0-3 289,-4 0 0,0-7-374,-5-5 1,0-6 229,-2-9 0,-4-1-74,-4-2 0,0-8-112,0 1 0,0-3-73,0-5 0,1 2-630,3-6 143,2-2 1088,5 0 0,10-5 0,2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36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12 7887,'-7'0'995,"-1"0"0,5 0-405,-5 0 0,5-4 798,-5 0-968,6 1 1,-4 3 1373,2 0-1232,3 0 1,-3 0-160,8 0-242,-3 0 1,10 0-21,0 0-132,0 0-55,10 0-420,-4 5 414,5-4 1,0 5 22,0-2 1,4-3-90,0 3 1,1-3-69,-2-1-612,-1 0 0,3 0-72,-5 0 414,0 0-1158,0 0 1015,-5 0 1,-1 0-945,-5 0 514,-5 0 308,4 0 0,-10 0 721,0 0 0,-5 5 0,-6 1 0,0 5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36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0 7887,'-6'0'513,"-4"0"-440,4 0 1440,0 0-379,-4 0-116,9 0-335,-4 0-526,5 0 0,5 0 32,2 0 1,8 4-479,3 0 1,7-1 244,0-3 1,6 4-494,-2 0 1,3-1 331,1-3 1,-1 0-1158,-2 0 1,-3 0 1361,-5 0 0,0 0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37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89 111 8854,'0'-11'2365,"0"0"-1478,0 4-145,0-2 100,0 7-401,-5-3 1,3 12-39,-6 4 17,1 5-156,-4 11 0,0 4-450,0 6 171,0 10 1,4-11-556,-1 8 1,6-2 397,-2 2 1,3-1-677,1-2 0,5-5 332,2-6 1,7-8 139,0-8 0,2-3 188,-1-3 1,-3-5 317,3-6 1,1-5 672,-2-6 1,6-5-446,-2-6 1,0-2 662,0-3 0,-3-2-382,3 3 0,-3-8-74,3-3 1,-4 2-175,0 1 0,0-1-446,0 1 1,-1-3-54,1 3 1,-1 5-4,-2 7 1,-5 6-1086,-3 5 0,-1 1-17,-2 2-2247,0 5 2544,0 1 0,0 7 916,0 1 0,5 3 0,1 5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4:39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475 210 7887,'0'-6'275,"0"1"0,0 4 238,0-2-196,0 1 51,0-3-446,5 5 155,-4 0 23,4 0 208,-5 0 3899,0 0-4346,5 0 248,-4 0 45,4-4-25,-5 2-42,0-8 0,0 4-132,0-5 0,0 4 120,0 0 1,0-1-166,0-3 0,0 0 98,0 0 1,0 0-292,0 0 109,0 0 0,1 0 117,3 0 1,-3 4-230,3-1 197,-3 6-106,-1-8 94,0 9 89,0-4 0,0 4-90,0-3 208,0 3 39,0-4-202,0 5 157,0 0-112,-5 5 86,4-4-62,-4 4 69,5-5 48,0 0-58,-5 5 1,3-4 51,-6 3 0,5-3-87,-5-1 0,5 4-31,-5-1 43,1 1 1,-8-3-96,0 3 0,1-3 84,3 3 0,0-3-94,0-1 0,-4 4 30,0-1 1,-1 1-115,2-4 0,1 0 70,-1 0 1,1 1-15,2 3 0,0-3-168,0 3 147,0-3 175,0-1-167,0 0 103,5 0 1,0 0-80,2 0 256,3 0-9,-4 0-174,0 0 19,4 0 1,-4 1 4,5 3 86,0-3-84,0 4 83,0-5 604,0 0-518,5 0-124,-4 5 1,4-2 128,-5 4-128,0-5 1,4 8-109,0-3 1,-1 0 4,-3 0 0,4 0 29,0 4 0,3 0-158,-3 0 0,4 0 50,0 0 0,-2 0-6,1 0 1,-3 0 81,3 1 1,-3-1-47,3 0 0,-4 0 23,0 0 1,2-4 106,-1 0 0,-1-3-93,-3 3 0,2-3 77,1 3 40,-1-4-67,2 7 1,-5-9 107,-2 3-110,1 2 1,-4-5-54,3 3 57,1-3-10,-3-1 1,4 0 3,-2 0 120,1 0-77,-3 0-19,0 0 0,3 0 15,-5 0-9,4 5 51,-7-4 1,4 7-60,-5-4 1,4 1-317,0-1 0,-1-2 243,-3 5 1,4 0 377,0 0 0,-1 3-260,-3-3 0,0 2-50,0-2 0,1 3-10,3-3 0,-3-1 43,3 2 139,-3-1-152,-1 4 0,4-1-92,-1-3 79,6 3 1,-7-8-105,6 6 77,-1-6 1,4 4-16,0-2-473,-5-3 0,4 5 214,-3-2 0,2-3 820,-2 3-233,3-3-286,-4 4 1,4-4-23,-3 3 7,3-3 1,-4 0 13,5 3-18,-5-3 71,4 4 22,-4-5-181,5 0 792,0 0-664,5 0 0,-3 0 11,6 0 0,-5 0-5,5 0 0,-1 0-56,4 0 1,0 0 62,0 0 1,0 0 89,0 0 1,5 0-120,2 0 0,-1 0 13,2 0 0,3 0-118,4 0 1,-1 0 124,-3 0 0,0 0-191,0 0 1,-1 0 97,-2 0 1,0 0-104,-4 0 1,0 0-15,-4 0 180,0 0-37,-5 0 1,0 0 20,-2 0-38,-3 0 0,4 1-3,-5 3-120,0-3 138,0 4-167,5-5 118,-4 0-74,4 0 75,0 0 13,-4 0 83,4 0-67,-5 0 1,1 0 68,3 0-84,-3 0 128,4 0 0,-5 1-93,0 3 208,0-3-177,0 4 158,0-5 1678,0 0-1612,5-5 0,-4 3 127,3-5 0,-3-1-25,-1-3 0,0 0-85,0 0 1,0-1-229,0-3 0,0 3-194,0-3 0,0 2-236,0-2 1,1 7 250,3-4 1,-3 4-1836,3-3 1,-3 4 164,-1-1 1822,5 6 0,1-3 0,5 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06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7887,'0'-7'1614,"0"-1"-809,0 4-85,0 1-44,0 0-151,0 2-1,0-5 60,0 5-153,0-2-216,0 3 0,0 1 27,0 1 0,-2 0-189,0 2 0,-1 1 108,3 2 0,-2 1-59,-1-1 0,0 0 17,1 0 1,1 1-6,-1 2 1,1-2-65,1 2 1,-3 0 35,1 0 0,-1 0-16,3 0 1,-2 0 59,0 2 0,-1 1-180,3-3 1,0 2 103,0 0 1,-1 0-67,-1 0 1,1-1-36,-1 1 0,1-1-70,1-1 1,0-1 29,0 3 0,0-4-79,0 2 1,0-2-18,0-1 0,0 1 132,0 2 1,0-2 81,0 1 0,0-1-83,0 0 0,0-1 54,0 0 0,0 0-21,0 1 1,0-1 10,0 0 0,0 0-75,0 0 1,0-2 60,0 0 1,0 0-15,0 2 0,0 0 2,0 0 0,0 1 70,0-1 0,2-2-69,1 0 0,-1-1 56,-2 4 1,3-1-7,-1 0 1,1-1 126,0-1 1,-2 2-86,1-3 1,1 0-24,0 1 9,2 0 1,-1 2 4,3 0 0,-2-2-267,0-3 1,0 1 91,2 0 1,-2 0 99,0-1-45,-1-1 0,4 3 42,-1-2 1,-2-1 23,-1 2-24,1-3 0,2 1 163,-2 2 1,1-3 13,-1 3 58,1-2 1,1-1-90,1 0 1,-1-3-58,0 1 0,-2-3-39,0 3 0,-1-3 2,4 2 0,-1-2-39,0 0 1,-2 1 72,0-1 0,-1 3-102,4-3 1,-3 1 57,-1-1 0,0-1 113,1 1 1,2 1-109,-3-1 1,0 0 151,1-2 0,-1 0-54,1 0 1,1-1-28,-1 1 0,-1 0-40,1 0 0,-1-1 34,1 1 1,-1 0-48,-2 0 0,0 0 35,3-1 1,-3 1-14,3 0 1,-3 0 4,3 0 1,-3-3 111,0 0 1,1 1-78,0 1 1,-1 1 22,-2 0 0,3 0-68,-1 0 1,1-3 0,0 0 0,-3 1-54,3 2 1,0-3 80,-1 0 1,2 0 115,-2 0 0,-1 1-119,1-3 0,1 3 202,0-3 0,-1 3-60,-2-1 1,0 0-31,0 0 1,1-2 56,1 3 0,-1-3-31,2 2 1,-3-3 42,0 1 1,0 2-72,0 0 1,0 0-13,0 0 0,0 0 12,0 3 1,0-2-244,0-1-66,0 0 1,0 3-364,0 0-1455,0 0 1449,0 3 1,0 0-1551,0 1 846,0 3-2574,0-4 2124,0 4 1643,0 0 0,4 4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47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361 245 6195,'0'-7'1900,"0"1"-1744,0 6 167,0-5-393,0 3 202,0-4-100,0 6 179,0 0-57,0-5 72,0 3 0,0-5-45,0 3 104,0 2-152,0-9 0,0 4-11,0-6 1,0 0 8,0 0 1,0 0-99,0 0 1,0 1 26,0-1 0,0 0-12,0 0 1,0 4-139,0 1 150,0-1-150,0-4 156,0 6-17,0 1-268,0 1 179,0 3-272,0-3 75,0 5 252,0 0-1,0 5 29,0-3-40,0 3 1,-4-3-4,0 2 0,-2-2-1,1 2 1,3 2 2,-7-2 0,5 4-53,-5-3 1,-1 3 47,-7-3 1,1 3-2,-5-3 0,4 5-2,-5-2 0,1-1-15,-5 2 0,5-6 14,-1 1 0,6-1-2,-1 1 1,1-2-4,-1 2-9,3-3 34,-5-1 1,11 0-26,-1 0 18,6 0-16,-2 0 26,5 0 7,0 0 4,5 0-26,-3 0 1,5 0 4,-3 0 36,-2 6-38,3-5 1,-5 7 198,0-4-175,6-3 147,-5 11-96,5-11-29,0 11 1,-3-7 39,5 4 1,-5-2-1,2-3-49,2 4 1,-4 4 8,5 1 1,-4-1-46,5-4 1,-2 4 37,2-4 1,1 4-52,-6 1 1,6 0-3,-1-1 1,-2-3-8,1 0 1,1-1-151,4 5 0,0-1 42,0-4 0,-5 2-4,1-6 1,-5 5 37,5-5-186,-1 6 209,-1-8 0,1 8 306,-4-6-207,-3 0 183,5-4-148,-6 0 1,-1 0-34,-4 0-15,4 0-2,-5 0 1,5 0-92,-4 0 95,4 0 0,-6 0-77,2 0 56,4 0-10,-5 0 65,1 0 1,2 0-55,-6 0 0,5 2 162,-5 2 1,5-1-88,-5 5 0,5-3-3,-4 3 1,3-3-22,-3 3 0,3-3-43,-3 3 0,5-4 4,-1 5 1,1-5-106,-2 5 0,4-5-4,-3 5 0,1-5 54,-1 5 1,2-5-10,-2 4 0,2-3-1,2 3 58,-5 1 1,3 0-32,-2-1 1,1-4 10,-1 5 11,2-6 0,-3 4 3,5-3 38,0-2-46,0 3 201,0 1-189,0-4 58,0 3-33,0 1 133,0-5-147,0 5-6,0-6 412,0 0-389,5 0 0,3 0 149,4 0 0,1 0-73,0 0 1,2 0-41,2 0 0,1 0-258,4 0 1,2 0 95,-2 0 1,2 0 297,2 0 1,-5-1-117,1-4 1,-7 4-94,2-3 1,-2 2 30,-2 2 0,-5 0-43,1 0-73,-6 0-65,2 0 0,-5 2 343,0 2-161,0-3 0,0 7-391,0-4 234,0-3 1,-1 5-173,-3-6 89,2 0 166,-4 0-21,6 6 211,0-5 204,0 5-153,0-6 460,0 0-594,0-6 0,0 3-15,0-5 0,0 3 81,0-3 1,0 4-31,0-5-98,0 0 1,0-3 48,0-1 1,0 4-231,0 1 92,0-1 1,0-4-386,0 0 0,0 5-113,0-1 1,0 5-1196,0-5 1149,0 6 636,0-2 0,0-1 0,0-1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06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7 7887,'-5'0'1974,"0"0"1,3-1-512,0-1-890,1 1 0,2-2-176,1 3 1,6 0-253,4 0 0,1 0 70,2 0 1,2 0-734,3 0 1,-2 0 410,1 0 1,0 0-1074,0 0 0,-2 0 105,-2 0 0,-3 0-1148,0 0 600,-3 0 1623,-2 0 0,-4 0 0,-6 0 0,-1 0 0,-3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07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 7887,'-4'0'1879,"-2"0"-446,5-3-1007,-2 2 1,5-2 91,2 3 0,2 0-120,6 0 1,3 0-307,1 0 1,4 0 122,-4 0 1,4 0-870,0 0 1,0 0 287,-1 0 0,-2-1-107,-5-1 0,1 1-1961,-4-2 959,1 2 1475,-6 1 0,-7 0 0,-5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09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15 7887,'0'-4'1135,"0"0"-880,0 2 159,-3 1-142,2-2 1,-3 3 18,1 0 5,2 0-155,-5 0 44,2 3 0,-2 1-65,1 3 0,-2 0 0,3 1-83,-3-1 1,2 0 104,1 0 0,0 0-62,-1 1 1,-2 0 12,3 1 0,-3-1 2,0 2 1,2-1-74,0 0 0,0 0 44,-2 3 1,0-2-80,0 2 1,2-3 59,0 3 1,1-2-111,-1 2 1,-1-3 67,1 1 1,1 0-76,-1 0 1,3-1 71,-3-2 1,3 3-6,-3 0 1,3-1-128,0-2 1,-1 1 74,0-1 0,0 0-31,1 0 1,1 1 57,-1-1 0,-2 0-9,2 0 1,-1 0-1,0 1 0,2-3 68,-1 2 1,-1-3-19,0 3 0,0-2 8,1 3 0,1-1 2,-1 0 1,-2 0-25,2 1 0,-1-1 104,0 0 1,3 0-94,-3 0 1,0 1 26,1-1 0,-3-2-12,2 3 0,0-4-25,1 4 0,1-1 13,-1-2 1,0 1-3,0 1 1,1 1-4,-2-1 0,0 0 20,1 0 55,-1 0 0,1 1-70,0-1 0,-1 0 24,3 0 1,-2-2-10,-1 0 1,1 0 160,2 2-131,0 0 1,-2 0 7,-1 1 0,1-1 45,2 0-52,0 0 0,-3 0 82,1 1 0,-1-1-86,3 0 1,0 0 49,0 0 0,0-2-28,-3 0 0,2 0 60,-1 2-59,1 0 7,1 1-53,0-1 86,0 0-166,0 0 1,0-2 45,0 0-154,0-4 174,0 6 0,0-6 123,0 4-39,0-3 28,0 4-66,0-2 1,0 1 86,0 0-47,0-3 1,1 3-49,1-2 1,-1 0 3,2-1 7,-3-1-2,0 2-8,0 0 0,0-2 1,0 3 152,0-1-266,0 1 95,0 3 0,0-2 3,0-1 1,0-1 3,0 2 0,0-3-31,0 3 27,0-4 1,0 3 0,0-1-28,0 2 21,0-2 3,0 0-170,0 0 164,0 1 1,0 1-109,0 0 91,0 0 0,0 0-20,0-1 0,0-1 16,0 2-136,0-4 127,0 6 0,0-6-19,0 4 12,0 0 0,0 0 107,0-1 16,0 1-116,0 2 18,0-3 6,0 3-15,0-3 0,0 1 6,0-1 1,0 1 30,0 2-688,0-2 243,0 1 742,4-2-214,-3 0 1,2 2-98,-3-1 0,2 2-65,1 0-148,-1 0 97,1 0 1,-2 0 0,2 1-40,0 2 86,-2-2 6,2 2 0,0 0 7,-1 0 0,1 2 0,-1-2-318,0 1 197,4-2 1,-4 5-17,2-2-141,1-2 0,0 3 0,0-3 0,0-1-323,-1-1 0,2 1 67,-1 1-484,-2-1 514,3-5 1,-5 3-779,2-2 597,-3-2 706,0 0 0,4-3 0,0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1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7887,'9'0'-197,"-2"0"0,-1-1 227,1-1 0,0 1 382,1-1 0,-1 1-426,0 1-61,0-3 1,0 2 213,1-1-664,-4 1 129,2 1 261,-2-3-137,3 2-8,-3-2 232,-1 3 48,-3 0 0,0 0 0,0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1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15 7887,'0'-7'1617,"0"3"-1267,0 1 259,0 3 201,0 0-563,0 3 0,0 1-39,0 3 1,0 4-273,0 1 0,-1-1 125,-1 1 1,1 0-505,-2 2 0,0 3 251,1 0 0,-1 0-486,0-3 0,2 0 131,-4-2 0,3 1-45,0-3 1,0-3-590,0-2 1181,1-4 0,1 2 0,4-6 0,3-1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1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8 7887,'0'-4'1180,"0"0"-925,0 4 391,0 0-208,0 4-152,0 0 1,-3 4 63,-2 1-288,-1-1 23,-1 9 0,0-4-424,-1 6 321,1 0 0,-1 4-569,-1 1 1,1-1 326,-2 4 0,2-4 30,1 1 0,-1 0 47,1-2 1,2-3-131,1-7 1,2 1-119,0-4 158,-2 1-285,3-6-34,-2-1 592,3-3 0,0 0 0,0-3 0,3-2 0,1-4 0,3-3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2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1 166 8338,'0'5'344,"0"0"1,1-3-244,1 3 1,-1-2-282,1 1 192,-1 1 1,2 2-212,-1 1 111,0-4 26,2 2-101,-4 1 99,4 1 1,-4 3 105,0-4 0,2 0-111,0 0 29,1 0 321,-3 1-20,0-1 98,0-3-39,0 2-168,0-5-86,0 2 0,0-3-135,0-3 1,0-1 99,0-3 0,1 0 24,1-1 1,0-1-7,2-1 1,-1-2-69,2 3 1,-3-4 67,3 1 145,-3-2-171,4 3 0,-4-3 95,2 2 0,-1 1 164,2-1 1,-3 0 24,3-2 0,-3 2-134,3 0 1,-3 3 59,3-1 1,-2 2 84,1 1 152,-2 0-348,4-1 0,-4 2 63,3 1-67,-4 2 5,6 3 0,-6 0-194,4 0 125,-3 0 0,4 0-86,-1 0 0,-1 0 60,1 0 0,0 0-43,2 0 1,3 0 49,-1 0 0,2 0-19,-2 0 1,0 0-192,3 0 1,-3 0-6,0 0 0,-1 0-803,0 0 702,2 0 0,-2 0-525,2 0 0,-2-2-133,-1-1-346,-3 1 147,-1-1 1138,-3 2 0,0-6 0,0 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2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8511,'0'-4'1405,"0"1"-1262,0 0 12,3 2 1,-2-2 0,4 3 142,1 0 25,0 0-553,1 0 272,1 0-324,-1 0 264,0 0 0,-2 3-122,0 2 78,-4 1 1,2 1 130,-6 1-50,2-1 0,-5 0 7,1 0-40,-1 0 0,-1 1 25,3-1 0,-3 0-187,2 0 123,2 1 1,-2-1-1,1-1 1,1 0-54,0-1 83,1-1-35,2 4 38,0-1 0,3-3-105,2-2 0,1 1 0,1 0-30,0-2-72,4 0 93,-3-1 1,2 3-664,-3-1 558,1 0 1,-1-2 0,0 0-818,0 0 1056,-3 0 0,3 0 0,-3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4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22 7887,'0'-4'1811,"0"1"-1206,0 0-97,0 2-237,0-2 1,0 2 178,0-1-394,0 1 267,0-2-224,0 3 116,0 3-27,0 1 1,0 3-93,0 0-108,0 4-44,0 0 0,0 2-242,-3 1 1,2-1 139,-1 4-715,-2-2 588,3-4 0,-2 3-17,3-2-770,-3-1 659,2-1 0,-2-3-934,3 0 681,0 1 180,0-4 486,0-1 0,3-3 0,1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4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 7887,'0'4'1282,"0"0"-1071,0-2 1,0 2 3,0 3 1,-1 1 228,-1 2 0,-3 1-86,-2 4 0,0 1-320,0 1 16,0 3 0,-3 1-673,0 3 477,1 0 1,2-3-120,-1-2 0,1 1-242,0-3 0,2-2-1104,0-3 895,4-3 326,-3-2-157,4-4 543,0-3 0,0-1 0,0-1 0,4-2 0,0-4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50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 7824,'0'-8'-518,"0"-3"632,0 10 1,0-7 430,0 4 208,0 3-311,0-5 255,6 6-422,-5 6 0,9 1-11,-5 6 0,3 0-55,-3-1 0,5 7-98,-2 2 0,-1 8 53,2 1 1,-1 4-89,5-3 0,-4 4-193,0 0 0,-1 0 96,5 0 0,0-4-145,0-5 0,-5-2 99,1-2 0,-5 1-37,5-6 1,-5-4 65,5-5 0,-7-3 77,3 3-28,-4-5-4,5 3 84,-5-6 3,5 0 132,-6 0 146,0 0-281,0-6-115,0 5 1,0-7 30,0 4 1,0 1-5,0-5 1,0 3 72,0-3 1,0-1-43,0-4 1,0 0 130,0 1 1,2-1-125,2 0 1,-1-4 133,5-1 0,-3-4-68,3 0 0,1-2 57,4-2 1,-2 0-67,-2 1 0,2-1-155,-2 0 0,1 5-50,-2-1 0,2 6 118,-5-1 0,-1 7-653,-4 2 267,0 5-1010,0-3 565,0 6-774,0 0 431,0 6 68,0-5 1095,0 5 0,0-6 0,0 0 0,6 0 0,1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5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1 124 7887,'4'-4'423,"-1"4"-46,-3-4-178,3 4 1,-1 0 230,2 0-308,-2 0 1,2 0 92,-2 0 1,-1 4-187,2 0 0,-3 4 41,0 1 0,1-1-134,2 2 0,-3 0-11,3 0 0,-2 0-8,-1 0 0,0-1 9,0 3 1,0-3 101,0 0 1,0-1-32,0-1 0,0 0 251,3-2 43,-2-2 0,3-3-279,-2 0 1,-1-1 113,1-1-260,2-2 93,-3-4 1,3 1 162,-2 0-214,-1-3 129,6 2 1,-6-5 12,4 3 197,-3-3-124,4 2 0,-4-1-76,3 0 0,-4 2-15,2-2 0,0 3 102,-1-3-84,4 3 1,-5-4 9,4 3 1,-3 0 62,0 0 144,2 2 0,-2-2 81,3 3-385,-4 3 0,2 0 116,-3 1-44,4 3 109,-4-4-177,7 4 76,-3 0-13,3 0 0,0 1 32,0 2 1,1-3-277,-1 3-13,3-2 228,-2 2-293,3-2 0,-1 2-86,2-3 302,-1 0 1,-1 0-137,-3 0 1,3-1-68,0-1 0,-1 1 0,-2-2-241,-3-1-301,3 4 101,-6-7-166,2 6 1,-4-2 885,-1 3 0,1 0 0,-6-3 0,3-1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6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8167,'0'-4'615,"0"0"-50,0 1 50,0 2-321,0-2 0,1 1-210,2-1 1,-2 1 205,4 2-423,0 0 162,-1 0 1,2 0-367,-1 0 238,-2 0 40,4 0-241,-3 0 1,0 1 405,1 1-197,-3 2 93,1 3 1,-3-2 134,0 0 1,0 0-146,0 2 0,0-2 51,0 0 1,-3-1-1,-1 4 53,0-1-88,-3 0 0,3 0 11,-3 0 1,2 1 66,1-1-270,2 0 213,-4 0 1,4-2 4,-3 0-13,4 0 0,-3 0-26,4-1 0,0-1 1,1 1-98,2-1 100,1-1 1,5-2-366,1 0 171,3 0-5,-2 0-186,3 0 1,-2 0 0,0 0 71,1-3 0,-2 2 0,-2-3-157,-1 0 205,-4-1 0,2 3 267,-4-3 0,1 1 0,-3-4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7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9861,'4'0'848,"-1"1"-844,-3 1 1,0 2 126,0 4 0,0 0-339,0 1 0,0 2 164,-3 1 0,2 1-446,-1-1 0,-1 1 88,0-1 1,0 1-82,1-3 1,1-1-115,-1-1 233,1-1 1,1-2-167,0-1 530,0-2 0,0 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7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66 145 7887,'4'0'-631,"-1"0"1347,0 0-680,-2 0 9,2 0-157,-3 3-7,0-2 160,0 2-63,0-3 644,0 0-624,-3 0-40,2 0 130,-2 0-268,3 0 190,-3 0-99,2 0 69,-2 0 21,3 0 273,0 0-55,0-3-194,0 2 0,0-3 317,0 2-130,0 1-177,3-5 0,0 4 89,2-3 0,-1 3 135,-1-3-116,1 0 0,3-2 12,0 0 0,-1 0-25,-1-1 0,2 2-34,-3 1 1,3-3 124,0 3 0,0-4-89,0 4 1,-2-3 24,0 3 0,-2 0-75,1 0 1,-1-1 62,2 4-127,-4-4 201,2 2-220,1 0 168,-4 1-94,4 3 60,-4 0-291,0 0 204,-4 3 0,3-1-3,-4 3 0,1-1-122,-1 4 0,-1 1 112,1 1 1,-2 2-61,0-3 0,0 3 45,0-2 0,0 3-28,3-1 0,-3-1 20,2 1 1,-1 0-39,-1 3 0,0-3 63,-1 0 1,0-3 3,-1 3 1,1 0-62,-2 0 0,3-2 1,2-3 1,-1 0-171,1 1 0,-1-1 115,1 0 0,1-1-108,2-1 0,1-1-21,-1-1-697,1-2-25,1 2 340,0-3 0,3-3-218,2 1 1,-1-4 293,1 1 0,-1 1 511,1 0 0,1-1 0,-2-2 0,3-1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8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0 145 9471,'0'7'330,"0"0"0,0 0-230,0 1 1,0-1-227,0 0 1,1 3 160,2-1 1,-2 3-75,4-2 1,-3 2-6,0-2 1,1-1 0,0-2 98,1-2-22,-2 1-3,4-5 1,-4 4 62,3-2 1,-3-2 342,3-3-320,0-2 0,0-3 131,-1-1-174,1-2 0,0 1 324,0-3-295,0 0 0,0-1-129,-1 1 0,0-2 112,1 2 0,2-2-174,-3 0 0,0 2 103,1 0 0,-2 1-80,1-1 1,-2-1 19,0 3 1,2-2 25,-2 2 1,0 1-33,-2 2 1,0 2 48,0 0 57,0 0 1,0 0-47,0 1 0,0 2 75,-3 0-57,2 1 209,-2 1-165,3 0 11,0 0-30,3 0 1,-1 0-13,3 0 1,0 0 17,2 0 0,2 0-11,1 0 1,5 0-13,0 0 0,1 2 8,-2 1 0,3-1-183,0-2 1,1 0-33,-3 0 1,1 0-32,-4 0 1,-2 0-259,0 0 0,-2 0-107,-1 0-807,-3-3 880,-1 2 1,-3-3-263,0 2 1,-3 1 757,-2-2 0,-1 3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19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7887,'-4'0'0,"0"0"618,2-3-209,1 2-49,-2-2-238,6 3 1,2-2 87,4-1 0,-1 1 5,2 2 1,0 0-109,0 0 1,0 0 116,0 0 1,-2 0-276,2 0 1,-5 1 47,0 1 0,-3 1-127,3 2 1,-3 2 40,0-3 1,-2 3 130,-2 0 1,0 3 87,-3-1 1,1 2-81,-4-2 1,1 0 21,0 3 1,1-2-19,1 2 0,-1-3 130,4 0 1,-2 0-45,2 1 1,1-2-177,-1 1 1,4-1 25,3-4 1,4 2-178,1-4 1,0 1-424,0-3 1,-2 0 294,4 0 1,-3 0-911,1 0 633,-2-3 592,-4-1 0,2-4 0,-2 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4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44 7887,'0'-7'-20,"0"0"181,0-1 1,1 4 34,1-1 1,-1 2 250,1-1 143,-1 2-267,-1-1 0,0 3 99,0 3-53,0 1-252,0 6 0,-2-1-35,-1 3 0,-2 0 295,3 3-724,-1-1 327,0 0 0,2 1 50,-1-1-585,1-2 410,1 1 0,-2-5-557,-1 2 330,1 1 193,2-3-289,0-1 133,0 0 120,0-6 1,0 3-501,0-2 440,3-1 0,-2 1-228,1-4 74,-1 1 429,-1-5 0,3 4 0,-1-3 0,4 0 0,-2-2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4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15 7887,'5'-3'306,"1"2"-316,-5-3 178,2 1 370,-3 2-282,0-2 1,0 4 118,0 1-123,0-1-100,0 6 0,-2-1 152,-1 4-221,-2 3-18,0 1 1,-4 2-194,-1 3 106,1-3 0,-2 8-393,-1-3 0,-1 6 254,1-1 0,0-1 120,2-1 1,-1-5-32,3-2 0,0-2-315,6 0 0,0-6 62,2-2 0,0-5-333,3 1 1,-2-3 13,4 0 644,0 0 0,-1-6 0,2 4 0,-2-10 0,4 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0 131 7887,'0'7'164,"0"0"1,0-2 1,0 0-106,0 0 1,1 1 212,2-1-271,-3 1 146,4-2 0,-4 3 106,3 1-317,-2-1 66,2 0 1,-2 0 240,1 1-224,-1-1 176,2 0-656,0 0 340,-2 0 0,2 1 239,-3-1 1,3-2 4,-1-1 81,0-2-179,-2 1 0,1-3 11,2 0 114,-2 0-119,2-3 1,-1-1 33,1-3-110,2 0 93,-4-1 0,5 1-159,-4 0 166,4-3 1,-3 1 47,2-3 0,0 2-68,-2-2 0,1 1 157,-1-1-172,2-2 1,-4 5 30,2-3 174,1 4-176,-4-3 0,4 2-4,-4-1 0,0 0-2,0 3 0,0 0-102,3 0 32,-2-1 1,2 1 64,-3 0 31,0 3-86,0-2 59,0 5-89,0-2 82,0 3-92,0 0 208,3 3-1,-2-2 0,5 2-79,-1-3 0,2 0-140,3 0 97,-2 0 1,6 0 48,-2 0-271,1 0 118,2 0 0,-1-3 165,0 1-708,-2 0 401,1-2 1,-5 4-617,2-3 270,-2-1-983,-1 3 444,-3-2 1102,3 3 0,-7 0 0,4-3 0,-4-1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5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29 7887,'4'-4'330,"-1"-2"20,0 5 0,-2-6-98,5 6 71,-5-2 0,6 0 5,-3 2-167,3-2 1,-2 3 162,0 0-358,-1 0 384,0 0-550,3 0 176,-6 0-378,5 3 303,-5 1 1,1 3-84,-4 1-246,1-1 291,-9 0 1,7 0-96,-6 1-43,2-1 233,-3 0 0,3 0 48,2 0-89,-1 1 32,2-1 0,-1-2 96,0-1 54,4 1-144,-6 2 255,7-2-104,-4 1 0,4-4-120,0 2 222,0-2-90,0 4 0,1-5-68,2 2-31,1-3 12,3 0 1,0 0 36,0 0-248,4 0 97,-3 0 1,2 0-584,-3-3 425,1 2 1,-1-3-171,0 2-505,-3 1 117,2-2 799,-2 0 0,4 2 0,-1-5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2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26 8709,'-7'0'1970,"1"0"-1748,17 0 0,-2 0-248,8 0 0,-1 0 1,1 0-1313,5 0 712,2 0 374,2-5 189,-1 3-1463,1-3 1526,-6 5 0,5-6 0,-5-1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50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7667,'1'-8'25,"4"4"0,-4 1 326,3-1-364,-2 3 115,-2-5 0,4 7 54,0 4 0,1-3-132,-5 7 7,0 5 1,0 2 0,0 4-102,0-1 1,0 2 20,0-4 1,0 5-45,0-5 0,0 4 39,0-3 0,0-1-628,0-4-17,0-1 320,0-4 1,1-3 378,3-5 0,-2 0 0,4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6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14 7887,'-4'0'0,"1"-3"0,2 2 652,-2-1 186,2-2-325,-2 3 1,4-2-114,1 3 0,2 4 149,4 3 1,2 5-29,2 8 1,5 0-169,2 9 0,5 3-203,3 9-48,1 3 0,0 12 221,-2 2-791,-7 1 415,-6 2 1,-10-2-1419,-3 1 1021,-9-2 1,-7-6 87,-8-4-339,-2-6 404,-3-6 1,0-5-288,0-5 326,4-1 1,2-7-211,4-4-124,3 1 262,-2-7 1,5 2-52,1-3 1,1-3 380,4-1 0,0-2 0,0-1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7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0 7887,'-8'0'971,"1"0"1,0 0-756,0 0 1,0 1 403,-1 1 1,-3 4-217,-3 6 1,-4 5 382,-4 9 1,0 5-279,-2 10 0,-1 6 19,-1 6 0,5 3 106,6-1-1048,4 2-105,7 1 434,1-1 1,7-6-2066,3-5 1304,7-2 525,-2-7-1149,5 2 960,-9-6 0,-1-4-112,-5-5-1103,-1-5 1078,-1-1 0,-1-4 529,-1 0-246,-2-2 683,-3-2-319,3-6 0,-3 2 0,3-2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29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7992,'0'-4'1341,"0"-2"-1238,0 5 1,3-3 58,2 2 0,4 1-25,1-1 0,2 1-39,0 1 0,2 0-180,0 0 1,-1 0 75,-1 0 0,-4 0-362,2 0 275,-5 3 1,-2 1 97,-3 3 1,0 0-121,0 1 1,-4-1 114,-3 0 0,0 0-109,-3 1 1,2 1 33,1 1 1,-2 0 34,2 0 1,-2-2-146,4 1 1,1-1 8,-1 0 0,4-1-99,-2 0 184,2 0 1,2 0 125,2-2 0,-2 0-78,4-2 0,0-1 78,2-2 0,-2 0-152,0 0 79,-1 0 1,4 0-353,-1 0 1,-2-2 123,0-1 1,-1 0 81,0 1 0,0 1 184,-1-2 0,1-1 0,3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0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0 180 7887,'0'4'964,"0"0"-480,0-1-442,4 1 0,0 2 180,3-1-349,0 1 0,-1-2-14,-1 4 1,2-3-119,-3-1 120,0 1 102,2 2 267,-5-3-242,5 0 1,-4-4 128,3 0 1,-3-1-81,3-2 1,-3-1 197,0-3 1,2 0-52,1 0 0,-1-3 26,1 0 0,-3 0-35,3 0 0,-1 2-51,1-4 0,-1 3-44,-2-1 0,-1 0 50,1 0 0,0 0-133,0 3 0,-1-2 76,1-1 0,-1 0-125,-1 3 0,0-2-42,0-1 88,0 0 1,0 3-35,0 0-15,0 0 49,-3-1 39,2 4-29,-2-2 12,3 5 137,0-2-139,3 3 1,1 0 80,3 0 1,-1 2-33,1 1 0,-1-1 9,3-2 0,2 1-64,-1 1 1,2-1 41,0 2 0,4-3-327,1 0 1,0 1 95,-3 2 1,2-2-380,1 1 1,-5-1-134,0-1 13,0 0 1,-4-1-472,1-1 249,-4 1 902,-2-3 0,-3 4 0,-3-3 0,-1-1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0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7724,'3'-4'756,"1"-1"-537,3 2 0,0 1-205,1 2 0,0-3 91,1 1 1,-1 0-256,2 2 1,-2-1-282,-1-2-136,0 3-523,1-4 536,-4 4 209,-1 0 345,-3 0 0,-3 3 0,-2-1 0,-2 4 0,0-2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1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0 7887,'-6'1'-449,"1"1"0,1-1 931,1 2 1,3-2-91,-3 2-32,2-2-329,1 5 0,0-4 117,0 2 0,1-2-260,2 0 219,1 2-23,3-3-2,0 2-202,0-3 1,0 0-309,1 0 306,-1 0 0,0 0-22,0 0 0,-2 1 113,0 2 1,-3-2 91,3 4 0,-2-3-101,1 3 1,-2 0 81,0 2 1,2 0-42,-2 1 0,0-1 26,-2 0 0,0 0-90,0 0 1,0 1 69,-3-1 1,-1 0 438,-3 0 1,-3 1-177,1-1 0,-4-2-243,1-1 0,-1 0-103,1 1 1,-1-2-461,4-3 448,-1 0 88,3 0 0,3-3 0,1-1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2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 10392,'0'5'215,"0"-1"-188,0 1 0,0 2 40,0 1 1,-1-1-102,-1 0 0,1 0 16,-2 1 0,0-1-39,1 0 1,-1 0-245,3 0 91,-3 1 73,2-1 145,-2 0 0,4-3 4,1-2 1,0-1-20,3-1 1,0 0-18,2 0 0,0 0 137,0 0 1,0 0-99,1 0 0,-1-2 98,0-1 0,0 0-55,-3 1-117,3 1-15,-3-2-97,0 3 1,0-3-484,-2 1 412,-1 0 1,2 1-188,-3-2 1,1 3-131,1-3 181,-1 2 1,2 1-344,-3-3 721,0 2 0,0-5 0,0 2 0,0-3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2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0 9004,'-4'0'1464,"-2"1"-1138,4 2 0,-1-2-111,3 4 1,-2 1-12,0 3 0,-1 0 24,3 3 1,0 0-329,0 3 0,0 1 139,0 1 0,0 2-630,0-2 1,-1 0 64,-1-2 1,1-2-138,-1-1 0,1 1-381,1-3 355,-3-1-219,-1-5 908,0-1 0,1-6 0,3-2 0,0-1 0,0-1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2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1 145 6992,'0'4'865,"0"-1"1,0 0-698,0 2 0,0 1-185,0 2 0,0 0 36,0 1 1,1-1-103,1 2 0,-1 0 96,1 0 1,-1 2-75,-1-2 1,0-1 8,0-2 1,0 1 39,0-1 203,0 0 0,0-2-31,0 0-9,0-4 1,0 2-138,0-6 0,0 2 5,0-4 0,0 0 13,0-2 0,0 0-2,0-1 1,0 0-36,0-1 1,0 0 59,0-3 0,1 2-99,1-2 1,0 0 62,3-2 0,-1 1 29,1-1 1,1 1 0,-1-4 1,1 2 5,1 0 0,1 1 175,-1-1 1,0 3-113,0 0 1,0 4-106,-2-2 1,1 4 59,-1 2 0,-1 1 93,1-2-12,-4 4-35,6-3-100,-7 4-32,4 4-169,-4-3 243,0 5 12,0-5 1,3 4-46,2-2 1,1-1-88,1-2 0,1 0 70,2 0 1,-1 0-162,3 0 0,0-1 98,2-1 0,-2 1-102,0-1 1,-2 0-98,2 0 0,-3 1-192,0-1 0,-2 0-277,-2 0 1,-1 1-292,-1-2 240,-2 2 771,2 1 0,-6 0 0,-2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3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7887,'5'-1'0,"-1"-1"0,-1 1-4,2-1 0,-3-1 177,3 0 1,0 0-158,2 1 0,0 1-39,0-2 1,3 2-176,0 1 1,0 0 77,0-3 0,-2 2 179,1-1-620,-1 1 395,-1 1 1,-2 1-431,-3 1 596,-1-1 0,-4 6 0,-2-6 0,-2 4 0,0 0 0,0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1:51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52 7824,'-9'-7'323,"0"2"0,7 3 468,-3-3-291,4 4 384,1-5-530,0 6 0,7 0-319,6 0 0,1 0 82,8 0 1,3 0-491,5 0 0,2 0 269,-2 0 1,-3 0-839,3 0 0,-3-1 12,-1-4 1,-6 4 929,-3-3 0,3-3 0,0-1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3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 7036,'-4'3'648,"0"-2"1,4 5-550,-3-4 1,2 1 112,-1 0 8,1-3 60,1 7 0,3-6-353,1 2 1,4-3 61,-1 0 0,-2 0-64,-1 0 1,-1 0 86,2 0-187,-1 0 144,4 0 0,-1 0-21,0 0 1,-2 0-223,0 0 178,0 3 114,2 1 0,-1 3-40,-1 0 0,-2 1 87,-3-1 0,0 1-94,0 2 0,-3-2-114,-2 4 0,-2-2 124,-3 2 0,-1-3 124,-3 0 0,0-1-400,2 0 0,-2-2-74,2-1 1,2-2-458,0-3 826,2 0 0,1 0 0,0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15 7887,'-1'-4'-252,"-1"0"202,-3 1 527,2 2 1,-5-2-54,1 3 1,-1 1-273,-4 1 0,0 2 52,-2 4 0,-3 2 41,0 2 0,1 4-208,4 1 0,2 0 101,6-3 0,1 3-349,6 0 1,2-1 103,7-4 1,3 0-15,7-5 1,0 1 146,-1-5 0,3-1-148,-3-2 0,1-1 44,-8-1 0,2-3 152,-7-5 1,0-1-51,-4-3 0,-2-1-24,-3 1 1,-3-1-314,-2 1 1,1 0 118,-1 2 0,-2 2-3,-3 3 1,1 0-97,2 2-1201,-1-1 1494,1 5 0,0-2 0,0 3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4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 7700,'-5'1'405,"0"1"1,1 3-87,-1 4 1,-3 6-231,0 4 0,-4 3-272,0 2 0,-1-1-82,-2 4 1,1-3 173,-1 0 0,1-3-253,-1-6 0,4-4 131,2-1 0,1-3-749,0-2 962,4-2 0,-2-6 0,2-1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5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29 7887,'-7'0'0,"0"0"0,-1 0 507,1 0-223,0 3 0,-3-1-358,1 3 18,-4 0 1,4 4 188,-3 1 0,3 0 80,-3 0 1,3 0-252,-1 2 1,5 1 104,3-3 1,1 2-197,1-3 0,0 1 76,0-3 0,6 0-64,1-2 1,5-2-24,0-3 1,2-1 79,0-1 0,0-3 140,1-5 1,-3 1 156,0-3 0,-3 3 66,0-3 0,-4 0-107,-2 0 0,-3 0-128,0 2 0,0-2 49,0 2 0,-3 1-173,-2 1 1,-1 2-477,-1 1-171,-1-1 0,2 4-1156,1-3 1152,-1 4 707,5-2 0,-2-1 0,3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5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15 7887,'4'-3'791,"2"-1"-76,-5 0-307,2 1 1,-4 3-138,-1 0 1,-5 6-177,-5 4 1,-2 3 119,0 1 1,-4 4-260,-1 1 1,0 5-81,0 3 0,1 0-105,-2-1 0,3 2-264,2-4 1,4 1 492,2-3 0,0-2 0,2-6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37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22 7887,'-3'-4'264,"1"-1"557,-2 2-268,2-2-68,-1 4-114,3-3 1,0 5-105,0 2 0,3 4 314,2 5 0,5 5-196,5 2 0,2 3-76,5 2 0,4 5-134,3 4 1,0 8-27,5 2 0,-7 8-601,0-1 1,-9 2 360,-6-1 0,-6 0-493,-8-3 0,-8-4 321,-7-10 1,-4-3-173,-3-4 0,-1-3 130,-1-5 0,-2-2-139,4-5 0,1-2-191,4-2 1,2-4-562,5-2 1196,5-1 0,0-1 0,3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2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8217,'1'-6'1887,"1"1"-1582,-1-1 0,5 3-88,-1-2 1,4 2 35,0 3 0,4 0-8,-1 0 0,4 0-499,1 3 1,3-2-101,-1 1 1,0 0-324,0 0 0,-4-1-470,0 1 0,-4 1 87,-4 0 1060,0-1 0,-3 1 0,0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2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7909,'0'-4'3317,"0"1"-3100,4 0 1,0 2 303,3-1 0,4 1-165,3 1 1,4 0-314,4 0 1,-1 0-1172,1 0 1,0 2 711,-1 1 0,-2-1 416,-2-2 0,-2 0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3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15 7109,'0'-4'1163,"0"0"-16,0 2-684,0 1 0,0-2-126,-3 3 0,2 1-120,-4 1 1,-1 2 191,-3 3 0,-3 5-119,-2 2 0,-1 2 79,-2 6 0,-2 2-74,-2 7 0,-3 6-6,0 6 0,0 4-72,2 3 1,2 1 26,3-1 1,4-1-28,5-3 1,6-1-1,4-7 1,4-3 27,8-3 0,0-3-28,5-3 1,-3-2-1,1-5 1,-2-2-3969,-3-5 0,-2 0 3751,-3-5 0,-3 2 0,-1-5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5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29 7909,'0'-5'-267,"0"0"1,0 3 1317,-3-3-645,2 3 0,-2-2 9,3 2-175,0 1 109,0-2-22,0 3 56,0 0-206,0 3 0,0 1-1,0 3 1,0 2-125,0 0 1,0 0-281,0 3 179,0-3 1,0 4-345,0-1 1,0-1 211,0-2 1,0 2-92,0-1 1,0-1 52,0-2 0,0 1-611,0-1 0,0-2-47,0-1 247,0-2 630,3 1 0,-2-3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0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0 128 7912,'0'-13'-553,"0"4"221,0 1 1118,0-1 0,0 1 300,0-1-613,0 6 0,0-1-148,0 8 1,0 5 63,0 8 1,0 3-146,0 6 1,0 5-147,0 4 1,0 3-34,0 5 1,0-3 110,0 3 1,0-3-282,0-1 1,0-6 108,0-3 1,5-7-756,-1-2 338,0-5 189,-4-3 1,4-15 44,1-11 0,-1-5-17,-4-8 0,0-5 135,0-4 1,4-2-28,1-2 1,0 1 135,0-1 0,-3 1-115,7-1 1,-2 0 126,2 1 1,2 2-34,-2 6 211,-3 0-121,5 16 1,-5-5 243,2 6-184,4 6 1,-5 3 79,6 8 1,-2 3-125,-2 6 0,2 6 41,-2 2 0,-2 5-37,2 4 1,-1 1-221,5 4 1,0 2 137,0-3 1,0 2-928,0-2 425,-1 9 19,1-14 1,-4 12-319,-1-11 1,-3-1 181,3-8 0,-5 2-154,1-6-137,-2 1 158,-2-11 697,0-2 0,-6-5 0,-1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5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7 7312,'0'-4'1532,"0"1"-1092,0 3 277,0 0 0,0 3-579,0 2-87,0 5 0,-1 1-115,-1 3 0,-2 1 108,-3-1 0,0 4-382,2 1 0,-1 2 181,1 1 0,-1-2-38,-1 0 0,-1 0 20,1-3 1,1-1-270,1-4 1,-1-2-461,4-3-256,-4 0 1160,5-3 0,-2 0 0,3-8 0,3 0 0,1-3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6.2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0 109 7906,'4'0'1079,"0"0"-879,-4 0 1,2 1 16,0 1 1,3 2-29,-2 3 0,0-1-57,-1 1 1,0-1-169,3 4 1,-3-2-107,3-1 1,-3 1 120,3 1 0,-3-1-94,3 2 0,-3-4 10,0-2-69,2 1 209,0 2-42,3-2 1,1-2-13,-1-3 0,-2-3 22,0 1 0,-3-4 63,3 1 1,-3-1-51,3-1 1,-3 0 40,0-1 1,1 1-31,0 0 1,-1 0-103,-2 0 1,0-1 91,0 1 0,0 0-30,0 0 0,0-1 33,0 1 1,0 0-7,0 0 0,0 0 60,0-1 0,0 1-72,0 0 0,0 0 166,0 0 0,0 2 7,0 0-6,0 0 0,1-1 77,1 1-110,-1-1 0,5 4-72,-4-3 0,1 3-1,0 0 1,1 1 41,3 1 0,0 0-20,0 0 1,1 0-30,2 0 1,-1 0 29,3 0 1,-3 0-122,3 0 1,-3 0 103,1 0 1,0 0-377,0 0 1,0 0 63,0 0 0,-2 0-73,2 0 1,-5 0-317,0 0 0,0-2-168,2-1-584,0 1 921,0 2 0,-2-1 463,0-1 0,-3 1 0,1-2 0,-3 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6:46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7637,'4'-4'489,"3"-3"0,-4 6 10,2-4-268,1 3 0,-2-1 243,3 3-243,1 0 0,-1 0-112,0 0 1,-2 0-39,0 0 1,-3 0-309,3 0 153,-3 0 0,1 1 133,-3 1 0,0 0-325,0 3 0,-3 0 97,-2 2 1,1 0-62,-1 0 1,0-2 77,-2 0 0,1 0 86,1 2 0,-1 0 38,4 0 1,-3 1-18,2-1 58,-2 0 1,4 0-42,-1 0 1,1-2 296,1 0-223,0 0 1,1 1 102,1-1 1,2-2-72,3-3 1,0 1-216,1 1 0,-1-1-61,0 2 0,0-3-587,1 0 156,-1 0 1,-1 0-106,-1-3 734,-2 2 0,-3-2 0,-3 0 0,-1-1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3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7909,'-4'-1'1339,"1"-1"-1067,3 1-210,-4-2 101,4 3 0,-4-1 163,4-2-238,0 3 293,0-4-498,0 4 111,4 0 1,-3 0-279,4 0 299,0 0 1,2 0-655,0 0 0,0 0 308,1 0 1,0 0-316,1 0 0,-1 0 226,2 0 0,0 0 420,0 0 0,3 0 0,-2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3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7915,'0'4'776,"0"0"-576,0-1 1,0-2-232,0 4 1,0 0 62,0 2 1,0 1-96,0 2 1,3-1 115,-1 3 0,1 0-395,-3 2 0,0 0-44,3 1 0,-2-3-237,1 0 1,-1-3 385,-1 0 0,1-1 237,1 0 0,2-1 0,3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3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 7909,'-3'7'82,"1"0"0,-4 0 202,1 1 0,-1 0-133,-1 1 0,-3 6 27,1 4 1,-3 2-298,2 0 1,-2 1 115,2 0 1,1-1-260,1-2 1,2 2 164,1-2 1,-1-1-576,1-2 0,1-3 342,-1-1 0,4-3-123,-2 1 453,-1-2 0,3-4 0,-2-1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4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1 138 7909,'4'4'0,"1"0"0,-2-2-62,-1-1 120,1 5 1,-2-4-53,2 3 1,-3-1 0,0 4 85,0-1-57,4 0 0,-4 0 212,3 0-438,-2 1 126,-1-1 148,0 0-220,0 0 60,3-3-36,-2 3 118,2-3 52,0 0-63,-2-1 21,5-3 0,-4-1-32,3-1 0,-3-2 28,3-3 0,-3-1 51,3 1-48,-3 0 1,3-3 13,-2 1 220,-1-1-226,1 0 0,-2 2 62,1-2-47,-1 2-8,2 1 1,-2-1 39,2-2-18,-3 2-11,0-2-153,0 2 143,-3 1 1,2 0 30,-1 0-283,-2 3 238,3-3 1,-4 3 14,2-3-139,1 3 110,2-2 1,-1 4-2,-1-3-38,1 4 33,-2-2 1,3 2 42,0-2-46,0 3 0,0-4 160,3 4-71,1 0 0,1 0-65,-1 0 336,1 0-198,2 0 0,3 0 3,0 0 103,3 0-110,-2 0 0,4 0-187,2 0 111,-2 0 1,5-2-206,-3 0 0,2-1-161,-2 3 148,0 0 1,-5-1-55,0-1 0,-3 1 113,0-1-669,-1-2 188,-4 3-325,0-2 486,-4 3 0,0-1 404,0-1 0,0 1 0,-4-3 0,0 4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5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7909,'3'-4'-206,"-2"1"440,6 0 1,-6 2 39,4-1-53,0 1-76,-1 1 1,2 0 193,-1 0-438,2 0 92,0 0 0,0 0-78,0 0 67,0 0 59,-3 0 0,0 3-8,-4 2-67,0-2 108,0 4-163,0-3 38,0 3 1,-1 0 86,-2 0-31,-1 1 18,-3-1 0,1 1 22,1 1 162,-1-4-176,2 5 0,-1-6-100,0 3 143,3 0-99,-1 0-106,3 1 1,1-2 89,1-1 49,2-2 1,4 0-5,-1-1-205,0 0 186,3-2 1,-1 0-52,3 0-687,-3 0 468,1 0 0,-2 0-748,-1 0 798,0 0 0,-2 0 235,0 0 0,0-3 0,2-1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6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7909,'7'-3'-1042,"1"-1"1444,-4-4-205,-1 4 1,-1 0 60,1 2-122,-1 1 73,-2-2 52,0 0 8,0 2-51,3-2-218,-2 3 86,2 3 0,-3-1 19,0 2 7,0 1-14,0 2 1,0 3-117,0 0-56,0 3 174,0-5-237,0 5 199,-3-5 1,2 5 18,-1-3-521,1 2 275,1-3 1,0 1 25,0-3-613,0 4 460,0-3 1,0 0-643,0-4 483,0 1 451,0-1 0,0-1 0,0-3 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6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1 9007,'-3'7'489,"-1"3"-217,-3 2 1,-4 5-160,-1 2 0,1 2-132,-1 1 1,1 2-640,-1 0 510,-2 0 1,8-3-81,-1-2 0,5 1-218,-1-3 1,0-3 166,1-5-269,-1-4 305,3 1 0,1-5-233,2 2 300,-3-3 0,4 0 176,-4-3 0,0 0 0,3-2 0,-2-1 0,2-1 0,-3-5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0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26 7914,'-7'0'39,"1"0"1621,6 0 405,0 0-2235,6 0 0,2 0 165,9 0 0,-1 0-927,5 0 0,-3 0 536,3 0 0,1-1-760,3-4 1156,-5 4 0,5-11 0,-5 5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7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0 144 7909,'0'5'52,"0"0"0,1-2-67,2 1 0,-2 1 108,1 2 0,-1 1 57,-1-1 0,0 0-230,0 0 1,0 0 71,0 1 1,0 1-3,0 1 1,1-1 90,1-1 1,0-3-136,2-1 1,-2-1-16,0 2 63,2-4-28,0 2 1,4-3 10,-1 0 1,-2 0-35,-1-3 63,1-1 0,2-3 47,1 0 0,-4-1-51,1-2 0,-1 2 18,1-2 0,1 0 30,-4 0 0,3 0 5,-3 0 0,3 2-3,-2-1 1,1-2 5,-1 2 0,0-3 4,-1 2 1,-1 0-19,2 0 1,-3 2-87,0-2 1,0 2 114,0 1-117,0 0 1,0 0 67,0-1 0,0 4-113,0-1 90,0 3-16,0-1 75,0 3 33,0 0-87,4 0 1,0 0-17,3 0 1,1 0 21,1 0 1,3 0-8,2 0 0,0 0 15,1 0 0,2 0-3,0 0 1,-1-1-80,-1-1 1,-3 1-4,0-1 1,-1-2-370,1 2 254,-5 0 1,0 1 17,-2-2-568,-2 3 186,0-4 110,-3 4 434,0 0 0,0-3 0,0-1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8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7909,'0'-4'338,"0"1"-185,0 0 1,1 2 204,1-2-8,-1 3-187,5-4 0,-4 4-15,3-3 39,-1 2-105,4 1 0,-1 0-192,0 0 1,0 0 43,0 0 235,1 0-439,-1 0 24,-3 4-83,-1 0 214,-3 3 1,-1 0 37,-1 0 0,0-2 34,-2 0 0,-1 0 1,-3 2 0,2 0-17,1 0 0,-1-2 25,1 0 0,2 0 10,0 2-32,-1 0 21,4 0 218,-4 1-218,4-4 269,0 2-248,4-2 14,0 0 1,3 2-239,0-4 4,0 0 233,0-2-831,1 0 543,-1 0 0,0 0-141,0 0 78,-3 0 352,3 0 0,-3-3 0,3-1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7909,'4'0'1770,"-1"0"-1514,-3 0-237,0 3 0,3 1-192,-1 3 0,0 1 135,-2 2 1,1-1-154,2 3 123,-3-3 0,4 3-23,-1-2-828,-2 3 584,2-5 1,-3 2-105,0-2-311,0-1 357,0 0 393,0-3 0,0-1 0,0-3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09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 9568,'0'7'37,"-1"3"93,-1 2 1,0 2-331,-2 0 135,2 4 0,-4-2 156,1 3-296,-2-3 154,3 5 1,-1-3-579,2 1 439,-2-1 1,4-4-126,-2 0 1,3-1-97,0-1 0,0-6-293,0 1 704,0-4 0,0 0 0,3-3 0,1-3 0,3-1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0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0 188 7909,'3'7'-536,"1"0"390,0 1 0,0-2-46,-1-1 46,-2 1 169,2-2 1,-3 3-5,0 1 19,3-4-23,-2 2 33,2-2 152,0 3-146,-2-3 12,2-1-52,0-3 0,-2-3 4,2-2 0,-2 1-19,2 0 1,-3-1-12,3-2 1,0-1-27,-1 1 1,1 0 48,-3 0 1,2 0 34,1-1 0,0 0-43,-1-1 0,-1 1 125,1-2 1,2 2 1,-2 1 0,1-3 106,0 1 1,-2-1-156,1 3 1,-1 0 8,-1-1 0,0 1-72,0 0 1,0 0 181,0-1-141,0 1 25,0 0 0,0 0-43,0 0-65,0 3-11,3-3 94,-2 6-32,5-2 1,-4 3 51,3 0 1,-3 0-3,3 0 1,0 0 156,2 0 0,1 0-114,1 0 1,2 0 56,1 0 1,4 0-43,-2 0 0,2 0-79,-1 0 1,-1 0-19,1 0 0,-2 0-157,-1 0 1,1-2-41,-3-1 0,-1 0-594,-1 1-2,-1 1-635,0-5 471,0 5 147,0-6 772,-3 7 0,-4-4 0,-4 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1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 8808,'7'-2'193,"1"-1"0,-4 1-50,1 2 0,0 0-142,2 0 1,-2 0 10,0 0 0,-3 0-198,3 0 102,-3 3-70,1 1 1,-3 3-36,0 0 206,-3 1 0,-1-1 7,-4 0-252,1 3 214,0-1 0,0 2-27,0-2-156,-1-1 87,4 3 0,0-4-33,2 0 84,1 0 20,-2 1 0,4-2 132,1-1 21,2 1-162,3-5 20,4 5-2,0-5 0,1 2-24,0-3-239,0 0 132,-1 0 0,0 0 112,-4 0-523,0-3 322,0 2 0,-2-4 250,0 2 0,0-2 0,2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1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10581,'7'11'1560,"4"3"-1284,-3 5 1,6 9 186,0 3 1,4 7-186,4 3 0,2 4-151,0 3 1,2 2 253,-2 1-805,-3-1 386,-6-3 1,-6-1 123,-4-5-1399,-2-2 942,-6-3 1,-2-1-659,-4-4 690,-3-3 1,-3-7-157,-2-2 174,2 2 69,-6-6 1,6 3-69,-2-4 0,2-2 33,0-3 1,2 2-40,1-2-486,1-2 297,1-1 515,5-5 0,-8 5 0,5-2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4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91 7746,'0'-7'2977,"0"-1"-2617,0 4 0,0 2-11,0 4 0,-1 6-111,-1 4 0,-2 2-14,0 3 0,-3 1-23,2 4 0,-1 3-197,-1 1 1,0 6-118,-1 4 0,1 4-205,0 3 1,-3-3-208,1-2 1,-1-5 7,3-7 14,3-1 279,-3-16 0,7-5 72,-3-13 0,6-6-32,1-6 0,3-4 257,0-2 0,0-3 64,0-1 0,3-6 87,0 1 1,3-2-92,-1 2 0,1 0-5,2 0 0,1-2 66,1 2 0,0 5-48,-2 7 0,-2 8 327,-1 4-329,2 6 0,-7 9 7,0 7 1,-3 6 4,-4 3 1,0 5 78,0 0 0,0 3-82,0-1 0,0 3 33,0 2 0,0 1-445,0 2 1,-2-2 170,-1-3 1,1 1-544,2 1 0,-2-5 334,-1-2 1,1-5-149,2-5 0,0 0-477,0-2-287,0-2 674,0-6 1,-1 0-219,-1-4 453,1-4 0,-6 0 300,3-3 0,0 0 0,-1 0 0,0 3 0,-2-6 0,0 2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4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72 7929,'0'-4'3525,"1"-2"-3090,4 1 1,3-1-199,7-1 0,2-1-140,2 1 1,2 0-1195,1 0 0,1 0 624,-1 2 0,-2 2-1706,-6 3 2179,-2 0 0,1 0 0,-2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5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10991,'4'0'1,"1"0"0,2 0 11,3 0 1,3 0-949,-1-3 0,2 2 538,0-4 0,0 3-1010,-2 0 1408,1 1 0,-5 1 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0.8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52 7901,'0'7'-340,"-2"1"1207,-2-4 0,3-1-292,-4 5 1,4-3-186,1 3 1,6 1-344,2 4 1,4 4 103,1 0 1,-1 6-223,1-2 1,4 4 138,1 0 0,0 5-527,-1 1 0,-2-1 239,2-5 0,-3 0-24,-1-4 0,0 2-154,0-6 320,-6 0 1,0-10 337,-3-2-185,-2-4 1,4-8 101,-6-6 1,0-1-12,0-8 0,4 1 44,0-5 0,2-1 24,-2-3 0,-2 1-126,2-5 1,2 5 74,-2-1 0,4 3-59,-3 1 0,3 1-193,-3-1 1,3 6 154,-4 3-984,1 2 434,1 3-1827,-5-1 1214,5 6 1077,-6 1 0,0 6 0,0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5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7690,'3'-4'605,"-2"0"161,2 2 1,-2 1-4,2-1 0,1-1-327,3 0 0,0 0-775,0 1 0,3 1 268,0-2 0,2 2-898,-3-2 0,3 3 227,-2-3 1,0 2 741,0 1 0,-2-3 0,2-1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19.7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253 37 7690,'3'-7'0,"-1"-1"405,2 1 0,-2 2 267,0 1 6,-1 2-427,-1-1 1,-3 6 135,-2 2 1,-4 4-65,-4 4 0,0 3 78,-2 4 1,-1 3-51,-1 1 0,-3 6-27,0 2 0,0 9 64,-2 7 1,0 8-85,1 7 0,3 1-308,4 1 0,3 0 85,6 0 0,2-10-838,3-4 0,7-6 8,2-4 1,2-1-321,1-2 0,0-4 533,2-1 0,-2-3 41,0-3 1,0 0-41,3-3 1,-4-1 163,-2-4 0,-4-2 119,-2-5 1,-3-1 251,0-4 0,0 0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0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7690,'0'-7'-418,"1"0"454,1 2 351,-1-1 82,2 2 24,-3 0-102,0 1-25,0 3 25,0 0-184,0 3 1,0-1-197,0 2 1,0 1 118,0 2 1,0 1-63,0 2 1,0-1-41,0 3 1,0-3-175,0 0 0,0 3-48,0 0 0,-1-1-194,-1 1 0,1-3-196,-1 0 0,1 2-107,1-2 147,0 1 0,0-3 544,0 0 0,0-3 0,0 0 0,0-4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1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22 7823,'4'-2'-6,"1"-1"1,-2-2 151,1 3 0,-1-3-44,2 3 192,-4-1-140,2 3 1,-3 1 36,0 1 0,0 2 23,0 4 0,0 0-43,-3 1 1,2 3 7,-4 2 0,0 0-210,-2 1 1,0 2 37,-1 0 0,1 3-173,0-1 0,0 2 127,0 0 1,2 1-455,0 0 0,0-2 169,-2 0 1,2 0-23,0-3 0,1-1-9,-1-4 1,0-2-342,2-3 696,-2-3 0,4-1 0,-2-6 0,3-1 0,0-3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1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0 124 8579,'3'4'243,"-1"1"0,0 0-171,-2 2 1,0 1-89,0 2 0,0-1 112,0 3 0,0 0-187,0 2 0,0 1-27,0-1 1,0-2-91,0 0 1,0-3-15,0 0 210,0-1 242,0 0-207,0-4 1,1-4 85,2-5 1,-3-2-66,3-3 1,0 1 135,-1-3 0,4 3-56,-1-3 0,-1 0-44,1-3 1,-1 2-63,0 0 0,2 1 64,-4 2 0,4-2-117,-1 2 1,-1 0 47,1 0 1,-3 2-24,3-1 0,-3 1 33,3 0 1,-2 1 10,1 0 1,-1 1 15,2 1 1,-1-2 61,0 3-74,3-3 0,-3 0 13,3 0 1,-1 2-79,-1 0 0,2 4 66,-3-2 1,0 0 142,1 1 1,0-1-100,2 3 0,-2 0 125,0 0 0,0 0-102,2 0 1,3 0-57,-1 0 0,1 0-280,-3 0 0,0 0 119,0 0 0,1 0-33,-1 0 0,0 0 39,0 0 0,0 0-698,1 0 60,-1 0-792,-3-3 747,-1 2 788,-3-2 0,-3 3 0,-1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2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7911,'-4'0'-715,"1"0"1680,0 0-592,2 0-33,-2 0-150,3 0 75,0 0 0,3 0-119,2 0 0,-1 0-111,1 0 1,-1 0 27,4 0 0,-1 0 12,0 0 1,0 0-160,0 0 1,1 1 111,-1 1 0,-2 0-146,-1 3 1,-1-3 53,2 3 0,-4-3 83,2 3 0,-3-2-32,0 1 0,0-1-13,-3 2 0,2-1-3,-4 4 1,0-4-4,-2 1 0,-3 0-79,1 2 1,-1 0 102,3 1 1,0-3-118,3-1 1,-3 1 96,2 2 1,1-2-18,0 0 0,1-1 4,-2 1 1,4-1 39,-2-2 15,2-1 0,1 3 262,0-2 29,0-1-238,0 2 0,1-3 15,2 0 1,-2 0-35,4 0 1,-2 0 12,1 0-1,1 0 1,2 0-64,1 0 1,-1-2-58,0 0 1,0-1-416,0 3 3,1 0 1,-1 0 205,0 0 0,-2 0-299,0 0 0,-3 0-10,3 0 575,-3-3 0,1 2 0,-3-2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3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15 7902,'0'-4'277,"0"0"184,0 2 41,0 1-69,0-2-230,0 3 0,0 3-28,0 2 1,0 2-124,0 3 0,0 1-4,0 3 1,0 1-244,0-1 1,0 3-66,0 0 1,0 0 170,0-3 0,0 1-334,0-1 1,0 0 144,-3-2 1,2-2-89,-4-3 1,3 1-346,0-1 235,-2-3 324,0-1 1,0-6 151,1-2 0,3 2 0,3-7 0,1 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3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29 7902,'5'-4'199,"0"-1"326,-3 0-304,4-2 0,-4 3 267,2 1-208,-2 3 1,1 3-64,-3 2 0,0 2-19,0 2 0,-1 3-96,-1 2 0,-1 3-182,-2 0 0,-1 2 62,1-2 1,1 3-237,-1-1 1,1 0-178,-1 0 0,0-3 239,2 1 1,-2 0-46,0 0 0,1-3 1,2-5 0,0 1-200,0-3 1,0 4 64,-2-7 0,1 1-234,-2-5 605,4 0 0,-2-1 0,3-1 0,0-2 0,0-3 0,0 0 0,3-1 0,4-2 0,4-1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4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8 138 7697,'-4'0'400,"1"0"-108,3 0 18,0 0-155,0 3 0,2 1-9,1 3 0,0 0 9,-1 1 1,-1 1-61,1 1 1,2 2-14,-2-2 1,3 2 323,-3 0 1,3 0-1241,-3 0 0,2-3-55,-2 0 641,-1 2 0,2-3 211,-3 2 282,0-5-48,3-2-159,-2-3 1,5-3 91,-4-2 1,3-2-57,-3-3 1,3 2 91,-3-1 1,3-2-59,-2 1 1,2 0-26,0 0 1,-1 2-71,1-4 0,-3 3-13,3-1 0,-3 2-16,0 1 1,1-3 67,0 1 0,-1-1 114,-2 3 1,0 0-118,0-1 1,3 1 191,-1 0-154,0 0 0,-2 0 112,0-1 0,0 4-134,0-1 0,3 2 10,-1-1 0,1 1 204,-3-2-85,0 4-134,0-6 35,0 6 0,0-4-116,3 2 50,-2 1-132,5 2 1,-4 0-104,2 0 182,1 0 1,2 0-48,1 0 0,-1 0 59,0 0 0,0 0-11,0 0 1,2 0 1,0 0 0,-1 0 63,2 0 1,0 0-23,0 0 1,2 0 15,-3 0 1,3 0-202,-2 0 0,1-1-222,-2-1 0,-1 0-208,2-3 0,0 4-111,0-2-273,-1-1 565,-1 0 1,-2 0 413,-1-1 0,-2 0 0,-3-2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4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7902,'5'-4'-861,"-1"2"0,-1-2 737,2 2 0,-1-1 370,0 0 1,3 3 37,-2-3 0,-1 2 67,0 1-87,1 0 0,2 0-116,1 0 0,-3 0 7,-1 0-40,1 0 1,0 1-97,0 2-164,-4 1 1,3 3 87,-4 0 0,-3 0-49,1 0 0,-4 1 64,1-1 0,-1 0 22,-1 0 0,2 0 1,0-2 1,1 1 139,-1-1 0,0-1 93,2 1-38,-2-1-99,4 4-17,-2-1 1,3-1-24,3-1 1,1-1 20,3-2 0,1-1-245,2 2 1,0-3 67,2 0 1,1 0-312,-3 0 1,-1 0 55,-2 0 1,1 0-272,-1-3 645,-3 2 0,-1-5 0,-3 2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1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52 7901,'-7'0'2709,"2"0"-2360,5 0-246,0-5 0,5 2-247,4-6 1,2 5 172,2-5 1,0 6-747,0-1 1,4-2 454,0 2 0,0 0-254,-4 4 0,0 0 107,0 0 0,-4 0 409,-1 0 0,1 0 0,4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5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9354,'7'0'112,"0"0"-270,0 0 0,1 0 102,-1 0 1,3 0-307,-1 0 0,1 0 194,-3 0 1,0-1-1196,0-1 732,1 1 631,-1-2 0,0 0 0,0-1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6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 7238,'0'-7'1873,"0"3"-1629,0 1 0,1 3 23,1 0 0,-1 1 0,1 1 1,-1 2-204,-1 3 0,0 4 115,0 1 1,0 2-422,0 3 0,0 1 189,0 1 1,0 1-539,0-3 1,0 2 315,0-2 1,0 0-330,0-3 1,-1 0 165,-1-2 0,0-1-198,-3-1 636,4-6 0,-6 6 0,7-10 0,-3 0 0,6-3 0,1-4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6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44 7900,'6'-5'-10,"-1"1"1,1-1 60,-4-3 144,4 1 0,-6 2 140,3 1-51,1 2 203,-3-1-449,2 3 41,-3 0 1,-3 3 238,1 2 0,0 1-193,2 1 1,-3 3-22,1 0 0,-4 3-3,1-1 1,1 4-139,0 0 0,-1 4-66,-2 0 1,-1-2 163,1 1 0,1 1-451,1 1 0,-1 0 170,1-2 1,-2-1-124,0-4 0,1 2 47,1-1 0,-2-2 38,3-6 1,0 0-318,2 0-291,-2-3 866,3 0 0,-1-8 0,4 0 0,2-6 0,3-1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7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1 116 7900,'0'-4'-720,"0"-3"1303,0 6-336,0-2-109,0 3-9,0 0 120,3 0-17,-2 0-203,2 0 177,-3 0-64,0 3 1,0-1 50,0 3-176,0-3-4,0 4 1,0-2-126,0 3 0,0-2 53,0 0-72,0 0 0,3 2 102,-1 0 0,0 0 26,-2 0 1,0 1-20,0-1 1,0 0-10,0 0 0,0 0 68,0 1-25,0-1 0,0 0 27,0 0 32,0 1 1,0-1 149,0-3-181,0-1-32,0-3 0,0-1 25,0-1 1,3 0 71,-1-3 1,3 1-91,-3-4 0,3 1 4,-2 0 0,1 0 26,-1-1 0,2 1-3,-3 0 0,3 0 4,-3 0 0,3-1 0,-3 1 1,3 0-26,-2 0 1,0 0 19,-1-1 0,0-1 25,3-1 0,-4 0-26,2 3 0,-2 0 123,2 0 1,-2 0-69,1-1 0,-1 1 298,-1 0-318,0 0 1,0 0-5,0-1 1,1 4 107,1-1 32,-1 3-234,2-4 1,-3 4 100,0-3-174,0 4 120,3-3 1,-1 4-11,3 0 1,-3 0 101,3 0 0,0-2-78,2 0 0,0-1 5,0 3 1,3 0 6,-1 0 0,4 0-48,-1 0 0,0 0-84,0 0 0,-3 0-212,3 0 0,-3 0 96,1 0 0,-2 0-158,-1 0 0,-2 0-829,-1 0 473,-2 0-181,1 0 0,-4 0 460,-1 0 0,0 0 433,-2 0 0,-1 0 0,-2 0 0,-1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7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15 7968,'-4'-3'1443,"0"2"-1061,4-2-152,0 3 1,0-1 134,0-2-122,0 3 0,4-4 0,1 4 0,1 0-240,1 0 1,0 0 83,1 0 0,-1 0-456,0 0 1,0 3 41,0-1 138,1 4 0,-2-2 64,-1 3 0,-2 0 241,-3 0 0,-1 1-132,-1-1 1,-2 0 84,-3 0 1,-3 1-36,0-1 0,1 1 54,2 1 0,-1-1-70,1 2 1,2-4 45,1-2 0,2 1-295,0 2 199,1 1 1,2-2-26,1-1 0,3 1 36,4-4 1,0 0-3,3-2 0,0 0-321,3 0 0,-2 0 96,-1 0 1,2 0-297,-2 0 0,-2-2 174,0 0 1,-2-3-234,-1 2 0,0 0 603,1 1 0,-1-2 0,0-4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8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7533,'7'0'917,"-3"0"-911,3 0 1,-6 1 87,1 1 1,-1 2-60,-1 4 0,0 0 81,0 1 0,0 0-263,0 3 1,0-1-68,0 1 0,-1 1-65,-1-3 0,1 2-199,-2-3 1,2 1 179,1-3 0,0-2 298,0 0 0,-3-3 0,2 1 0,-2-3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9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0 7900,'-3'4'74,"2"3"1,-5-3 150,4 3 1,-3 1-287,2 1 0,-1 0 57,1 3 0,0 3-4,1 2 1,0 0 42,-3 0 1,3 1 28,-3 4 0,3-3-43,-3 1 0,1-2-120,-1 1 1,-1 1-312,1-3 1,-1 0 192,1-3 0,-1 0-109,1-2 1,-1-2 82,-2-2 1,4-3 242,-1-1 0,0-2 0,-2 1 0,3-3 0,1-6 0,3-2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29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0 145 8278,'0'4'170,"0"3"1,3-3-248,-1 3 0,1 0 77,-3 0 1,0 0-75,0 1 0,0 0-11,0 1 0,0-1 55,3 2 0,-2-1-14,1 0 1,-1-3 2,-1 1 1,2-1 0,1 1 1,-1-2 35,-2 0-110,3-4 102,-2 2 0,5-3 51,-4-3 1,3-1 18,-3-3 1,3-1 126,-3-2 0,3 2-65,-2-1 1,0 0-20,-1-1 1,-1 2-11,1-1 0,0 0-25,0-1 1,-1 2-59,2-1 0,-3 1 78,0 0 0,1-1-88,2-1 0,-2 0 3,1 3 0,0 0-19,0 0 1,-1-1 43,1-2 1,0 5-4,0-3 1,-1 3 14,1-2-13,2-1 0,-2 2 123,3 1-120,-4-1 1,3 3 173,-1-2-48,-2 1 30,2 1-133,-3 2-5,0-2-46,3 3 97,-2 0-95,5 0-1,-2 0 34,3 0 1,1 1-7,2 1 0,-1-1 2,3 2 0,1-3 5,4 0 0,-2 0-64,2 0 0,-2 0 1,-1 0 1,0 0-179,-2 0 1,1 0-72,-4 0-220,1 0 0,-4 0-134,-1-3-32,-2 2 0,-3-3-36,0 2 698,0 1 0,0-2 0,-3 0 0,-1-1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30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 7900,'-4'-3'365,"1"2"-301,3-3 77,0 1 1,1 2-97,1-1 0,0 0 86,3 0 1,0 1 76,2-1 1,-2 1-27,-1 1 1,1 0 0,2 0 1,1 0-57,-1 0-208,0 0 0,-1 1-133,-1 1 1,-2 0 125,-3 3 0,0-1-34,0 4 0,0-3 25,-3 3 0,-1-3 7,-3 5 1,0-2 90,0-1 1,-1-2 75,1 0 1,1-1-49,1 4 119,-1-1 1,4 0-234,-3 0 113,4-3 0,-2 2-92,6-4 0,0 2 87,2-2 0,1-1-163,-1 1 0,2-1-121,3-1 0,-5 0-258,2 0 1,-1 0-671,1 0 1189,0 0 0,1 0 0,-1-3 0,0-1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31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7407,'0'4'986,"2"4"-465,1-1 0,2 2-92,0 5 1,5 3 29,2 7 1,2 2-95,3 6 0,1 3-40,1 3 0,-1 4-72,-1-1 1,-2 1-178,-1 2 1,0-2-60,-5-1 0,1-2-126,-3-6 1,-2 2 31,0-4 1,-4 3 54,2-3 0,-3-2-31,-3-3 1,-1-2 76,-3 0 0,-2-3-416,-1-2 1,-2-1-216,2-4 0,-2-2-429,3-3 0,-3-1 435,2 0 0,1-4-810,4 1 1411,-1-3 0,2 1 0,0-3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1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7901,'7'0'780,"4"0"-447,-4-6 0,6 3-51,0-5 1,4 5-293,0-2 1,6 3 87,-1-3 0,-2 4-1031,1-3 1,-1 1 952,2-2 0,2 4 0,-4-5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33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7 7904,'0'-4'1111,"0"1"-588,0 3-217,-3 0 0,-1 1 100,-4 1 1,1 2 90,0 4 0,0 2-130,-1 2 1,-1 5 67,-1 2 0,-3 4-74,1 3 1,-2 4 230,-3 9-136,2 4-293,-3 4 0,5 7 68,1 2 1,1 1-166,4 3 0,3-4-218,2-1 0,5-6-806,4-3 0,4-5 492,6 0 1,-2-7-652,2-3 1,-2-5 409,-3-4 0,0-1 111,-2-2 0,-1-2 191,-4-5 0,-2 1 171,-3-3 0,0 0-82,0 0 0,0-5 316,0 2 0,-1-4 0,-1-1 0,1-1 0,-2-4 0,3-1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2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37 7475,'0'-5'-510,"0"0"1,0 3 1258,0-3-193,0 3-230,0-4 463,0 5-527,0-2 1,0 2 212,0-1-201,-3 1-290,2-2 210,-2 3-194,3 0 0,1 0 121,1 0 0,2 0-2,4 0 1,0 0-97,1 0 1,0 0 56,3 0 1,-1 0-226,1 0 0,1 2 24,-3 1 1,-1 0-74,-1-1 192,-1 2 0,-3 3 8,-2 1 0,-1-1 32,-1 0 0,-3 0-59,-2 0 0,-1 1 11,-2-1 0,1 0 23,0 0 1,-1 1-112,-2-1 1,2 0 18,-4 0 0,3 0 18,-1-3 1,2 3 21,1-2 1,0 0 4,-1 0 1,4 1 10,-1-4 1,2 0-24,-1-2 1,2 1 153,0 2-25,1-2 310,1 2-291,0-3 495,0 0-502,3-3 1,-1 2-18,2-2 0,-1 2 24,2 1 0,-1-2 148,4 0 0,-1-1-96,0 3 1,1 0-189,2 0 1,-1 0-96,3 0 1,-1-1-192,1-1 0,1 1-278,0-1 0,-3 1 286,0 1 1,-2 0-509,-1 0 0,-2 0-209,-1 0 1029,-2 0 0,4 0 0,-2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3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1 109 9148,'4'5'215,"-2"0"0,2-3-175,-2 3 0,3 0-49,-3 2 0,3 0 52,-3 0 0,3 1-219,-2-1 1,1 0 151,-1 0 1,0-2 126,-1 0 336,-1-3-334,6 1 1,-6-4 43,1-1 1,-1-3 28,-1-2 0,2-2 77,1-1 1,-1 0-129,-2 0 1,0 2-7,0-2 0,0 0-188,0 0 0,0 1 97,0 1 1,-2 1-70,-1 0 0,0 0 62,1 0 1,0 2-168,-3 0 181,3 0 0,-1-2-98,3 0 92,0 3 8,0-3-81,0 3 61,0 0 0,3 0-44,-1 2 0,4 1 37,-1-1 1,-1 1 105,0 1 0,1 0-27,2 0 0,-2 0 118,0 0 1,0 0-60,2 0 1,1 0-17,2 0 1,-2 1-44,4 1 0,-2-1 19,2 1 1,0-1-260,3-1 0,-2 0 90,-1 0 1,1 0-336,-3 0 0,0 0-64,0 0 35,-2 0 1,2 0 62,-3 0 0,-3-1-529,-1-1-967,-2 1 732,-1-2 1124,0 3 0,0 0 0,0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5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15 7112,'-4'0'117,"1"0"79,3 0 661,0 0 0,3 0-874,2 0 1,2 0-26,2 0 1,0 0-139,3 0 1,0 0 9,3 0 0,-1-3 123,1 1 1,-4-1-145,-2 3 0,1 0 19,-3-3 0,2 2-639,-4-1 226,-2 1 585,0 1 0,-3 0 0,-3 0 0,-1 0 0,-3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5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 7904,'-5'4'-400,"1"-2"0,1 2 1025,-2-2-283,4 4-218,-6-2 1,6 0-8,-4 1 1,3-2 162,0 1-348,1-2 0,1 2 153,0-2 129,0-1-160,0 2-177,3-3 0,1 0 78,4 0 0,0 0 51,1 0 0,-1 0-105,2-3 1,0 2 49,0-1 0,0 1 150,-3 1 1,0 3-110,0-1 0,-2 4 52,0-2 1,-3 3-5,3 0 1,-3 0 14,0 0 1,-1 1 181,-1-1 0,-3 0-62,-2 0 1,0-2 19,-2 0 0,1-3-47,-3 3 0,0-3-181,-1 0 1,2-1 151,-1-1 1,-2 0-722,1 0 0,3 0-707,2 0-316,4 0 1625,-2 0 0,-1 0 0,0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6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 1 7904,'-8'0'0,"1"0"0,0 0 485,0 0 2,0 3-265,-1 1 0,2 4-23,1 2 0,0-2-94,2 1 12,1 3 1,6-3-45,3 3 0,1-3-153,4 3 0,0-3-94,2 1 1,1-3 126,-1-2 1,1 0-92,-1-2 1,0-1 96,-2-2 1,1-3-1,-4-2 0,1-1 25,-3-2 1,0-1 25,-3-1 1,0-2-67,-4 3 1,-4-3-67,0 2 1,-4 0-333,-1 3 0,0 2 179,-3 0 1,2 4-671,-2-2 945,3-1 0,-1 0 0,3-3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6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22 7904,'-7'0'0,"-1"0"194,4 0 0,-2 0-9,1 0 1,-1 0 12,-1 0 1,-1 1-8,1 1 0,0 0-14,0 3 0,3-1-169,1 4 0,0-1 144,1 0 0,0 3-228,4-1 1,2 1 98,4-3 1,2 0-174,2 1 0,3-1-41,1 0 1,0-3 17,0-2 0,0-1 85,-2-1 1,0 0 39,-2 0 0,1-5 143,-4-3 0,0-1-131,-4-1 0,0 1 146,-2-3 0,-2 1-114,-3-1 1,-2-1-146,-3 4 1,-1-1-95,-2 3 0,-1 3-244,-3 1 0,0 0 129,2 1 1,-1-1-291,3 3 648,1 0 0,-2 4 0,0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7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25 7904,'0'-7'290,"0"0"-124,0 0 1,-3 4-39,-2 3 1,-2 4 67,0 5 1,-3 2-392,-2 4 0,-2 3-74,0 1 0,-2 2-236,0 0 1,0 1-318,-1 0 822,5-4 0,-4 3 0,0-3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7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7 7904,'3'-4'641,"-2"1"-315,2 3-345,-3 0 75,0 0 0,-3 6-36,-2 1 98,-1 8 1,-5 0-152,-1 4 1,-1 4-282,-2-1 0,0 1-78,-2-1 0,2-1 212,-2-2 1,5-2-292,2-2 1,3-4 470,2-1 0,2-5 0,3-2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9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8266,'0'4'291,"0"0"0,0-4-142,0 3 0,-2-2-215,-1 4 1,1-2 11,2 1 0,0-1-87,0 2 241,0-1 19,0 4-89,0-1 1,0-2 74,0-1-60,0-2 1,2 2 81,1-2-63,2-1 1,-1 2-8,3-3 1,1 0-5,-1 0 0,0 0-119,0 0 1,0 0 111,1 0 1,-1 0-199,0 0 0,0-2-38,1 0-54,-1-1 65,0 0 0,-2 2-147,0-1 1,-4 0-318,2 0 217,-3 1 0,0-3-87,0 2 513,0 1 0,0-2 0,-3 3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4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14 103 8747,'-8'0'538,"3"0"-222,5 0 227,0 0-394,0 6 0,0-3-74,0 5 10,0-5 0,0 9 0,0-4-69,0 4 0,0 1 46,0 0 1,0-1-174,0 1 1,0 4 47,0 1 1,0 3-69,0-4 1,0 2 65,0-2 1,0-3-45,0 4 1,0-4 50,0-1 0,1 0 24,3-1 1,-2 1 64,2 0 1,-2 0-63,-2 0 1,0 0 119,0 0 0,4 0-103,0-1 1,0 1 63,-4 0 1,5 0-27,-1 0 0,0-4 0,-4-1 0,5 1-18,-1 4 0,2-2 11,-2-2 1,-1 2-31,5-2 0,-5-2 29,1 1-113,4-5 97,-1 9-10,6-5 1,-5 0 109,1-3 0,-5-2-98,5-2 1,-5 4 234,5 0-203,-7 1 56,10-5 1,-9 0-20,5 0 64,-5 0 0,4 0-110,-2 0-25,-4 0 1,9-2 15,-6-2-118,6 2 1,-4-5 115,3 3 1,-2 1 2,-3-5 170,-2 5-182,9-9 0,-8 11 186,5-3-162,-5-4 1,4 5 119,-2-5-114,-4 5-24,5-8 0,-2 8-61,1-6 0,-1 5 77,-4-5 0,0 5-40,0-5 1,1 5 19,4-4 0,-4 3 83,3-3 1,-2 3-32,-2-3 1,0 3 7,0-3 1,0 4 16,0-5 0,0 5 14,0-5 0,0 5 15,0-5 0,0 5 16,0-5-65,0 7 2,0-10 1,0 9-99,0-5 0,0 3 35,0-3 1,0 3-11,0-3 0,0 4 54,0-5 1,0 5-13,0-5 0,0 5 142,0-5 28,0 1 145,0-5-290,0 0 1,0 0 29,0 0 0,0 5-7,0-1 1,0 5-73,0-5 0,0 5 208,0-5-124,0 1 0,0-5-74,0 0 0,0 4 53,0 1 1,0-1-29,0-4 1,0 5 78,0-1-116,0 1 1,0-5-15,0 0 0,0 0-292,0 0 223,0 0 1,0 0-200,0 0 1,0 1-184,0-1 1,0 4-98,0 1-672,0-1 462,0-4 40,0 0 723,0 6 0,-6 1 0,-1 6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9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 7904,'-4'1'127,"1"1"325,-1-1-577,3 2 1,-3-3 95,2 0 306,1 3 0,-2-1-133,3 3 0,1-3 88,1 3 0,-1 0-126,1 2 1,2 3-96,-2-1 1,1 3-11,0-2 0,-3 3-251,3-1 1,-2 1-272,-1-1 0,0 0 293,0-2 0,0 2-226,0-2 0,0-3-127,0-2 581,0-4 0,0 2 0,0 1 0,0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49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1 181 7904,'0'5'-591,"3"0"1,-2-1 710,1 4 0,1-4-21,0 1 1,2 0 22,0 2-54,1 0 1,2 0 12,-1-2 1,-2 0-53,0-2 0,-3 1-163,3-1 310,-4-1 1,3-3-119,-4-1 0,0-2 38,0-3 1,0 0-44,0-1 0,-3-1-15,1-1 0,-3 0 9,3 0 1,-3 2 0,2-1 1,0-2-5,1 1 0,1 1-22,-1 2 1,1-1-6,1-2 0,0 2 26,0-2 1,0 5-85,0 0 1,0 0 101,0-2-74,3 0 1,1 0 105,3 2 0,-2-1 8,0 1 0,-1 1-31,1-1 1,0 3 248,-2-3 189,2 4-215,-1-3-278,3 4 237,1 0-322,-1 0 1,0 0 56,0 0 47,0 0 1,3 0 123,0-3 1,-1 2-126,-1-1 1,2 1-23,2 1 0,1 0 35,-1 0 0,1 0-346,-4 0 1,3 0 125,-2 0 1,2 0-1092,-2 0 756,-1 0 1,-2-2-638,1-1 877,-1 1 1,0 1 268,0-1 0,-2 1 0,0-1 0,-3 1 0,3 1 0,-3-3 0,1-1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5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7904,'7'0'-232,"0"0"92,0 0 0,0 0 64,1 0 1,-1 0 29,0 0 1,0 0-3,1 0 0,0 0-141,1 0 0,-3 0 12,1 0 149,-1 0-342,1 0 176,-3 0 194,-1 0 0,-4 0 0,-1 0 0,1 0 0,-5-3 0,2-1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5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7904,'-7'4'-601,"2"2"941,0-4 94,4 0-373,-6 2 7,6 0 0,-2 0 7,3 1 76,0-3-176,0 4 84,0-5 0,1 5-237,1-4-21,-1 0 196,6-2 0,-3 0-68,3 0 1,-2 0 78,-1 0 1,1 0-114,2 0 1,1 0 118,-1 0 0,0 0 0,0 0 0,1 0 139,-1 0 0,0 4-91,0 1 1,-2 1 11,0 1 1,-4 0-37,2 1 1,-2 0-25,-1 1 0,0-1 41,0 2 1,-4-2-138,0-1 1,-3-2-111,0 0 0,0-3-228,0 3 1,-1-3 71,1 0 1,0-1 347,0-1 0,-1 0 0,1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7:51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 8024,'0'-4'686,"0"0"1,3 5-317,2 2 0,2 2 160,3 7 1,2 2-65,5 8 0,2 4-160,5 8 0,3 5 140,2 4 0,2 4-79,-5 3 1,-1 2-346,-1 0 0,-5-6-57,-2 0 0,-6-7-52,-3 0 0,-4-5-661,-4 0 0,-7-6 388,-2 1 1,-4-5 357,-2 0 1,-2-2-129,1 0 1,-2-4-583,1-1 1,2-3 240,-2-1 0,4-3-1976,1-3 2447,0 0 0,-2-6 0,-1-2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04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22 7955,'0'-4'-31,"0"0"1319,0 2-339,0 1-160,0-5-511,0 5 1,-3-2-23,-2 3 0,-2 6 89,-3 4 0,-4 7 149,-6 4 0,-1 6-9,-3 6 0,-1 6-133,-2 9 1,3 0-547,5 5 1,5-4 221,4-1 0,6-6-136,4 2 1,4-7-1,6-4 0,1-1-420,3-5 0,-2-2 203,0 2 0,-2-6 27,2 0 0,-3-5-1173,0-1 0,0-2 672,1-3 1,-2-1 388,2-4 0,-2-2 77,-1-3 333,3 0 0,1-3 0,4-1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3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8 7972,'4'0'1037,"-1"0"1,-2-1-366,1-1-349,-1 1-155,2-2 0,-3 4 485,0 1-168,3 2-317,-2 3 0,2 4-243,-3 4 102,0 6 1,0 3-810,-3 5 0,-1-2 546,-3 4 0,-1-2-2218,-2-3 2454,-1-1 0,-6-3 0,-2-1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3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87 7972,'0'5'0,"0"0"0,0 0 495,0 2 1,0 0-70,0 0 0,0 3-17,0-1-241,0 4 0,1-2 83,1 1 1,1 4-28,2-2 0,1 2 112,-1-1-364,-2-1 95,4 0 1,-6 3-26,4-3-27,-3 2 1,2-8-18,-2 2-395,-1-2 87,2-4 221,-3-1 1,1-7 52,1-3 234,-1-4-194,6-6 0,-3-3-6,3-4 1,1 1 16,2-3 1,-2-2 13,4-1 0,-3-1 27,1 6 0,0 1 26,0 3 1,-1 1 6,-4 5 1,-2 1 74,-3 6-112,0 3-52,0 1 0,-3 9 0,-2 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4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 9420,'0'4'369,"0"2"0,0 2-34,-3 4-415,-1 1 134,-3 5 0,0 3 261,0 3-809,-1 3 411,1-5 0,1 0-872,1-5 695,-1-2 1,5-4-75,-2-1-533,3-5 338,0-2 221,0-3-209,0 0 517,0-3 0,2-4 0,0-2 0,4-4 0,-5 2 0,5-4 0,-2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4.5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58 7972,'-4'0'2215,"1"0"-1475,3-3-727,3 2 41,1-2 0,4 1 326,2-1-200,1 1 1,4 1-285,2-1 0,1 0-127,4-3 0,-3 4-354,0-2 1,0 0 327,0 1 0,1-3-552,-3 3 0,2-2 809,-2 2 0,0-2 0,-3-3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06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322 245 7900,'-7'-6'715,"1"5"0,6-6 91,0 2-379,0 4-35,0-5-293,-5 0 62,3 5 0,-4-6 233,6 3-184,0 2 1,0-5-166,0 3 0,0 1 81,0-6 0,0 5 61,0-5-143,0 1 0,0-5 113,0 0 1,5-4-164,-1 0 1,5 0 81,-5 4 1,2 1 9,-2 4 0,-3-4 10,4 4 1,-4 0-115,-1 0 12,6 5-345,-5-3-193,5 6 239,-6 0 61,0 0 297,0 6-185,0-5 226,0 5-99,-6 0 0,5-3 116,-4 5 0,3-5-68,-3 2 0,2 0-26,-5 0 0,4 3 55,-5-4 0,0 2-55,-3-2 0,-1-1 148,0 6 1,0-6-87,0 1 0,0-3-60,0-1 1,-4 5 46,0-1 0,-2 0 7,2-4 0,3 0 64,-3 0 1,2 0-70,3 0 0,-1 5-151,0-1 143,0 0 0,1-2-216,4 2 1,1-3 84,2 4-129,4-4 235,-5-1-33,6 0 112,0 0-163,6 0 161,-5 0 1,5 2-11,-6 2-140,6-3 76,-5 5 0,6-2-175,-2 1 1,-4 0 70,3 0 0,2-3 33,-1 7 0,0-5-2,0 5 0,-3-5 2,7 5 1,-5-2-79,5 1 1,-5 2 67,5-5 0,-5 5-66,5-2 1,-2 0 67,1 0 0,4-1-47,-4 2 1,4 1 23,1-6 0,-5 5-84,1-5 55,-1 6-31,5-3 142,0 6 1,-4-4-134,-1-1 204,-5-5 0,3 4-154,-6-2-76,0-4 84,0 5-2,0-6-229,0 0 193,-6 0 178,5 0-120,-11 0 0,9 1 193,-5 3 1,4 2 158,-5 3-191,6 2-107,-8-4 0,5 6 25,-3 0 1,4-4-38,5-1 1,-2 1 41,-2 4 0,3-5-78,-4 1 1,0-1 54,0 5 1,-1 0 32,2 0 0,1 4-6,-5 0 0,5 1 13,-1-6 1,-2 1-32,2 0 1,-2 3 4,2-3 0,2 3-79,-2-8 122,2-2-110,2 5 191,0-9 3,0 3-66,0-5-113,0 0 137,6 0 1,-3 0-64,6 0 1,-5 0-43,4 0 0,1 0-12,4 0 18,0 0 0,0 0 24,0 0-126,5 0 101,-4 0 0,9 0 34,-5 0-169,4 0 125,-7 0 0,8-1-102,-6-3 83,0 2 1,-4-3-84,0 5 74,0 0 105,-1 0 0,-3 0-95,0 0-8,-7 0 28,4 5-189,-6-3 0,0 5-50,0-3 80,0-2 133,0 3-16,0-5 407,0 0-99,-6 0-121,5 0-39,-5 0-62,6 0 70,0 0-3,0-5 286,0 3-315,0-9 1,0 8 368,0-6-250,0 1 0,0-5-230,0 0 0,0 0-104,0 0 1,0-4-208,0 0 1,0 0-715,0 4 1,2 4-25,2 1-2092,-3-1 3155,5 2 0,-6-5 0,0 5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5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10164,'7'0'527,"0"0"0,1 0-589,2 0 73,1 0 0,0-3-1420,3 2 1013,-3-6 1,3 6-15,-2-1 1,1 1-963,-4 1 1013,1 0 359,-6 0 0,2 0 0,-2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5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9503,'0'4'1976,"1"-1"-1686,1-3 0,5 0-286,5 0 0,3-2-476,1-1 1,2-2-629,1 0 0,2 1 633,-2-1 1,-1 3-550,-1-3 1016,-5 3 0,1-4 0,-1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17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 10680,'-7'7'505,"0"4"0,-2 7 37,-3 8 0,-1 11 127,-6 11 0,0 11-272,-3 13 0,1 7-375,-1 5 1,7-11-472,3-6 0,6-13 350,4-9 0,4-7-566,3-7 1,1-7-16,1-2 0,1-5-293,-1 0 1,3-2 339,-1-1 0,1-2 16,-3-3 0,-1-3-251,-1-1 949,-2-4 0,1 6 1,0-3-1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58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 7972,'-5'-2'1653,"0"-1"-1211,3 1 535,-4 2-205,5-3 10,-2 2-85,3-2-334,3 3-364,1 0 56,7 0 1,-3 0 279,4 0-1328,-3 0 760,5 0 0,-5 0-775,3 0 667,-3 0 0,1 2-1095,-3 1 1,0-1-13,1-2 1448,-1 0 0,0-3 0,0-1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59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22 8067,'0'-4'1196,"0"0"-661,0 1 362,0 3-555,4-4 0,0 2 209,3 0-300,0-1 1,3 3-228,-1 0 0,1 0 16,-3 0 0,0 0-81,1 0 0,-1 0-53,0 0 0,0 1 91,0 1 0,-2-1-434,0 2 184,-3 1 217,1 0 0,-4 3 4,-1 0 1,-2 0 202,-4 0 0,-1 1-78,-1-1 0,-2-2-34,3-1 1,-1 1-172,3 2 1,2 0 119,0-2 0,4 1-493,-2-1 0,4-1 209,4 1 0,0-3-257,7 3 0,-2-3 147,2 0 0,-1 1 284,1 0 0,-1 0 79,-4-1 0,-1 0 225,-1 3 0,-2-3 186,-3 3 1,0-1-219,-3 1 1,-4 1 15,-5-1 1,-2-1 29,0 1 1,-1-1-155,1 1 1,0 0 101,2-2 0,0 0-758,2-1 0,3-1 100,2 1 494,3-1 0,2 2 0,4 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8:59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7 7719,'0'-4'3820,"0"1"-3529,0 3 1,0 1-22,0 1 0,-1 3-96,-1 5 0,-3 2-100,-5 5 1,1 1-50,-3 4 0,0 2-315,-2 3 1,-1-1-1041,1 0 1,0 0 673,-1 0 0,3-2 113,0-5 0,4-3 159,1-4 0,0-6-292,5 1 676,-4-4 0,6 0 0,-4-6 0,4-2 0,4-2 0,0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0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1 109 7972,'0'4'821,"0"0"201,0-2-543,0-1-170,3 2 0,-2 1 117,1 0-296,2 0 1,-3 2-19,1-1 1,2 2 138,-2 3 1,4-2-459,-1 4 1,-1-3-8,0 1 0,-1 0-209,2 0 0,-3 2-2,3-2 0,-3-2-7,3-3 409,-3 2 1,1-6-211,-3 4 236,3-3 0,-2-2 1,2-5 201,0-2 1,-2 0-76,1 0 1,-1 0 270,-1 0-220,3-4-30,-2 3 0,2-2-58,-3 2-25,4 1 130,-4 0-139,4-3 1,-4 2 21,0-2 1,0 2 54,0 1 0,0-3-52,3 1 0,-2-1 83,1 3 1,-1-3-74,-1 0 1,2 1 0,1 2 42,-2-1 1,2 1-49,0 0 14,-1 3 29,-2-2 23,3 2-53,-2 0 1,2-3-143,1 6 0,-3-4 129,4 2 0,-1 0-37,1 1 1,1 1-93,-1-1 0,-1 1 68,1 1 0,0 0 61,2 0-367,0 3 156,0-2-84,4 2 97,-3-3 0,5 2 90,-4 1 1,3-1-244,-2-2 1,2 0 69,-2 0 1,-1 0-409,-2 0 172,1 0-970,-1 0 357,-3 0-155,2 0 107,-5 0 1089,2-3 0,-3-1 0,0-3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0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7329,'-4'3'1292,"1"-1"-904,3 3 1,0-3-338,0 3 1,0 0-136,0 2 1,0 3-86,0-1 1,0 3 5,0-2 0,0 2 120,0-2 0,3-1-745,-1-2 375,0 4-679,-2-3 1092,0 2 0,0-6 0,4 0 0,0-4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1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10476,'0'5'407,"0"0"0,0 0-332,0 2 0,1-2 90,1-1 0,0 1-329,3 2 0,-3 1 56,3-1 0,0 0-180,2 0 1,0 0 88,0-2 1,0 0 58,1-2 1,-1-1 233,0-2 0,-2 0-77,0 0 0,-3 0 296,3 0-187,-3-3 1,1-4 328,-3-2 1,0-1-168,0 3 1,-3 0-126,1-1 0,-4 1-125,1 0 1,0 0-197,0 0 0,-1 0-623,1 2 0,-2 1 428,0 2 0,2 1-1165,1-1 764,2 1 754,-1 1 0,0 0 0,-1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4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8437,'-4'1'507,"1"1"0,3 0-301,0 3 0,0-1-119,0 4 1,-3 1-63,1 1 1,-1 3 147,3-1 0,0 1-332,0-1 0,3 1 86,-1-1 1,3 0-87,-3 0 0,3-1-119,-2 1 0,-1-2-124,-2-3 0,0-2-267,0 0-104,0 0 65,0-1 708,0-1 0,0-3 0,0-6 0,0-2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18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7617,'0'-8'-114,"0"-3"368,0 10 123,0-11-296,0 11 0,0-7 237,0 4 10,0 3 159,0-5-124,0 6-127,0 0 0,0 6-181,0 2 1,4 4 103,0 1 1,1 1-111,-5 3 1,0 3 46,0 6 0,4 0-27,0-1 1,0 1-66,-4 0 0,5 1 52,-1 3 0,0-1-127,-4 5 0,2-4 89,2 4 0,-2 1-81,2 3 0,-3 0 6,-1-4 0,0 3 35,0-3 1,0-1 18,0 2 1,0-2-7,0 1 1,0-1-13,0-3 0,0-3 17,0 3 0,0-3 41,0-1 1,0 0-34,0 0 0,0-1-6,0 1 1,0 0 7,0 0 0,0-1-12,0 1 1,0 1 7,0 3 1,0-3-2,0 3 0,-1-2 32,-3-3 1,2 3-31,-2 2 0,2-3 109,2 3 0,-4-3-95,0-1 0,-1 4 90,5 0 1,-1 4-50,-3-4 1,2 0 7,-2-4 0,3 4 5,1 0 0,0 4-1,0-3 0,0-1-63,0-5 0,0 5 43,0 0 0,0 0-49,0-4 1,0 4 47,0 0 1,1 5-113,3-5 0,-2 1 88,2-1 1,-3-1-102,-1 5 0,0 0 105,0 5 1,0-5 0,0 1 0,5-5 0,-1 4 0,0-1 5,-4 1 1,0-1 10,0-3 1,2-1-25,2 5 1,-2 1-27,2 3 0,-1 1 33,1-1 0,-3 1-133,4 0 0,-4 4 52,-1 0 0,0-1 52,0-3 0,0 0-6,0-1 1,4 1 6,1 0 0,-1-5 109,-4 0 1,0 1-113,0 3 0,0 1 85,0-1 0,4-3-63,1-1 0,-1-1-15,-4 1 1,1 4-7,4-4 1,-4-1-7,3 1 1,-2-1 58,-2 1 1,0 4-4,0-4 0,4 2-51,0-2 0,1 3 13,-5-3 0,0 7-56,0-3 0,0 4 61,0-8 0,0 3-15,0 2 0,0-1 8,0 1 1,1 0-3,3-1 0,-2 1 33,2 0 0,-3-1 67,-1 1 1,0 4-32,0 0 0,0 0-40,0-5 1,2 1 8,2-1 0,-2 1 3,2 0 0,-3 1-93,-1 3 0,0-3 82,0 3 0,5 1-93,-1-1 1,0 6 75,-4-2 0,0-3-10,0-1 1,5 1-31,-1-1 0,0 2 25,-4-2 0,0-3-129,0 3 0,0-3 76,0-2 1,4 7-31,1 2 0,-1-3 89,-4-1 0,0 1-4,0-1 0,1 2 54,4-2 0,-4-3-79,3 3 0,-2-3 31,-2-2 1,0 5-9,0 0 1,0 4 38,0-4 1,0 0-24,0-4 0,0 1-127,0 3 1,0-3 93,0 3 0,0-3-10,0-2 1,0 1 43,0 0 0,0-1 1,0 1 0,0-2 39,0-3 1,0 4-62,0-4 0,0 2 8,0-2 1,-4 2 1,-1-6 0,1 4 4,4-4 1,0 2 1,0-2 1,0-2-4,0 7 1,0-1-32,0 5 0,0-5 23,0 0 0,0-1 25,0 1 1,-4 4-25,-1-4 0,1-3 48,4 0 1,0-4-1,0-2 0,0 1 6,0 0 0,0 0-35,0-1 0,0 1 7,0 0 1,0 4-33,0 0 0,0-4 32,0-5 0,0 1-73,0 3 1,0 1 60,0 0 1,0-5-72,0 1 1,0-5 20,0 5 0,0-1-93,0 5 1,0-6 81,0-3 0,0 2-12,0-2 0,0 4 70,0-4 1,0 2-48,0-2 0,0-1 59,0 5 0,0-4-51,0 5 1,0-5 53,0 5 1,0-7-31,0 2 0,0-1 0,0 1 1,0-7 8,0 3 0,0-3-6,0 3 1,0 0 9,0 0 1,0-5-12,0 1 18,0 0 1,0 3-18,0 1 0,0-4-14,0 0 0,0-1 4,0 5 1,0 0-11,0 0 104,0 0 1,0 4-83,0 0 0,0 0 181,0-4 1,0 0-100,0 0 0,0 0 20,0-1 0,0 1 9,0 0-134,0 0 0,0 0 75,0 0-22,0 0-62,0 0 1,0-1-135,0 1 0,0-4 62,0 0 1,0-5 29,0 4 1,0-3-9,0 3 2,0-5 139,0 9 0,0-10-113,0 7 218,0-6 28,0 3-53,0-6-196,0 0 113,0 5-216,0-3 121,0 3-34,0-5 24,0 0 39,0 6 157,0-4-115,0 3 95,0-5-93,-6 6-71,5-4 22,-5 3 0,6-3-18,0 2 36,0-3-18,0 5-19,0-6 1,0 2 18,0 2-3,0-3 4,0 5 166,0-6-89,0 0 12,0 6-19,0-5-21,0 5-38,0-6 0,0 1 53,0 4-88,0-4 1,0 6 66,0-3 80,0-2-120,0 9 1,0-8-4,0 6-25,0-6 54,0 8-113,0-9 100,0 9 0,0-8-92,0 5 78,0-5 0,0 4 99,0-2-72,0-4 19,0 11-39,0-11 3,0 10 0,0-8 81,0 6-51,0-6-27,0 2 18,0 1-189,0-4 104,0 3 0,0-3-74,0 2 77,0-2 29,0 3 12,0-5-54,0 0 234,0 6-194,0-5 124,0 5-74,0-6-38,0 0 83,0 6-63,0-5 6,0 5-8,0-6-46,0 0 30,0 6-2,0-5-70,0 5 74,0-6-325,0 0 239,0 6-234,0-5 160,0 5-125,0-6 1208,0 0-880,0 5-113,0-3 104,0 4-159,0-6-160,0 0-61,-5 0 79,3 5-100,-4-3-918,6 3 474,0-5 372,0 0 1,0 6 0,0 1-1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4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8 7972,'5'-4'541,"0"1"-106,-4 2-15,3 1 1,-4 1-88,0 2 0,0 1-135,0 3 1,-3 3 39,1 2 0,-4 4-231,1 1 0,-1 3 100,-1-1 1,-1 0-314,1 0 1,0-1 42,0 2 0,2-2-53,0-1 1,4-4-374,-2 1 1,0-2-102,1 0 170,-1-1 0,3-6-259,0-1 92,0-2 687,0 1 0,0-4 0,0-1 0,0-2 0,0-3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5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0 188 7972,'0'4'260,"0"0"-124,0-1 0,1-3 312,1 3-332,-1 1 0,3 0 387,-1 3-587,-3 0 0,6 0-17,-4 1 1,3-1-9,-2 0 1,1 0-25,-1 1 1,2-1 81,-3 0 1,3-2-219,-3 0 111,4-1 236,-5 4-133,5-4 89,-5-1-75,2-3 25,0 0 1,-2-3-49,1-2 0,0 1 72,0-1 0,-1 0-156,2-2 1,-2 0 70,2 0 1,-2-1 27,1 1 1,0 0-7,0 0 1,-1-1 140,1 1 0,-1 0 11,-1 0 1,2-1 122,1-2 1,-1 2 28,-2-1 1,0-2-86,0 2 1,1-2 8,1 2 1,-1 0-64,2-3 1,-3 3 44,0-1 0,1 1-29,2 0 0,-3 3-65,3-1 0,-2 1 9,2-1 1,-2 2-12,1 1 1,0 1-38,0-2 60,-1 4 0,5-3 63,-1 4 0,-1 0-69,1 0 1,0 0-131,2 0 1,3 0 122,2 0 1,0 0-133,0 0 0,2 0 26,3 0 1,0 0-81,0 0 0,-1 0-116,4 0 1,-4 0 67,0 0 0,0 0-59,-2-3 1,0 2 27,-2-1 0,-2-1-711,-3 0 479,1-2 0,-4 3-839,-2-3 1267,-1 4 0,-4-2 0,-1 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5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 10734,'0'7'-2,"0"0"1,0 1 34,0-1 0,0 2 68,0 1 1,-2 0-537,-1 0 1,0-2 34,1 2 1,0-1-245,-3-1 1,3 0 23,0-3 0,1-1-140,1 1 760,0-3 0,0 1 0,0-3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6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15 7972,'-4'-3'1813,"0"2"-963,1-2-585,2 3 1,-3 3-320,2 2 0,1 1 139,-1 1 1,-1 1-239,0 2 0,1-1 177,2 3 1,0-3-127,0 0 0,0 2-99,0-2 0,3 0-189,2-4 0,1 1 141,1-4 0,1 3 103,-1-3 1,-2 1 286,-1-3 0,1-4-88,2 0 0,1-3 117,-1 0 0,-3-1-28,-2-2 1,1 1-91,0-3 0,-1 4-97,-2-2 0,0 2-225,0 1 1,-1 0-702,-1-1 1,1 1 113,-1 0 857,-2 3 0,3-2 0,-2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7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10140,'0'8'-7,"0"-1"1,0 0 0,0 1-28,0 2 247,0-2-551,0 5 0,0-2 47,0 1 1,0 1-182,0-1 0,0 1 191,0-1-164,0-1 0,0-4-46,0 0 169,0 0 322,0-3 0,0 3 0,0-6 0,-3-1 0,-1-5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8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0 10071,'0'8'587,"-3"-1"-363,2 3-542,-5 2 317,5 5 0,-5 2 0,1 5-374,-1 0 1,-4 1-5,0-1 1,2-2 0,2 2-142,1-1 0,1-5-477,-1-1 483,2-5 514,3-2 0,0-3 0,0 1 0,0-4 0,0-1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8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15 123 7972,'-4'3'39,"1"-2"203,3 2 1,-1 0 291,-1 2-310,1 2-456,-2 0 222,3 0 0,1 0 147,1 0 0,0 3-264,2 0 1,1-1-1,2-2-170,1 1 1,-4 1 181,1-2 1,0 2-81,2-5 181,-3 0 1,3 0 74,-2-2 1,-1-1-96,0 1 1,-1-2 130,2-2 0,-4-2-73,2-3 1,-3-1 107,0 1 1,3 2-1,-1 1 74,0-2-142,-1-1-18,-1 0 0,0 0 180,0 0-172,0 3 1,0-3 105,0 3-85,0-3 0,0 0 11,0 0 1,0 0-21,0-1 1,0 4 145,0-1 0,0 0-99,0-2 0,0-1-22,0 1 0,0 2 91,0 1-102,0-1 0,2-2 62,0-1 32,1 1 0,-1 2-23,1 1-48,2-1-1,-4-2-21,5-1 0,-2 4-90,4-1 1,-4 1 0,1-2-21,1 1 6,0 4 1,2-5 131,2 4-443,-2-1 222,2 3 0,0 0-391,0 0 0,2 0 184,-3 0 1,2 0 58,-2 0 0,-1 0 1,3 0-375,-1 0 26,-2 0 215,3 0-29,-4 0-284,-3 0 506,2 0 0,-4 0 200,3 0 0,-4 0 0,6 3 0,-3 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9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9359,'0'7'-454,"0"0"259,0 1 18,0-1 230,0 0 1,0 3-291,0-1 0,0 1-268,0-3 0,0 3 0,0-1 168,0 0 0,0-3 337,0-1 0,0-1 0,0 1 0,0-2 0,0-3 0,0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09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15 7972,'-4'0'1051,"-2"0"-590,2 0-101,0 0 1,-2 1-275,4 1 1,-3 0-48,3 2 0,-1 1 0,3 3-326,0 2 330,0-2-452,0 2 347,3-3 0,1 3-338,4 0 1,1-1 172,1-2 1,2-2 61,-3 0 1,3-3 30,-2 0-67,0-1 589,-3-1-311,0 0 0,0-2 0,0-2 87,-2-3 1,-2 1-85,-3-3 0,-1 0 0,-1 0-23,-3 0 0,-2-2-257,0 2-22,0 1-1100,0-3 879,-1 4 1,2 2 13,1 0 429,-1 4 0,5-6 0,-2 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1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22 7972,'-4'-3'1192,"1"2"-758,3-5-318,0 5 1,0-3 166,0 1 0,1 3 137,1-3-262,2 2 1,6 1-21,-1 0 1,3 0 191,-2 0-487,3 0 165,-2 0 0,1 0 131,0 0-296,-3 0 127,1 4 0,-3-3 73,1 4-230,-1 0 216,-3 2 221,-1 0-209,-3 0 1,0 1 29,0-1 35,0 0 1,-3 0-58,-2 0 0,-1-2 62,-2 0-58,-2 0 0,3 0-109,0 0 0,-1-3 202,4 3-434,0-4 267,1 3 1,4-2-470,1 0 1,2 1 190,4-3 0,-1 0 4,0 0 1,3 2 135,-1 1 0,0 0 62,-4-1 0,1 0 447,-4 3 1,0-3-214,-2 3 0,0-3 219,0 3 0,-4-3-159,-3 3 1,-1-1-202,-4 1 1,2 1 82,-2-4 0,3 1-221,-3 0 0,5-2-321,0 1 1,2 0-387,1 0 0,0-1-191,1 1 0,3-1 1040,0-1 0,3 0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4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26 7836,'-5'-7'155,"3"1"0,-3 5 170,5-4 1,-2 4 43,-2-3-159,2 2 0,-3 2-350,5 0 279,0 0 157,-6 0 0,0 7-111,-2 6 1,-4 7 14,4 10 0,-4 9 42,-1 8 88,0 15-1112,-5 3 1004,4 18-38,-11 2 120,11 5-148,-5 0 1,8-1-12,2-3 0,-1-2 4,6-11 0,0-6-175,4-15 0,1-7 0,3-2-750,5-3 408,-3-1 231,5 0 57,-9-6-1001,9-2 697,-4 1 0,2-7-547,-1 1 1,-1-6-157,2-7 973,3 0 114,-5-6 0,6-7 0,-1-7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2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91 103 7610,'0'13'-151,"0"-6"1,-4 6 0,0-2 324,1 5 0,-3 3-54,2-2 0,-5 4 82,5 9 1,-2-2-169,2 2 30,2-3 0,-3-1 85,5-1-456,-6 1 210,4 0 0,-3-6 80,5-3-77,-6-3 1,5-1 58,-4 0 59,-2-6-187,6-1 149,-5-6-2,6 0-4,0-6 0,0-1-1,0-6 1,0-5 16,0-4 0,6-2 148,2-2 1,4 0-78,1 1 0,-1-6 97,1 1 0,0-4-76,0 4 1,0-4 158,0 4 0,0 0 27,0 4 0,-1 2-18,1 2 1,-4-1 138,0 6-227,-1 0 1,5 10-165,0 2 1,-5 4 96,1 1 1,-6 6-129,1 2 1,2 8 31,-2 1 1,2 8-132,-2 0 1,-2 1-103,2 4 1,-3 2 95,-1-2 1,0 3-109,0-8 1,0 4 55,0-8 0,5 2-44,-1-1 1,0-4 23,-4-5 1,0 0-265,0 0 1,0 0 126,0 0 1,0 0 47,0-1 1,0-3 292,0 0 0,0-5 0,0 4 0,0-5 0,0 3 0,0-6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2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0 7972,'-4'0'1683,"-2"4"-1221,2 0-162,-3 6 1,-1 1 63,1 4-564,-3 2 209,2 2 1,-5 3-210,3 2 235,-2-1 0,4 3-565,-2-4 1,2 0 339,1-5 1,2-3-474,0-5 1,3 1-109,-3-3-304,3-1 1075,-4-6 0,5-1 0,-1-1 0,1-6 0,1-3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2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8 145 8071,'-4'4'818,"1"0"-581,3-2 1,0 0-158,0 3 0,0 0 91,0 2 0,0 0-292,0 0 1,0 1 113,0 2 1,0-2-151,0 2 1,1 0 16,1 0 0,0-1-206,3-2 326,-4 1-8,6-1 0,-3-3 277,3-2 1,-2-1-81,-1-1 0,-1-3 121,2-2 0,-3-1-50,3-2 1,-3-1 55,3-1 0,-3-2-109,3 3 1,-3-4-176,0 1 1,1 1-6,0 2 0,-1-2 91,-2 2 0,3-2-204,-1 2 1,0 1 39,-2-2 0,3 2-55,-1 1 0,2 2-108,-2 0 322,-1 0-107,5-2 0,-4 1 14,3 1 0,-3 2 43,3 3 0,-3-1-18,3-1 104,0 1 0,2-3-58,0 4 0,0 0-174,1 0 0,1 0 129,1 0 0,0 0-131,0-3 1,-1 2-17,3-1 1,-1-1-106,1 0 0,-2-1-209,-2 1 0,-1-2-141,0 3 196,0-4 1,0 5-239,-3-4-53,0 3 0,-4-2 671,0 2 0,0 1 0,0-5 0,0 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3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7972,'-3'5'-55,"1"0"1,-1 0 79,0 2 1,3 0 99,-3 0 0,0 1-146,1-1 0,-2 0 92,2 0 0,1 1-432,-1-1 1,0 0-475,0 0 402,1 0 131,-2 1 302,3-4 0,1-1 0,1-3 0,2 0 0,3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3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8 7972,'-4'0'-1362,"0"0"2392,2 0-564,1 0 1,-3 0-58,2 0 0,0 1-158,-3 1 0,3 2-457,-3 3 1,3 0 173,0 1 1,-1-1-258,0 0 0,1 3 138,2-1-19,3 1 0,1-3 63,3 0 1,1-3-149,-1-1 0,0-2 465,0-1-156,0 0 1,1-1 263,-1-2 1,-2-1-118,-1-3 0,-2 0-24,0 0 0,-1-1-309,-1-2 1,0 2-280,0-1 1,0 3-132,0 1 165,-3 0 1,1-1 376,-2 1 0,2-1 0,-1 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4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0 9157,'-4'0'1923,"1"1"-1686,3 1 1,0 0 162,0 3 1,3 3-105,2 4 1,2 5 41,3 2 0,2 6-194,5 4 0,-2 4-106,2 5 1,0 3-509,0 5 1,0-2 372,-3 1 1,-3-1-467,-4-3 1,-3-5 274,-4-2 0,-1-4-14,-1-1 0,-8-4-3,-4-3 1,-5-1-94,-1 1 0,0-3 179,1-3 1,-2-4-208,2-2 1,1 0-351,2 0 1,0-1 775,2-4 0,3 1 0,0-2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6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 7909,'-4'0'1045,"1"0"-118,3 0 354,0 0-614,0-3-77,0 2-366,3-2-136,1 3 1,5 0-760,0 0 442,-1 0-4,6 0 1,-5 0-226,3 0 1,-3 0 280,3 0-1825,0 0 780,0-3 1222,-2 2 0,0-6 0,2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6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15 7972,'0'-4'393,"0"1"140,-3 3-169,2 0-21,-2 0-8,3 0 274,0-4-56,0 4-217,0-4 79,0 4-79,0 0-293,3 0 1,1 0 152,3 0 28,1 0-559,-1 0 300,3 0 1,-1 1 118,3 2-775,-3-3 490,1 4 1,-2-2-212,-1 0 298,0 4 0,0-3-44,0 2 0,-3 1-70,-1-1 94,1 2 0,-3 0-16,1 0 1,-4-1 345,-3-1 1,1 1-58,-1-4 0,3 3-592,-3-2 169,3 2 74,-1-1 0,3 1-42,0 0 0,1-3-163,1 3 1,1 0 215,2 2 0,1-2-37,-4 0-11,4-1 886,-5 4-519,2-1 1,-3 0-31,0 0 951,-3 0-726,-1 1 0,-6-1 21,0 0 419,-2 0-431,4-3 1,-5 2-195,3-4-224,0 1 498,3 0-1957,0-2 654,0 2 597,3-3 302,1-3 0,6-1 0,1-3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7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7 217 8840,'-4'3'1339,"1"-2"-1256,3 5-21,3-2 1,-1 4 69,3-1 0,-3 0-51,3 0 1,-1 0-542,1 1 353,1-1 0,-4 0 78,3 0-449,-4 1 182,6-1 60,-6 0 479,2 0-42,-3-3 78,0-1-154,0-3 0,0 0 6,0-3 1,0-2 8,0-4 1,0-2 143,0-1-106,0-1 0,1 1 26,1-5-218,-1 2 106,5-6 1,-4 6 96,3-2 67,-4-2-173,6 4 1,-6-3 317,4 4-311,-3 0 0,3 2-6,-2 0 1,-1 3 1,-2-1 0,2 2-1,1 1 48,-1 3 1,-1-2-220,1 4 0,0-1 86,3 3 99,0 0-194,2 0 144,0 0 1,1 0-150,2 0-30,-2 0 155,9 0 0,-5 0-170,8 0 63,-1 0 1,3 0 50,-1 0 0,1 0 28,-1-3 1,1 2-260,0-1 1,-4-1 67,-1 0 0,-3 0-437,-1 1 0,-3 1-28,-3-1-586,-3 1 734,-1-2 0,-3 2-103,-3-2-250,2 3 460,-5 0 404,2 0 0,-3 0 0,-1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7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 7972,'-4'0'723,"0"0"0,4 3-331,0 2-224,0 1 0,0 2-396,-3-1 1,2 3 202,-1 2 0,-1 1-129,0-1 1,1 2 120,2-2 1,-2 1-555,-1-1 0,1 0 113,2-2 1,-3 0-511,1-3 984,-1-3 0,3 2 0,-3-4 0,2 0 0,-2-8 0,3-2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7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29 7972,'-5'1'620,"1"1"1,2 0-100,0 3-298,-2-3-27,3 4 0,-3-2-468,1 3 181,2 0 148,-2 1-812,3-1 568,0 0 1,3 2 2,2-2-261,2 2 286,-3-5 0,5 0 78,-2-2-108,2 2 4,-2-3 1,1 2 79,1-3 21,-1-3-52,0-1 0,-2-1 550,-1 0-217,-2-3-107,3 0 554,-5-2-423,2 0 0,-3 2 160,0-2-907,-3 2 197,2-2 355,-5 1-585,2-1 402,0 3 0,-2 2 157,4 0 0,-4 4 0,2-3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2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52 7610,'-7'0'386,"1"-6"-37,6 5 0,0-7 811,0 4-791,6 3 0,6-7-507,5 4 1,1 3-9,-1-4 1,-1 4-124,6 1 1,-2 0-226,1 0 0,-2 0 494,-6 0 0,5-6 0,2-1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8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 7972,'4'0'448,"-1"0"111,-3 0-223,0 0-312,0 3 172,0 1 0,0 4-248,0 2 72,0 1 41,-3 3 1,1 2-214,-2 0 0,0 1-29,-1 2-72,-2-3 198,6 1 1,-4-2-271,2-1 1,0-2-926,1-3 812,1-1 438,-2-4 0,3-1 0,0-3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29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0 224 7972,'0'7'661,"0"0"-270,0 0-317,0 1 18,4-1 1,-3 1 4,4 1-113,-3-1 296,4 3-663,-5-4 297,5 0 0,-4 0 183,3 1-253,-4-1 119,6-3 0,-6 2 201,4-4 128,-3 0-253,1-2 39,-3 0-189,3-3 131,-2-1 0,2-4-149,-3-1-26,3-3 231,-2-2 116,2-1-77,1-2 0,-3 2-27,4-2 150,-3 1-185,1 2 0,-1-2 18,1 2-253,-1-2 216,-2 4 0,1 0-55,1 0 70,-1 3 8,2-4 0,-3 5-189,0-2 179,0 5-8,0-1 182,0 2-170,0 0-38,0 1 182,0 3 34,0 0-157,0-3 115,3 2-83,-2-2 42,6 3 87,-3 0-83,3 0 1,1 0 328,2 0-217,-2 0 73,5 0-312,2 0 83,0 0 0,7 0 110,-1 0-366,1-4 133,6 4 1,-6-6 138,2 4-786,-1-1 481,-2 0 0,-1 1-423,-1-2 272,-3 2 195,-2-1 0,-3 3-877,-4 0 185,0-3-724,-3 2 504,-1-3 430,-3 4 621,0-3 0,0-1 0,0-3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0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 8457,'-4'0'586,"1"3"-264,3 2-508,-3 1 166,2 1 1,-6 3 141,3 0-561,0 2 312,-2 0 0,2 4-768,-3-2 492,3 2 250,-3-5 1,6 1-554,-4-3 394,3 2 312,-1-6 0,3 2 0,0-7 0,0 0 0,0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0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29 8814,'-5'7'594,"0"1"-920,3-1 242,-1 0 0,3 0 131,0 0 271,0 1-243,0-1 1,1 0-115,1 0-50,2 1 162,4-1 0,-1-1-277,0-1 101,0-2 31,4-3 0,-3 0 81,1 0 1,0-1 20,1-1 197,-2-2-119,2-3 1,-5-1-50,0-2 1,-1 1 168,1-3 1,-1 3-584,-2 0 187,-1 1 113,2 1 0,-3-3-697,0 0 244,-3 4-618,-1 0 733,-3 2 0,-3 0 393,0 1 0,1 2 0,-2 1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1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 7972,'0'5'438,"0"0"-163,0-4 1,0 6-67,0-3 0,-3 5-163,1 1 1,-1 3-200,0-1 121,2 1 1,-3 3 172,2 0-579,1 0 302,-2 1 0,1-5 120,-1 0-317,1-3 217,2 5 1,-3-6-810,1 1 313,-1-4 38,3 2 574,0-7 0,-3 4 0,2-11 0,-2-1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2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1 196 9311,'0'4'429,"0"2"-414,0-2 1,1 3 253,1 1-402,-1-1 124,5 0 0,-3 0 150,2 0-406,2 1 192,-7-1 0,6 0 96,-4 0 275,4-3 10,-5 3-83,2-6-118,0 2 54,-2-3-34,2-3-46,-3-5 193,0 0-111,3-2 0,-2 3 29,2-1-143,-3-2 54,0 2 1,1-6 107,2 2-89,-2 2-44,2-4 1,-3 4 340,0-2-289,3-2-11,-2 3 208,2 0-124,-3 0 0,0 4 57,0 0-342,0 0 81,0-1 1,1 2 227,1 1-427,-1-1 181,2 5 0,-2-5 108,1 4-113,-1-4 79,6 6 0,-6-6 253,4 4-256,0-1 52,2 0 0,3 2-30,-1-1 0,2-1 118,-2 0-122,2 1 1,2 2 79,2 0-318,-2 0 247,4 0 1,0 0-422,0 0 208,3 0 1,-5-3-18,2 1 1,-3 0-155,-2 2 1,-1 0-349,-4 0 1,-1-1-169,-1-2-625,2 3 488,-6-4-521,2 4 959,-6 0 1,1-2-273,-3 0 792,3-1 0,-4 0 0,2-1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3.3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8851,'0'4'571,"0"2"0,0-2-705,0 4 115,0-1 1,0 1 10,0 1 1,-1 0-219,-1 3 0,1-3 12,-1 1 0,1-1 99,1 0 0,0-1-459,0 2 0,-3-5 200,1 0 0,0-2-324,2 1 698,0-2 0,0 1 0,3-9 0,1-2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3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15 8756,'0'-4'758,"0"1"-476,-3 3 1,2 0-29,-1 3 0,1 1-388,1 3 139,0 0 1,0 0-29,0 1 0,0 1-245,0 1 0,0-1-166,0-1 319,3-4 0,1 2-122,0-1-11,3-2 198,-3 4 1,3-7-170,0 3 391,0-2-234,1-1 0,-3-1 540,-1-2-236,-2-1-143,4-3 0,-5-1 619,2-1-476,-3 0 0,0-2-147,0 2-75,0 1 1,0-3 217,0 4-635,-3 3 311,2-2 0,-4 4 160,2-3-1682,-2 4 1049,4-3 1,-5 4 558,1 0 0,-2 0 0,0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5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10655,'3'-4'940,"1"1"-744,6 3 0,-2-1-28,2-1 0,0 1-92,0-2 1,2 3 74,-2 0-304,2 0 148,-4 0 1,2 0-327,-5 3 227,1-2 88,-2 5 75,0-5-20,-1 5-9,-3-5 0,0 5 151,-3-1 1,-1 2-78,-3 0 1,0-2-4,0-1-38,-4 1 0,3-1 126,-1-1-342,4 1 115,-2-3 0,6 3-240,-4-2 145,3-1-11,-1 2-567,6-3 463,1 0 0,4 0-179,2 0 49,-2 3 157,6-2 0,-4 5 20,2-1 0,-1 2 25,-1 0 1,-3 0-231,0 0 646,0 0-221,-6 1 1,2-1 970,-6 0-543,-4 0-314,-4-3 1,-4 2 318,1-4 1,0 2 38,2-2-1653,-1-1 833,5 2 1,-2-4 19,5-1-1778,2-2 955,3 0 1132,0-3 0,6 3 0,2-3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6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0 159 9209,'3'4'556,"-2"2"0,2-2-514,-3 4 14,4-1 1,-3 0-22,4 0 1,-1 3-241,1 0 0,1 2 194,-4-3-627,4 4 463,-6-5 0,6 2-181,-4-2 102,4-4 24,-5 2 354,2-5-72,-3 2-110,0-3 241,0 0-221,0-3 1,0-1-52,0-3 237,3-1-65,-2-2 0,2-1-77,-3-4 194,0 1-81,3 0 0,-2-3 74,2 0-150,-3 0-13,4-1 0,-4 3 199,3-2-31,-2 2-150,-1 4 406,0 0-241,0 1 1,0 4 61,0-1-379,0 2 285,0 1 7,0-3-299,0 6 84,0-2 218,0 3-95,0 0-25,3 0 1,1 0 5,3 0-41,0 0 42,0 0-91,4 0 63,0 0 0,4 0 47,2 0-55,-2 0 11,6 0 1,-2 0 58,2 0 106,-2-3-163,2 2 0,-4-3 54,3 2-509,-3 1 266,-6-2 0,2 2-418,-3-1 302,-1 1 0,-5-2-906,0 3 302,-4 0-399,0 0 406,-4 0 1,3-3 846,-4 1 0,0-1 0,-2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3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8504,'0'7'712,"0"-1"-544,0 0-438,0 1 1,0 6 198,0 0 0,0-1-358,0 1 0,0 0 127,0 0 1,0 0-92,0 0 0,0 0 147,0 0 0,0-1 246,0 1 0,0 0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6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7913,'4'0'500,"-1"0"-364,-3 0 66,3 0 40,-2 0-77,2 0-10,-3 0 51,0 0 73,3 0-60,-2 0-205,2 3 0,-3 2 19,0 5 0,0-2-213,0 1 0,-1 2-836,-1-1 555,1 2 282,-2 0 1,3 0-984,0 0 595,-3-4 266,2 3 301,-2-4 0,6 0 0,1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6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0 7972,'-5'0'-474,"0"0"296,3 3 1,-2-1 117,2 3 1,0-3 59,-2 3 1043,2 0-712,-4-1-124,5 2 1,-2-2-218,3 3-33,-4 1 197,4-1-216,-4 0 138,8 0 1,0-3 53,3-1-77,0 1 73,-3-4-162,6 4-59,-6-4 134,7 0 1,-6 0 292,-1 0-274,-2-4 10,1 4 275,0-7 50,-2 3-249,2-3-515,-3 0 272,0 0 0,0 2 110,-3 0-462,2 0 291,-5 1 1,4 0-1216,-2 2 719,2 1 656,-1-5 0,3 5 0,0-3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39:37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44 7972,'-4'-7'0,"1"0"0,-1-1 626,4 4-308,-4-2 1,4 4 174,-3-2 348,2 2-480,-5-1 0,4 3 207,-2 0-30,2 0-224,-4 0 0,5 1 257,-2 1-325,2 5 0,2 2 90,2 3 96,1 0-189,6 6 1,2 0 103,5 4 0,2 2 71,5 0-427,2 3 1,3 2-228,0 5 1,-1 1 265,-2 1-915,-1 0 661,-7 0 1,-2 2-888,-6-2 752,-4 2 0,-10-9 75,-3 2 1,-3-2-189,-5-5 334,1 0 594,0-9-367,-4 6 0,2-5-225,-3 3-462,-1-3 342,2 2 1,-2-2-11,3-2-1115,0 2 876,3-5 0,0 3-1059,2-2 1564,2-5 0,-1 0 0,0-3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0:22.86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1 354 8274,'0'-15'-169,"0"0"0,0 1 0,0 3 0,0 0 61,0 0 167,0-5 1,0 3 59,0-1-294,0 1 69,0 2 0,0-1-4,0-3 126,0 3 1,0-5-154,0 2 0,0 3 143,0-3 0,0 0-32,0 0 1,4 0 12,-1 4 1,1 0 18,-4 0 0,1 1 96,3 3 303,-3-3 31,4 9-217,-5-4-120,0 5 0,0 1-2,0 3 1,0-2-37,0 6 1,0-1 28,0 4 0,0-2-48,0 2 1,0-3-24,0 7 1,0 2-11,0 1 1,0 0 38,0 0 0,0 0-2,0 4 0,0 0-58,0 0 1,4 1 61,-1-1 1,1 3-92,-4 1 0,1 0-2,3-4 1,-3-1 71,3-3 1,-2 5-40,2-4 0,-3 4 23,3-5 1,1 2-52,-2-2 1,1 3 0,-4-3 30,0 3 0,0 0-2,0-3 1,4 2 11,-1-5-8,1 4 2,-4-6 1,0 6 41,0-4-41,0 5 1,0-7-2,0 5 122,0 1-116,0-2 1,0 4 89,0-3-84,0 3 13,0 1-19,0 0 0,0 0 23,0 0-26,0 0 1,0 0-7,0 0 18,0-5 0,0 4-32,0-2 31,0 1-4,0-2 0,0-1-22,0-3 15,0-1 0,0 7 121,0-1 0,0 2-107,0 1 0,0 0 23,0 0 1,0 0-16,0 0 0,0-5-27,0-2 1,0-2 26,0 2 1,0-5-54,0 4 0,4-4 58,-1 5 1,1-3-3,-4-1 1,0 1-35,0 3 1,0-3 12,0 3 1,0 1-20,0-1 1,0 3 26,0-3 0,0 3 108,0-3 0,0 3-104,0-3 1,0 0 27,0-4 1,0 0-96,0 0 0,1 0-5,3 0 0,-3 0 63,3 0 0,-3 0 7,-1 0 0,1 0-82,3 0 67,-3 0 1,4 0-4,-5 0-37,0-5 31,0 4 1,4-4-13,0 5 250,-1 0-229,-3 0 0,0-4 275,0 1-241,0-1 9,0 9 0,0-2-11,0 4 0,0-3 87,0 3 0,0-1-72,0 2 1,0 1-95,0-1 1,0-2 23,0 1 1,0-4-627,0 0 238,0-6 412,0-3 0,0-20 0,0-3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0:24.049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33 0 15449,'-11'5'-384,"0"1"0,0 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0:25.346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12 232 16006,'0'-7'-3779,"0"-1"3170,0 6 1,-1-7 669,-3 6 923,3-1-573,-4-1 100,5 4-632,0-4-392,0 5 1061,0 0 209,0 5-1121,0 1-133,5 5 413,-4-5 1,9 3-69,-3-6 0,4 2 341,4-1 1,1-3 135,2 3 1,4-3-305,0-1 1,2 0 201,5 0 0,-1-4 311,2 1 0,1-5 12,-1 5 1,2-5 29,1 5 0,0-5-292,0 5 0,-4-5-240,1 5 1,-5-1 230,5 4-528,-1-5 329,4 4 1,2-4-78,1 5 0,0 0-130,4 0 0,3 0 107,1 0-150,3 0 148,-8 0 1,1 0-132,1 0 141,-1 0-38,4 0 0,0-4 78,1 1-2,-1-1-6,0 4 74,-5 0-106,4 0 0,-9 0-11,3 0 235,2 0-192,0-5 1,2 4 44,-1-3 1,-1 2 15,2-2 1,2 3 172,-3-3 68,-2 3-269,5 1 1,-9 0-2,3 0 24,-3 0-91,4 0 0,-4 0 0,3 0 1,-2 0 74,-2 0-219,0 5 44,5-4 0,-5 5 29,0-2-227,0-3 271,-10 4 0,9-5 32,-3 0 14,-2 0-49,5 5 1,-9-4 286,3 3-286,2-3 145,1-1 1,2 0 95,-1 0 1,2 0-86,-3 0-101,-2 0-1,5 5 0,-5-4 18,2 3 1,-1-3 14,-2-1 1,-1 0 2,4 0 0,0 0 2,4 0 0,-2 0-103,2 0 1,-1 0 77,8 0 0,-4-1-7,1-3 0,1 3 47,-2-3 0,2 2 2,-1-2 0,1 3-40,3-3 0,0-1-18,-4 2 0,6-1 4,1 4 0,-4-4 5,4 1 0,-3-1 103,-1 4 1,3 0-108,-2 0 0,-2-4-23,1 1 1,1-1 36,3 4-85,5 0 102,-4 0 0,4 0 1,-5 0-128,0 0 107,0 0 0,4-4-91,0 0 1,3 1 80,-3 3 1,3-4-22,-3 0 1,7-3 26,-3 3 1,-1 0 10,-7 0 1,0 3 3,1-3 1,2-1 2,1 1 0,0 1-61,-4 3 29,0 0 10,0-5 1,4 4-190,0-3 206,-5 3 4,-1 1 0,1-2-81,5-1 50,5 2-402,-8-4 209,9 5 194,-14 0 1,8 0-81,-7 0 133,6 0-67,-6 0 1,7 0-4,-8 0 121,3 0-112,1 0 0,0 0 148,0 0-150,-5 0 4,4 0 1,-7 0 156,4 0-147,1 0-8,3 0 106,0 0-94,-5 0 1,8 0-10,-3 0 0,1-2-18,-5-1 0,2 2 243,-5-3 0,1 3-205,-2 1 1,-1 0 29,2 0-42,-3 0 0,4 0 0,-3 0-72,6 0 62,-6 0 42,8 0-93,-9 0 63,4 0 0,0 0 1,3 0-150,-3 0 115,0-5 1,-4 4-5,3-3 1,2 3 8,5 1 0,-3 0 137,-1 0-133,-5 0-13,8-5 1,-7 4 316,4-3-338,-4 3 66,2 1 0,-4 0 23,3 0 1,0 0 7,7 0-65,-8 0 37,7 0 0,-10 0 63,0 0-16,1 0-20,3 0 1,-2 0 39,2 0-68,-3 0 1,0 0 14,3 0 0,-2 0-3,6 0 1,-6 0-21,2 0 0,-1 0 30,0 0 1,-1 0 29,1 0 0,-3 0-35,-3 0 0,2 0 23,-3 0 1,2 0 3,-2 0 0,3 0-29,-3 0 1,-2 0 0,0 0-291,0 0 290,-3 0-282,-2 0 1,-3-4-1,-3 0 1,1 2-501,3 1 496,-4 1 1,5 0-346,-3 0 346,8 0 1,-2-4-1,6 0-279,0 2 0,-2 1 21,2 1 121,-6 0-784,8 0 474,-9 0 702,4 0 0,-5 0 1,0 0-1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0:27.2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 45 8084,'0'-6'-587,"0"0"-736,0 2 1323,0 3 951,0-4 249,0 5 256,0 0-1366,-5 0 211,3 0-202,-2 0 247,4 0-300,0 0 409,0-5-188,0 4 243,0-4-313,0 5 1,0-2-187,0-1 207,0 2-169,0-4-26,0 5-214,-5 0-38,3 0 197,-3 0-8,5 0 170,0 0-100,0 5 7,0-4 1,0 9-12,0-3 1,0-1-6,0 1 0,0 2-77,0 6 1,0-3 77,0 3 0,0-2-76,0 2 0,0-2 62,0 6 1,0-5-71,0 5 0,0-2 54,0 1 0,0 3-22,0-3 0,2 3 1,1 1 1,-1 0-4,1 0 1,-1 2-56,-2 1 1,3-3 62,1 1 0,0-1-101,-4-4 1,0 3 86,0 1 0,0-1-52,0-3 0,3 2 35,1-6 0,0 6-6,-4-2 0,0 2 33,0-2 1,0 3-36,0-3 1,0 2 75,0-2 0,0 2 1,0-4-73,0 1 1,0-2 126,0 3 0,1-4-91,2 0 0,-1 3 1,1 2 0,-1-2-101,-2 1 100,0 1 9,0-2 0,0 4-47,0-3 36,0 3 1,3 0-15,1-3 0,0 2 21,-4-6-3,0 6-7,0-8 0,0 8-24,0-5 158,0 4-126,0-2 0,3 2-1,1-1 1,0-3 42,-4 3 0,0-4-51,0 0 0,0-1 0,0-2 0,0 3 46,0 1 1,0-4-31,0-4 0,0 1-3,0 3 1,1 3 3,3 1 0,-3 0 1,2-4-9,-1 0 0,-2 0-100,0 0 108,0 0 0,0 0 53,0 0-54,0 0 0,0 0 3,0 0 0,0 0-7,0 0 0,0 0 33,0 0-27,0 0 1,0 0 7,0 0 5,0 0 0,0 0 2,0 0 0,0 0 82,0 0 0,0 0-84,0 0 22,0 0-14,0 0-21,0-4 19,0 2 0,0-2 6,0 4 1,0-4-96,0 0 0,0 1 92,0 3-25,0 0 0,0 0 20,0 0-17,0 0 1,0 0 77,0 0-23,0 0 1,0-4 59,0 0-79,0-4-66,0 7 1,0-8 15,0 6 1,3-5-209,1 5-367,0-6 318,-4 8-661,0-4 412,0 0-478,0-1 1009,0-5 0,5 0 0,1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50:29.6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44 243 7825,'-11'0'-786,"0"0"629,0-5 376,5 3 36,1-2-146,5 4-250,0 0 213,5 0 150,1 4 0,0-2-374,4 7 207,-4-7 0,4 7 7,-3-1 1,3 0-252,-2 0 240,1 2 11,-3-4-149,4 5 0,-4-4 87,5 0 1,0-3 19,0 3 0,1-3 37,-1 3 1,0-4-1,0 1 77,0-3 1,0 0-83,0 3 383,0-3-233,0 4 0,0-5 303,0 0-383,5 0-39,-4 0 0,5 0-97,-2 0 1,-2 0 188,6 0-211,-6 0 116,8 0 1,-4 0 61,5 0-290,0 0 193,0 0 1,5 0-5,3 0 128,-4 0-143,6-5 1,-3 4 115,4-3 0,0 3-75,0 1 1,0 0 15,0 0 1,4-1 44,-1-3-134,1 3 70,1-4 1,1 5 66,5 0-254,-4 0 175,2 0 0,-1-4 34,7 0-116,-3 1 63,4-2 1,-5 2 227,0-4-216,0 5 1,4-5 161,0 4 1,0 0-85,-4-4 0,3 3-90,1-3 1,0 5 58,-4-2 0,-3-1-66,-1 1 0,2-1 80,5 2 1,2 1-172,3-1 0,0-2-9,-4 1 1,0-1 27,-4 2 1,4 1 50,0-1 1,-1-2-15,-2 1 0,0-3 310,3 3-288,2 0 0,-4 3 22,-2-2 131,-2 1-137,2-3 0,2 5 144,1 0-134,-1 0 1,3 0-25,-5 0 1,1 0 0,3 0 0,-3 0-119,3 0 1,-3 0 86,-1 0 0,5 0-80,3 0 0,-2 0 94,1 0 0,1-3-26,3-1 1,-2 0 0,2 4 0,-7 0-11,3 0 0,0 0-6,1 0 1,2 0 0,1 0 1,-5 0 98,-2 0 1,1 0-73,-1 0 0,1 0 110,-2 0 0,2 0-100,3 0 1,1 0 20,-6 0 1,6 0-11,-2 0 1,-2 0-6,-1 0 1,1 0 4,-1 0 1,6 0-3,1 0 1,-4 0-19,5 0 0,-7 0 17,2 0 1,-3 0-13,3 0 1,-3 0 6,4 0 0,-6 0 51,2 0 0,-2 0-44,2 0 0,-6 0 0,2 0 0,-6 0-3,2 0 1,2 0 0,6 0 0,-7 0 5,3 0 1,-2 0-2,2 0 1,-3 0 44,-1 0 1,-1 0-44,2 0 0,2 0 29,-3 0 0,3 0 2,1 0 0,0 0 5,0 0 1,0-3 5,0-1 1,-1 0 1,-2 4 0,0 0-51,-4 0 0,5 0 34,-2 0 1,7 0-75,0 0 0,-3 0 64,-3 0 0,-1 0-60,4 0 0,-1 0 50,-2 0-39,2-5 20,-4 4 6,5-4 0,0 5 18,0 0-23,0 0 1,0-1 29,0-3 0,0 3-20,1-2 0,2 0-10,1-1 0,0 3 11,-4-2 1,4-2 95,0 1 1,3 0-54,-3 4 0,-2-3 51,-5-1-81,2 0 1,-3 4-29,8 0 30,-3 0 0,4-3-79,-5-1 1,0 0 87,0 4 0,-1-1-71,-2-3 1,-3 3 51,-5-3 1,3 0 89,1 0 0,5-1-99,-2 1 1,2 3 139,-2-3 1,2-1-105,-5 2 0,2-1 1,-6 4 0,1-1-76,-8-3 1,0 3 85,-4-3 0,4 3-105,-1 1 1,1 0 84,-4 0 0,-4 0-71,1 0 1,-2 0 52,1 0-20,-2 0 21,-5 0 5,-5 0-8,-1 0 187,-5 0 372,0 0-491,0-5 30,0 4-21,0-4 331,0 5-339,0-5 59,0 4 115,0-4-157,0 5-9,0-5-55,0 4 121,0-4-25,0 5-253,0 0 277,5-5-396,-4 4 128,9-4 0,-7 5-53,4 0-46,-5 0 213,8 0-132,-4 0 96,5-5 21,0 4 8,0-4-50,0 5 0,1 0 248,-1 0-207,0 0 1,0 0-21,0 0 93,0 0-58,0 0 0,-4 0-60,0 0 1,-3 0-80,3 0 75,1 0 38,-2 0-166,4 5 145,-9-4 1,4 4 1,-5-4-74,0 3 31,0-3-314,0 4 222,0 0 0,-5-4-934,-2 3 709,2 2 0,-5-5-192,2 3-1324,-1 2 820,-2 0 410,0 0 693,0 4 0,-5-4 0,-1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3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9416,'13'0'-55,"0"0"1,4 0 16,0 0 0,5-5-667,-5 1 1,5 0 200,-5 4 0,0-2-274,-4-2 778,0 3 0,0-11 0,-1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4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1 7826,'-7'5'733,"-4"3"-483,9 4 0,-5 1 31,3 0-93,2 6 141,-3 1 0,5 7 187,0 3-476,0 3 0,-5 4-163,1-3 108,0 4-654,4-5 519,0 5 0,0-5-23,0-3 1,0-8-148,0-5 1,0-3 80,0-1 0,-2-6 30,-2-3 1,3-4-31,-4-4 0,4-3 89,1-6 1,0-1 184,0-3 1,0-3-26,0-6 1,0 3 91,0-3 0,6 3 12,2-7 0,-1 3 9,2 1 1,0-1-29,4-3 1,-1 3-74,1-3 1,0 7 166,0 1 1,0 2-91,0-1 1,0 4 81,0 8 1,-5-1 69,1 6-15,-1 0 0,5 4-41,0 0 0,-6 7 80,-3 6 0,2 1-283,-2 7 1,5 5 91,-5 4 1,1 2-115,-5-2 0,4-3 33,0 3 0,2-3-422,-2-1 0,-2-2 38,2-2 1,2 1-138,-2-6 1,2 0-174,-2-4 1,-3-5-34,4 1 724,-4-6 0,-1 3 0,0-6 0,0 0 0,0-6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4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8878,'13'-5'304,"0"1"0,0 0-554,0 4 1,0 0 47,0 0 0,4 0-86,0 0 0,0 0-38,-4 0 1,0 0 325,0 0 0,0-6 0,-1-1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4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8697,'0'-7'530,"6"1"-672,1 6 133,6-6-516,0 5 408,0-5 1,1 6 42,3 0-1192,-2 0 1266,3 0 0,-5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25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39 6437,'-7'0'1839,"1"0"-1417,6 0 1,0-2 156,0-2-412,6 3 1,5-5-396,7 6 1,0 0 219,-1 0 0,-1 0-386,6 0 1,-2-5 265,1 1 1,2 0 127,-6 4 0,6-6 0,-3-1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34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1 8487,'-7'0'1663,"-3"1"-1211,6 4 0,-5 2-118,5 6 1,-6 7-31,1 5 0,-2 7-82,-2 6 1,2 7-265,2 2 115,-2 9-13,3 8 1,-4 3-186,-1 6 1,0 0 157,0 5 0,4-6-354,1 1-652,5-11 736,-3 1 0,8-12-264,2 1 0,3-6-77,6-3 1,5-9 256,4-4 1,2-4-320,2-5 1,1 2 230,3-6 0,-3 2 409,3-2 0,2-6 0,-2 7 0,-1-1 0,-2-3 0,-1-2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37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52 7822,'1'-7'-283,"3"3"1,-2 1 1490,2-1-585,-3 2 56,5-9-253,-4 9-8,9-9-274,-10 10 1,7-5 272,-4 6-330,-3 0 152,5 0-334,-6 0 0,-1 0-250,-4 0 287,-2 0 0,-6 0-1,0 0 0,-4 0 57,0 0 1,0 0-27,4 0 0,0 1 39,0 4 0,0-4-55,1 3 0,-1-2 8,0-2 0,4 0 0,1 0 1,3 4-193,-3 0 174,5 1 1,-4-5 44,2 0-39,4 0 77,-5 0-98,6 0 291,0 5-182,0-3 0,2 3 232,2-5-241,-3 6 0,5-3 5,-6 6 1,0-5-67,0 4 0,0-3 58,0 3 1,0 1-36,0 4 0,0 0 27,0 0 1,0-1-168,0 1 0,0 0 43,0 0 0,0-4-12,0-1 233,0 1-148,0 4 1,0-5 247,0 1-157,0-6-69,6 2 39,-5-5-9,11-5 1,-9 2-24,5-6 1,-4 6-10,5-1 0,-5 3-93,5 1 0,-5 0 59,5 0 1,-1 0-86,5 0 1,0 0 84,0 0 1,0 0 40,0 0 1,0 0-40,0 0 0,-1 0-184,1 0 1,-1 1 117,-4 3 1,4-2 347,-4 2-358,-2 3 1,0 0 80,-6 6 1,0-4 247,0-1 0,-6-3-93,-3 3 0,-2-3-349,-2 3 1,-4-5 153,0 1 0,-2 2-221,2-2 0,3 2-141,-3-2 440,2-2 0,2 4 0,1-6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5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64 7824,'0'-7'640,"-6"2"-363,5 5-135,-5-6 1,5 4 232,-3-2-285,2 3 0,-5-4 100,3 1 1,1 0 63,-6 4-279,6-6 183,-2 5-30,-1-5 0,3 6 4,-5 0 1,3-4-1,-3-1-2,-2 2 0,2 2-76,0 1 1,-1 0 77,-4 0 1,1 0-103,-1 0-36,0 0-47,0 6 123,0-5 1,0 6 13,0-2 0,0-3-125,1 7 0,0-5 46,4 5 1,-4-5-13,3 5 0,4-5-95,0 5-24,4-6 169,1 2-268,0-5 225,0 0 3,0 6 1,1-5-30,4 4 0,-2-4 145,5-1 9,-5 0-127,9 0 12,-11 6 25,10 1-86,-9 6 0,5-2 62,-3-2 1,-2 2-30,2-2 1,-1 2 0,0 2-21,1 0 0,0 4-44,-4 0 76,0 1-92,0-5 83,0 5 1,5-4-8,-1 4 0,0-4 0,-4-1 1,0 0 17,0 0 1,0-5-21,0 1 1,0-5 33,0 5 10,0-7-39,0 4 33,-6-6-30,5 0 6,-5 0-98,6 0-7,0 0-181,-5 0 124,3 0 1,-4-1-89,6-4 25,0-2 176,6-6-377,1 1 258,6-1 1,-4 0 0,-1 0 99,2 0 1,2 0-39,1 0 1,4 0 164,0 1 1,0 4-1,-4 3 244,0-1-148,0 5 0,0-5-140,5 12-36,-3 1 43,3 11 1,-6 2 117,-4 6 1,2 0-42,-5 0 0,-1 1 105,-4 3 1,-2-3 0,0 3 512,-3-3-408,-11-1 22,8 0-179,-16-1 1,8-5 361,-6-2-367,1-4-340,-5-7 208,0 5 1,5-11-34,0 3 1,5-4-162,-1-4 0,4 1-604,4-6 1,-1 1-2,6-5-946,0 0 1085,4 0 0,0 0 652,0 1 0,5-1 0,2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38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207 39 7947,'0'-7'942,"0"1"-402,0 6-98,0-6-214,0 5-34,0-5 1,0 5-134,0-4 244,0 4-228,0-5-48,0 6 1,-2 0-64,-2 0 0,1 0 67,-5 0 51,-1 0 0,-4 0-150,0 0 1,-1 0 79,-3 0 1,2 0-158,-2 0 131,3 6 1,1-5-101,0 4 0,5-2 60,-1 1 0,5-3-40,-5 4 76,6-4-22,-2-1 60,5 0-49,0 0-20,0 6 24,0-5 103,0 5 0,0-5-127,0 4 19,0-4 0,0 6-11,0-2 1,0-3 28,0 7-110,0-6 92,0 8 38,0-4 0,0 2-34,0 0 1,0-5 128,0 4 0,0-3-46,0 3 0,0-3 5,0 3-273,-6-5 223,4 9 0,-3-10 267,5 7-243,0-6-77,0 3 68,0-6-79,0 5 22,0-3 19,0 3 1,1-5-164,3 0 172,-2 0 1,8-1-154,-6-3 125,6 2 0,-3-3-239,6 5 217,0 0 0,0 0 66,0 0 0,0 0-155,0 0 0,0 0-155,-1 0 1,1 0 388,0 0 0,0 4-89,0 0 0,-5 5 34,1-5 1,-5 6-91,5-1 1,-6 2 261,1 2 1,-2-4-80,-2-1 0,0 1 51,0 4 0,-6-5-44,-3 1 0,-2-2-70,-2 1 0,0-2-435,0-6 1,0 0 178,0 0 1,-1 0-706,-3 0 1,3 0 416,-4 0 1,0 0-217,1 0 690,0 0 0,4 6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39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7850,'0'-7'560,"0"0"-142,0 2 32,0 4 189,0-5-551,0 6 0,1-4 91,3 0 0,-1-1-348,6 5 1,0 0 167,3 0 0,1 0-553,0 0 0,0 0 102,0 0-326,0 0 0,0 0 778,0 0 0,-1 0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0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7850,'0'-7'1380,"0"1"-956,0 6-237,0 0-141,0 6 0,4 1-138,0 6 1,2 1 8,-1 3 0,-4-2 111,3 2 1,2 1-530,-2-1 0,2 5 247,-2-5 0,-2 2-533,2-2 0,2-3 787,-2 3 0,0-2 0,-4-2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0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7860,'6'-8'419,"-4"3"1,9 5-155,-4-6 1,6 5-50,0-4 1,-5 4-108,1 1 1,0-5 127,4 1 0,1 0-316,3 4 0,-3 0 94,3 0 1,-1-4-120,1-1 1,-2 1-291,2 4 263,-3-6 0,-1 5-133,0-3 258,0 2 1,-6 4-20,-3 2 1,-2 3 2,-2 6 0,-2 0 75,-2 0 1,1 0-66,-6-1 0,5 1 5,-4 0 1,3 4-79,-3 0 0,3 1 81,-3-5 0,4-1-210,-5 1 0,2 4 118,-2 1 0,-1-1-75,6-4 0,-5-5 49,5 1 1,-5-1-813,5 5 453,0-6 481,4-1 0,-6 0 0,-1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1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7817,'-7'0'1239,"1"0"-594,6 0 0,1 1-228,4 3 0,3 5 173,10 8 1,3 7-93,9 6 1,3 11-227,6-3 0,-5 5-146,0 0 0,-1 4 117,1 9 1,-4 1-420,-8 3 0,-9 2 210,-9-6 0,-4 4-211,-4-5 1,-5 0 101,-8-8 0,-3-3-357,-6-5 0,1-5 121,-1 1 0,1-12-15,4-2 1,2-5-745,7-3 0,3-2-230,0-2 1300,7-4 0,-10-5 0,5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4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13 10382,'0'-7'548,"0"1"-651,0 6-186,0 0 18,-6 0 220,-1 0-71,-6 0 0,0 0 88,0 0 1,5 0-94,-1 0 36,1 6-35,-5-5 129,0 11-32,0-11 1,1 6 182,4-2-173,-4-4 0,10 6 80,-7-2-63,6-4 0,-3 6-2,6-3 0,-1-2-41,-3 2-8,2-2-73,-3-2 107,5 0-105,5 0 76,-3 0-10,9 0-16,-9 0 266,3 0-132,1 0 157,-5 0 0,5 0-164,-6 0-18,0 0 33,0 5-35,0-3 36,0 3-72,0-5 44,0 0-129,-6 0 106,5 0-72,-5 6 53,6-4-18,0 3 1,-1-5 10,-3 0-9,2 0 32,-4 6-26,6-5 54,0 5-40,0 0 58,0-5-53,-5 11 6,3-5 25,-3 6 12,5 0 3,0 0-27,0-1 14,0 1 0,0-4-9,0-1-9,0-5 0,0 4 10,0-2-12,0-4-5,0 5-7,0-6-75,0 0-113,5 0 167,-3 0-15,9 0 4,-4 0 0,6 0-11,0 0 1,0 0-1,0 0 0,-5 0-5,1 0 1,0 0-75,3 0 7,1 6 1,0-1 51,0 4 0,-6 2 24,-3-2 0,-2-2 339,-2 2-100,0-1-24,0 5 0,-2 0-8,-2 0 0,-3-5-93,-6 1 1,0-5-109,0 5 1,-1-6 113,-3 1 0,3 2-450,-4-2 1,4 2-5,1-2-1414,6-2 1778,-4 9 0,15-10 0,-3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5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39 7870,'6'-7'337,"-5"1"-327,5 0 364,-6 5-173,6-5 1,-5 5 202,3-3-211,-2 2 203,4-4-5,-5 6 4,5 0-440,-6 0 247,0 0-271,-6 0 7,-1 0 0,-6 0-36,0 0 1,0 5-24,0-1 1,-4 2 94,0-2 0,-2-3-119,2 4 1,3 0 88,-3 0 0,-2 3 20,2-3 1,-4 3 11,3-4 0,3 2-151,6-1 1,-2-4 11,2 3 76,3 3 234,1-5-230,5 4 276,0-1-219,0-3 1,1 5 130,3-3 1,-2-1-95,2 6 0,-3-5 162,-1 4 1,0-3 81,0 3-70,0 1-221,0 4 92,0 0 0,0-5-43,0 1 84,0-6-91,0 8 49,0-9-173,0 3 76,0 1-165,0-5 6,0 5 1,2-6 60,2 0 1,-1 0-72,6 0 1,-1-4 80,5 0 0,0-1 69,0 5 1,0 0-44,0 0 0,4 0 101,0 0 0,1 0-12,0 0 0,-4 0 141,3 0 0,-3 5 345,-1-1-320,0 6 1,-1-3 119,-4 6 1,-2 0-50,-6 0 1,-2 0-263,-2-1 0,-4 1 140,-10 0 0,-2 0 241,-5 0 0,-1-5-195,0 1 0,0-5-328,1 5 1,5-6-1826,2 1 1161,4-2 846,7-2 0,1-6 0,6-1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6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7946,'0'-7'1450,"0"1"-922,0 0 88,0 5-145,6-5-88,1 6-275,6 0 1,0 0-145,0 0-881,0 0 657,0 0-1199,0 0 691,-1 0-7,1 0 0,-4 0 53,-1 0 722,-5 0 0,9 0 0,-5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7831,'-7'6'1031,"1"-5"-739,6 11 1,0-5-56,0 6 1,2 0-28,2-1 0,-1 3-331,6 2 1,-2-1 143,1 5 0,2-1-505,-5 2 1,3 2 301,-3-3 0,-1-2-1222,-4-2 927,6 3 0,-5-6-110,3 4 585,-2-10 0,-2-2 0,0-6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7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13 7843,'-7'0'1805,"1"0"-1431,6 0 1,2 0-311,2 0 0,5 0 60,8 0 1,-1 0-85,5 0 0,0-4 65,5-1 1,0 1-222,0 4 0,-1 0 42,1 0 0,-4 0-133,-1 0 0,-5 0 82,1 0 1,-7 0 88,-1 0 0,-7 6 319,3 2 1,-4 4-90,-1 1 1,-1 4-15,-4 0 1,-2 6-77,-6-2 0,1 4-218,-1 1 1,4-5 90,1 0 1,3-3-472,-3 3 1,3-4-10,-3 5 0,3-7-224,-3 3 1,5-8-761,-1-2 1487,-3 1 0,5-2 0,-4 4 0,6-3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52 7736,'0'-8'1156,"0"3"0,4 3-883,0-2-49,1 3-1,-5-5 0,0 4 119,0-2-532,0 3 186,0-5-93,0 6 0,-2-2 83,-2-2 1,1 3-80,-6-4 1,1 4 105,-5 1 1,-4 0-1,-2 0 38,-1 0 0,0 0-23,-1 0 11,-4 0-12,5 0 1,-5 0 1,0 0-11,4 0 1,-2 0-55,6 0 0,0 0 75,4 0 0,4 4-198,1 1-30,5-1 209,-3-4-355,6 0 212,0 6-125,0-5 237,0 5 1,1-6-66,4 0-23,-4 6 266,5-5-211,-6 5 249,0-6-247,6 0 22,-5 5 0,5-2 69,-6 6 1,0-5 24,0 5-73,0-1 15,0 5-2,0 6-4,0-5-4,0 5 1,0-2-16,0 0 1,0 6 13,0-2 1,0-1-12,0 2 1,0-6 0,0 1 251,0-3-238,0 5 1,0-9 11,0 3 217,-6-3-194,5-3 37,-5 4-1,0-9-75,5 3 89,-5-5-249,0 0 212,5 0-325,-5-5 131,6 3 0,0-4 64,0 1 0,0 2-133,0-6 1,4 5 120,1-5 0,3 5 25,-3-5 1,5 5 0,-2-3 5,4 1 0,0-2-70,1 3 220,0 1 0,6 4-110,-5 0 0,10 0 79,-2 0 0,-2 0-42,1 0 0,-5 10 70,1 3 1,0 7 173,-4-3 0,-3 10 90,-10-1-324,0 3 0,-1 2 330,-3 4-142,-9-4 384,-7 1-316,-6-7 0,0-5-36,0-3 0,-4-2-296,0-2 0,5-6-1243,3-3 1070,6-2 0,-2-4 0,6-2 0,4-5-1716,3-2 1314,4 4 1,1-5-600,0 4 1218,6 2 0,1-6 0,6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47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78 7761,'0'-13'-166,"0"0"135,6 0 0,-5 0 527,5 6 57,-6 1 265,0 1-299,0 3-32,5-4 1,3 9-108,4 6 0,1 2 119,0 15 0,6 0-105,2 12 1,4 1-176,0 13 0,1-2-93,0 10 1,0 0-106,-1 4 1,0 8-110,-4 5 1,-4-6 133,-8 2 0,-3-7-545,-6-6 0,0-2 224,0-7 1,-6-11-482,-3-6 1,-2-6 336,-2-7 0,0-1-631,0-3 0,0-4 407,0 0 1,1-4-135,-1-5 777,6-3 0,-11-1 0,4-7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1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65 7976,'0'-7'-471,"0"-5"1,0 9 1993,0-5-426,0 5-337,0-9-347,0 11 0,0-11-339,0 11 174,0-5-179,0 6 133,0 0-497,5 0 76,-3 0-56,3 0 195,-5 0 0,-1 2 28,-3 2 0,1-1 19,-6 5 1,6-3 30,-1 3 1,-2-3-4,2 3 1,-5-4 3,5 5 0,-6 0-17,2 4 0,0-5 6,0 1 0,1-1-2,-2 5 0,-2 0-8,2 0 1,2-2-3,-2-2 1,2 2-28,-1-2 0,-2 2 36,5 2 0,-5-4 15,2-1 0,2 1-17,2 4 1,-2 0 16,2 0 1,-5 0-15,5-1 2,-6 1 1,7 0 33,-6 0 1,7 0 35,-3 0 21,-2 0 0,6 0-72,-4-1 0,0-3 224,0 0-188,1-1 11,4 5 1,0 0-10,0 0 1,0-5-5,0 1 0,-1-5-32,-4 5-17,4-1 1,-5 5-81,6 0 111,0 0 0,-1 0-30,-4 0 1,4 0 14,-3 0 0,2-1 12,2 1 1,0 0 7,0 0 1,-4 0 4,0 0 1,-1-5 2,5 1-15,0 0 1,0 3 41,0 1 1,0-4-38,0-1 0,0-3 136,0 3-132,0 1 0,0 4-27,0 0 0,0-5 2,0 1 1,0-1-3,0 5 1,0-4 37,0-1-18,0 1 48,0 4 0,2 0-48,2 0 0,-2-5 4,2 1 0,-3-5 24,-1 5-106,0-1 1,2 4 101,2-4-61,-3 4 77,5-5 1,-4 6-4,2 0 0,-3-5 159,4 1 0,-4-1 4,-1 5-105,6 0 1,-1 0-55,4 0 1,3 0-102,-4 0 1,-1 0 71,2-1 1,-1 1-2,5 0 1,0-4-24,0-1 0,0 1-33,0 4 1,0 0-327,0 0 1,-1-1 141,1 1 0,-4-4-139,-1-1 0,-3-5-143,3 2-2169,-5-4 2657,3-1 0,0-6 0,1-1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5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7976,'0'-7'2158,"0"-5"-1788,0 11 1,0-6 93,0 2-240,0 4 0,6-5-93,-5 6 0,9-1-46,-5-4 0,5 4 87,-2-3 1,8 2-92,1 2 1,2-1-381,-2-3 226,3 2 1,1-4-518,1 6 0,-5 0 325,4 0 0,-5 0-1296,1 0 672,-2 0-831,-2 0 1720,-1 0 0,-4 0 0,-8 6 0,-8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5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10140,'13'0'470,"-1"0"-302,1 0 0,0 0-240,0 0 0,4 0 102,0 0 0,5 0-706,-5 0 0,4 0 397,-3 0 0,3 0-1383,-4 0 1662,0 0 0,2 0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7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27 7730,'0'-8'559,"0"3"-187,0-1-50,0 5-73,0-5 45,0 6 448,0 0-416,0 6-113,-5 1 0,2 7 390,-6 3-358,1 9 1,-5 7-23,0 5 1,-1 8-12,-4 6 0,4 6-173,-3 11 0,4 3 103,5 5 0,2-1-475,6-3 0,11-3 210,6-6 0,8-11-558,5-6 1,-2-11 63,7-6 1,-1-3-194,5-1 1,-8-6-74,-5-3 0,-2-3 883,-7-1 0,1-6 0,-6-1 0,1-6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8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90 7730,'0'-7'717,"0"-4"-512,0 9 95,0-9-1,0 9-189,0-9 140,6 9-235,-5-9 132,11 10 1,-5-7 8,6 4 0,0 3 187,0-4-64,0-2-259,-1 6 21,1-5 0,-4 6 206,-1 0-331,1 0 84,-2 6 1,-1-3 132,-6 5-285,0 1 131,6 4-295,-5 0 210,5-1 1,-6 1 17,0 0 0,0 0-344,0 0 295,-6 0-29,5 0 125,-11 0 1,11-1-92,-4 1 199,-2 0-128,6 0 1,-9 0-78,6 0 336,-6 0-115,2-6 88,1 4 14,-4-4-192,9 1 0,-8 3 42,6-2 0,-2-4 1,2 0-11,3 2 29,-5-6 13,6 5 1,1-6 5,4 0-34,2 0 0,6-2 83,0-2 0,-1 3-55,1-4 1,0 4-56,0 1 0,0-4 36,0-1 1,-5 1-185,1 4 152,0-6-1034,3 5 439,1-5 1,-4 6-1185,-1 0 1009,-5 0 754,3 0 0,-6-5 0,0-3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2:58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 7730,'-7'0'3,"-5"0"296,11 0 0,-5 0-132,1 0 1,3 1 14,-2 3 0,-2-1-86,2 6 0,-5 4 92,5 4 0,-2 4-70,2-4 0,3 6 60,-4-1 0,4 3-163,1 6 0,0-9 13,0 4 1,1-3-142,4 3 1,2-6 146,6-3 0,4-3 47,0-1 1,1-1-280,0-4 1,-4-2 53,3-6 1,-3 0 269,-1 0 1,0-2-81,0-2 1,-6 1 146,-2-5 1,-4-1-25,-1-4 0,0 5-40,0-1 1,-6 2-112,-2-2 1,-5 4 90,-4 5 0,2-5-413,-2 1 1,-1 0 165,0 4 0,1 0-1859,4 0 1084,0 0 913,6 0 0,2 6 0,5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1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39 8064,'0'-13'1005,"-6"6"-482,5 1 20,-5 0-163,6 5 43,0-5 49,0 6 207,0 0-427,0 6 1,2 3-329,2 8 76,-3-3 0,5 9-347,-6-6 1,4 5 280,1-5 0,-1 6-245,-4-2 1,1-2 140,4-2 0,-4-1-1288,4 1 577,-4-3-651,-1 5 781,0-6 751,0-6 0,6-7 0,1-7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1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7730,'0'-8'320,"0"-1"-108,0 6 0,-1-2 194,-4 5-194,4 0 0,-6 0 70,3 0 0,2 1-83,-2 3 1,2 5-165,2 8 0,0-3-30,0 4 1,0-4-68,0-1 1,6-2-135,3-2 1,4 1 98,4-6 0,-1 5 11,5-5 1,-4 0 57,5-4 1,-7-1 31,3-3 1,-4 1-27,-1-6 1,-2 1 298,-2-5 1,-4 0-24,-5 0 0,0 4-17,0 1 0,-7 5-457,-6-1 0,-1-2 119,-7 2 1,3-1-587,-3 5 1,5 0-14,-1 0 152,3 0 0,5 0-220,1 0 768,5 0 0,-3 6 0,6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2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39 7730,'-7'7'-765,"-3"5"656,6-4 1154,-6-2-647,8 6 0,-8-5 200,6 6-5,0-1-314,4-4 0,0 3 236,0-2-301,0-4 1,1 5-115,4-5 1,2 5 298,6-2-353,-1-2 0,1 0 66,0-6 0,0 4-306,0 0 1,0 1 115,0-5-63,0-6 0,-1 0-26,1-2 1,-6-4-10,-2 3 1,-2-2 54,1-2 1,-3 0 79,4 0 0,-4-4-937,-1 0 677,-6 0 1,-1 4-715,-6 0 0,5 5 105,-1-1 910,1 6 0,-5-8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9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11807,'13'-7'-24,"-5"0"194,1 2 1,0 4-592,3-3 216,1 2-179,0 2 1,0 0 0,0-1 132,0-4 1,0 4-215,0-3 144,-1 2-250,1 2 0,0 0-55,0 0 66,0 0-64,0 0 624,0 0 0,-5 0 0,1 0 0,-6 0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0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7860,'0'-7'2116,"0"1"-1592,0 1-124,0 3-336,0-3-36,0 5 1,0 5-75,0 4 1,0 2-62,0 2 1,0 4 106,0 0 0,0 5-572,0-5 1,0 5 272,0-5 1,2 0-394,2-4 0,-3 4-153,4 0 506,2 0 1,-4-5 338,5-4 0,1 4 0,4-5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0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9080,'-13'13'268,"6"0"0,0-5-120,3 1 1,2-1-155,-2 5 205,2 0 51,2 0-585,0 0 264,6 0 0,1-2 171,6-2-425,6 2 161,-5-9-208,10 3 219,-9 1 0,8-5-34,-6 4 233,0-4-71,2-1 1,-7-6-33,1-2 207,0-4-83,-11 5 0,3-4-98,-5 2 270,0-2 1,-7-5 78,-6 3-52,0-3-210,-5 9 1,4-4-292,-4 2 1,4-1 112,-3 6 0,3 0-711,1 4 1,4 0 93,1 0 739,5 0 0,-3 0 0,6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0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27 7730,'-13'5'-654,"1"-3"1592,-1 9-545,0-9 0,4 8 209,1-6-217,5 6-86,-3-9 42,6 11-166,6-11 0,1 9-70,6-6 0,5 2 63,4-1 0,2-4-40,2 3 1,0-2 39,-1-2 0,1-6-178,0-3 0,-5 2 103,1-1 65,-6-1 0,1-4-80,-9 0 1,-3 0-246,-10 1 0,-3 4-676,-9 4 1,1-2 452,-6 2 0,1 0-1657,-5 4 2047,0 0 0,1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3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39 7730,'-7'0'340,"1"0"1,2-2 148,-1-2 282,1 3-198,4-5-364,-6 6 89,5 0-92,-5 0 0,8-4-180,2-1 1,-1 1 115,5 4 0,1 0-192,4 0 1,0 0 22,-1 0 0,1-4-87,0 0 0,2-1 54,2 5 0,-3 0-371,3 0 250,-3 0 0,-1 0 104,0 0 0,-4 0 58,-1 0 0,-5 2-26,2 2 0,-4-1 135,-1 5 0,0-3-83,0 3 0,0 1 155,0 4 1,0 4-90,0 0 1,-1 2-28,-4-2 1,4-1 1,-3 5 0,2-5-199,2 1 0,-4 2-61,-1-2 0,1 0-231,4-4 0,0-5-1018,0 1 588,0-6 873,0 8 0,6-9 0,1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4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7730,'0'-7'1979,"0"1"-1580,0 6-242,0 0 0,0 6-222,0 2 1,0-1 69,0 2 0,0 0-165,0 4 1,0-1 43,0 1 1,0 0-42,0 0 77,0 0 0,0 0 32,0 0 15,0 0 112,0-1-23,0 1 1,2-6 9,2-2 0,-3-2-30,4 1-19,2-3 0,0 5 14,6-6 0,-5 0 9,1 0 0,-1-1 17,5-4-157,0 4 1,0-6 61,0 2 0,-4 4-128,-1-3 0,-5 1-190,1-1 152,3 2-17,-5-4 1,4 5-147,-6-3-813,0 2 398,0-3 782,0-1 0,0 4 0,0-9 0,0 10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4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7730,'-8'0'-705,"3"0"0,3 0 1299,-2 0 45,3 0 380,-5 0-291,6 0-121,0 0 1,0 6-367,0 2 1,0 5-111,0 4 1,0-3-134,0 4 0,4 0-366,0-1 1,5 5 297,-5-5 1,5 4-581,-5-3 0,6 3 316,-1-4 0,-4 0-173,0-4 0,0 0-237,0 0 414,-1-6 1,-2 3 329,2-6 0,-3 1 0,5-11 0,-6-1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05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7748,'-7'0'1074,"-4"0"-526,9 0-54,-4 0 84,6 0 0,2 5-196,2-1 1,5 10 203,8-1 1,4 10-206,9 3 1,3 2 148,6 11 0,0 2-140,-1 11 0,1 7-183,-1 5 1,-9 2-193,-3 7 1,-13-6 22,0 2 0,-9-5-650,0-4 0,-8-10 363,-5-11 0,-2-6-1324,-2-8 1034,0 1 1,0-6-93,0-3-1476,0-8 954,1 2 1216,4-9 0,-3 4 1,4-6-1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37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52 7730,'0'-13'1559,"0"0"-1132,0 6 340,0-4-404,0 9 374,0-4-419,0 6 0,0 2 476,0 2-503,0 3 1,4 8-207,0 2 0,5 3 73,-5 6 0,2 1-246,-2 3 0,-2-2 107,2 7 1,-1-2 61,1 1 1,-2 5 16,2-1 0,-1-3-695,1 3 0,-3-8 71,4 0 0,-4-3-120,-1-1 0,0-6 396,0-3-65,0-8 542,0-3-157,0-6-75,0-6 0,0-5-53,0-7 0,-4 1 171,0 4 0,-6 0-47,1 1 0,2-1 111,-2 0 0,1 4 23,-5 1 1,0 3-119,0-3 0,-4 5 238,0-1 0,0 2-85,4 2 1,0 6 18,0 2 1,-4 4-63,0 1 0,1 4-12,7 0 1,-1 6-112,6-2 0,0 2-166,4-1 0,5 1-329,4-6 1,7 0 278,1-4 0,10-4-574,-1-1 0,2-5 325,-2 1 0,-4-2-477,-1-2 1,-5 0 370,1 0 0,-3 0-31,-1 0 0,-1-6-175,-4-3 708,4-2 0,-11-8 0,5-1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38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91 7529,'0'-8'2077,"0"3"-1066,0 5-518,0-6-149,0 5-252,5-5 20,3 6 1,4 0-192,1 0 136,0 0 0,0 0-195,0 0 0,0 0-20,0 0 0,0 0 0,-1-4 41,1-1 0,-4 1 94,-1 4 0,-3-4 1,3-1 1,-5 0 2,1 0 1,-1 4 57,2-3-49,-4-4 1,5 6 5,-6-7 1,-6 6 4,-3-1 0,2 2 15,-1 2 1,-1 0 20,-4 0 1,-1 2 77,-3 2 1,2-1 123,-2 6 1,2-1-62,-3 5 0,4 4 10,-3 0 0,3 1-45,1-6 0,4 6-81,1-1 1,5 1 60,-2 0 0,4-4-401,1 3 0,7-4 78,6-5 0,1 2-53,8-5 0,-2 3-384,1-3 1,4-1 256,-4-4 1,-1 0-371,2 0 1,-7-6 267,2-2 0,-2-4 67,-2-1 0,-5 0 415,1 1 0,-2-3 0,2-2 0,2 3 0,-10-11 0,5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38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 7730,'0'-7'1132,"-5"1"-105,3 6 291,-3 0-925,-1 0 1,4 7-161,-2 6 1,3 2-134,1 6 0,1 1 99,3 3 1,-2 1-335,2 0 1,2 1 191,-2 3 1,5-3-673,-5 3 1,5-3 314,-5-1 1,0-4-524,-4-1 0,2-5-374,2 1 686,-3-3 0,5-5-355,-6-1 609,0-5 1,0-3 256,0-8 0,-1-4 0,-4-1 0,-2 1 0,-6-1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0:39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7836,'6'-7'46,"-5"-4"270,5 9 130,0-3-384,-5 5 0,6 0 10,-2 0 1,-4 5 77,3 4 1,-2 7 0,-2 2-25,0 2-193,0 2 1,0 8 24,0 0 0,0 1 135,0-1 1,0 2-198,0 2 1,0-2-663,0-7 1,0 1 29,0 0 736,6-6 0,1-1 0,6-7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38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14 8093,'-7'0'3675,"1"0"-3307,6 0 0,6 0-249,3 0 1,2 0 50,2 0 0,4 0-668,0 0 0,2 0 388,-2 0 0,-3 0-1322,4 0 1,-4 0 246,-1 0 1185,0 0 0,5-6 0,2-1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39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26 7730,'-1'-8'979,"-3"-1"-13,2 6-584,-9-3 0,5 8 119,-3 2 0,-2 5-128,2 8 1,-2 3 47,-2 6 1,-1 5-36,-3 3 0,2 5-41,-2 4 1,3 3-176,1 5 0,2 2 42,2 3 0,3 1-363,6 3 0,7-4 188,6-9 0,6-2-650,7-7 0,1 0 356,3-4 0,-3-8-1228,3-9 1,-3-2 515,-1 3 1,-6-10 236,-3 1 1,-7-6 731,-1-3 0,-6 0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1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39 7826,'-7'-1'1100,"3"-3"-583,2 2 323,2-3-276,0 5-314,-5 0 77,3 5-114,-3 2 0,5 8 87,0 2-405,0 3 165,-6 6 1,4 4-487,-2 0 372,3 0 1,-1 0-136,-2 0 0,2 4 109,-2-4 1,1-1-295,-1-8 1,3-2 124,-4-6 1,2-2-207,-1-2 283,3-3 1,-5-9 74,6-6 0,0-5 35,0-12 1,0 0 24,0 1 1,4-3 38,1-2 0,3 2-75,-4-7 1,6 7 158,-1-2 0,-2 4-86,2 5 0,-2-4 205,2 4 0,2 2-62,-2 2 0,-2 7 320,1 1 35,1 7-265,4-4 1,-2 7-67,-2 4 1,1-1-38,-6 9 1,5-3-143,-5 7 1,5 3 152,-5 1 0,4-1-414,-3 2 1,3-1 147,-3 5 0,3 0-326,-4 0 1,5-2-95,-5-3 1,5 2-306,-5-6 0,1 5 441,-5-5 1,1 0 168,3-4 1,-2-4 239,2-1 0,-3-5 0,-1 3 0,-5-6 0,-2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1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14 7730,'-7'1'552,"2"3"-69,-2-2-59,6 3 396,-5-5-482,6 0 1,6 0-28,2 0 0,8-4-216,1 0 1,5 0-144,-5 4 0,1 0-673,0 0 1,-4 0 456,3 0 1,-3 0-837,-1 0 0,0 0 132,0 0 968,-6 0 0,5-6 0,-5-1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1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9861,'0'13'-11,"0"0"0,0 0-182,0 0 133,5 0-490,-3 0 262,4 0-822,-6 5 825,0 2 1,4 0-200,0-3 1,0-7 483,-4-1 0,0-6 0,0 3 0,0-6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2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7269,'0'-7'1221,"0"1"1,1 2-832,3 0 1,-1-1-73,6 5 0,1 0-84,7 0 1,-1 0-416,5 0 0,-4 0-159,5 0 0,-5 0-354,4 0 0,-5 0 160,1 0 1,-2 0 249,-2 0 0,-5 0-746,1 0 1030,-6 0 0,8 6 0,-4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2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59 7730,'0'7'92,"0"4"-47,0-2 1,-4 2-46,0 2 1088,-1 0-661,5 0 1,0 1 255,0 4-1375,-5 2 525,3 5 1,-3 1-965,5 0 766,0 0 1,0-1-168,0 1 1,0-2 240,0-2 1,0-4 246,0-5 0,0 0 44,0 0-65,0-6 1,0-2 64,0-10 0,0-6 72,0-6 1,1-6 18,3 1 0,-2-2 175,2-2 0,2 3 73,-2-2 0,0 6-105,-4-7 1,5 5 89,-1-1 0,2-1-57,-2 6 1,-3-1 3,4 0 0,0 4-79,0-3 0,0 3 125,0 1 0,-3 1-105,7 4 1,-5-4 1,5 4 1,-5 2 71,5 2 113,-1-3-256,5 5 1,0 2 37,0 9 0,-6 2-137,-3 2 1,2 6 42,-2 2 0,1 2 1,-4 0-250,3-2 0,-2 1-513,2 4 0,-2-1 110,-2 1-884,5 0 917,-3-6 1,4 3-113,-6-6 158,5 0 217,-3-4 1,3 0-31,-5 0-88,0 0 387,6-6 0,-4 4 0,3-9 0,-5 3 0,0-5 0,6-5 0,1-3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3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7600,'0'-7'1020,"0"-5"0,6 11-378,3-3 0,-2 2-245,1 2 0,5 0-551,4 0 0,2 0 152,-2 0 0,-2 0-1006,2 0 1,1 0 603,-1 0 0,-1 2-826,-7 2 1230,2-3 0,-4 5 0,6-6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5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13 8702,'-8'0'1326,"3"0"-1077,5 0 1,0-1 116,0-3-241,0 2 24,5-4 1,-2 6-548,6 0 330,0 0 0,3 0-704,1 0 0,4 0 442,1 0 0,-1 0-284,-4 0 0,0 0 614,-1 0 0,7 0 0,1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4:23:45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7730,'7'0'-231,"0"0"839,-3 0-89,-2 0 56,9 0-341,-4 0 0,5 2 24,-4 2 1,2-1-141,-5 5 0,3 1 81,-4 4 1,6 0-108,-1 0 1,-2-1 62,2 1 1,-1 0-161,5 0 0,0 0 59,0 0 1,0 0-86,0 0 1,0-1-22,0 1 1,2 0-107,-2 0 1,6 4-13,-11 0 1,7-4 62,-7-4 0,-2-1 28,-2 5 26,3 0-104,1 0 1,-1-4-10,-3-1-248,3-5-229,-5 3 57,9-6 0,-10-2-74,4-2 1,0 1 659,0-5 0,-1-1 0,-4-4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98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77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7" Type="http://schemas.openxmlformats.org/officeDocument/2006/relationships/image" Target="../media/image53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4.png"/><Relationship Id="rId5" Type="http://schemas.openxmlformats.org/officeDocument/2006/relationships/image" Target="../media/image533.png"/><Relationship Id="rId4" Type="http://schemas.openxmlformats.org/officeDocument/2006/relationships/image" Target="../media/image5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7.png"/><Relationship Id="rId2" Type="http://schemas.openxmlformats.org/officeDocument/2006/relationships/image" Target="../media/image5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1.png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bThCXjZFM&amp;list=PLMrJAkhIeNNSVjnsviglFoY2nXildDCcv" TargetMode="External"/><Relationship Id="rId2" Type="http://schemas.openxmlformats.org/officeDocument/2006/relationships/hyperlink" Target="https://en.wikipedia.org/wiki/Singular_value_decomposit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324" Type="http://schemas.openxmlformats.org/officeDocument/2006/relationships/customXml" Target="../ink/ink162.xml"/><Relationship Id="rId531" Type="http://schemas.openxmlformats.org/officeDocument/2006/relationships/image" Target="../media/image268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40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70.png"/><Relationship Id="rId181" Type="http://schemas.openxmlformats.org/officeDocument/2006/relationships/image" Target="../media/image93.png"/><Relationship Id="rId402" Type="http://schemas.openxmlformats.org/officeDocument/2006/relationships/customXml" Target="../ink/ink201.xml"/><Relationship Id="rId279" Type="http://schemas.openxmlformats.org/officeDocument/2006/relationships/image" Target="../media/image142.png"/><Relationship Id="rId486" Type="http://schemas.openxmlformats.org/officeDocument/2006/relationships/customXml" Target="../ink/ink243.xml"/><Relationship Id="rId43" Type="http://schemas.openxmlformats.org/officeDocument/2006/relationships/image" Target="../media/image24.png"/><Relationship Id="rId139" Type="http://schemas.openxmlformats.org/officeDocument/2006/relationships/image" Target="../media/image7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258.png"/><Relationship Id="rId85" Type="http://schemas.openxmlformats.org/officeDocument/2006/relationships/image" Target="../media/image4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9.png"/><Relationship Id="rId248" Type="http://schemas.openxmlformats.org/officeDocument/2006/relationships/customXml" Target="../ink/ink124.xml"/><Relationship Id="rId455" Type="http://schemas.openxmlformats.org/officeDocument/2006/relationships/image" Target="../media/image230.png"/><Relationship Id="rId497" Type="http://schemas.openxmlformats.org/officeDocument/2006/relationships/image" Target="../media/image251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60.png"/><Relationship Id="rId357" Type="http://schemas.openxmlformats.org/officeDocument/2006/relationships/image" Target="../media/image181.png"/><Relationship Id="rId522" Type="http://schemas.openxmlformats.org/officeDocument/2006/relationships/customXml" Target="../ink/ink261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3.png"/><Relationship Id="rId217" Type="http://schemas.openxmlformats.org/officeDocument/2006/relationships/image" Target="../media/image111.png"/><Relationship Id="rId399" Type="http://schemas.openxmlformats.org/officeDocument/2006/relationships/image" Target="../media/image202.png"/><Relationship Id="rId259" Type="http://schemas.openxmlformats.org/officeDocument/2006/relationships/image" Target="../media/image132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image" Target="../media/image269.png"/><Relationship Id="rId65" Type="http://schemas.openxmlformats.org/officeDocument/2006/relationships/image" Target="../media/image35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20.png"/><Relationship Id="rId477" Type="http://schemas.openxmlformats.org/officeDocument/2006/relationships/image" Target="../media/image241.png"/><Relationship Id="rId281" Type="http://schemas.openxmlformats.org/officeDocument/2006/relationships/image" Target="../media/image143.png"/><Relationship Id="rId337" Type="http://schemas.openxmlformats.org/officeDocument/2006/relationships/image" Target="../media/image171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3.png"/><Relationship Id="rId379" Type="http://schemas.openxmlformats.org/officeDocument/2006/relationships/image" Target="../media/image192.png"/><Relationship Id="rId7" Type="http://schemas.openxmlformats.org/officeDocument/2006/relationships/image" Target="../media/image6.png"/><Relationship Id="rId183" Type="http://schemas.openxmlformats.org/officeDocument/2006/relationships/image" Target="../media/image94.png"/><Relationship Id="rId239" Type="http://schemas.openxmlformats.org/officeDocument/2006/relationships/image" Target="../media/image12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25.png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259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10.png"/><Relationship Id="rId457" Type="http://schemas.openxmlformats.org/officeDocument/2006/relationships/image" Target="../media/image231.png"/><Relationship Id="rId261" Type="http://schemas.openxmlformats.org/officeDocument/2006/relationships/image" Target="../media/image133.png"/><Relationship Id="rId499" Type="http://schemas.openxmlformats.org/officeDocument/2006/relationships/image" Target="../media/image252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61.png"/><Relationship Id="rId359" Type="http://schemas.openxmlformats.org/officeDocument/2006/relationships/image" Target="../media/image182.png"/><Relationship Id="rId524" Type="http://schemas.openxmlformats.org/officeDocument/2006/relationships/customXml" Target="../ink/ink262.xml"/><Relationship Id="rId98" Type="http://schemas.openxmlformats.org/officeDocument/2006/relationships/customXml" Target="../ink/ink49.xml"/><Relationship Id="rId121" Type="http://schemas.openxmlformats.org/officeDocument/2006/relationships/image" Target="../media/image63.png"/><Relationship Id="rId163" Type="http://schemas.openxmlformats.org/officeDocument/2006/relationships/image" Target="../media/image84.png"/><Relationship Id="rId219" Type="http://schemas.openxmlformats.org/officeDocument/2006/relationships/image" Target="../media/image112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5.png"/><Relationship Id="rId67" Type="http://schemas.openxmlformats.org/officeDocument/2006/relationships/image" Target="../media/image36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image" Target="../media/image270.png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3.png"/><Relationship Id="rId241" Type="http://schemas.openxmlformats.org/officeDocument/2006/relationships/image" Target="../media/image123.png"/><Relationship Id="rId437" Type="http://schemas.openxmlformats.org/officeDocument/2006/relationships/image" Target="../media/image221.png"/><Relationship Id="rId479" Type="http://schemas.openxmlformats.org/officeDocument/2006/relationships/image" Target="../media/image242.png"/><Relationship Id="rId36" Type="http://schemas.openxmlformats.org/officeDocument/2006/relationships/customXml" Target="../ink/ink18.xml"/><Relationship Id="rId283" Type="http://schemas.openxmlformats.org/officeDocument/2006/relationships/image" Target="../media/image144.png"/><Relationship Id="rId339" Type="http://schemas.openxmlformats.org/officeDocument/2006/relationships/image" Target="../media/image172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01" Type="http://schemas.openxmlformats.org/officeDocument/2006/relationships/image" Target="../media/image53.png"/><Relationship Id="rId143" Type="http://schemas.openxmlformats.org/officeDocument/2006/relationships/image" Target="../media/image74.png"/><Relationship Id="rId185" Type="http://schemas.openxmlformats.org/officeDocument/2006/relationships/image" Target="../media/image95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7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60.png"/><Relationship Id="rId47" Type="http://schemas.openxmlformats.org/officeDocument/2006/relationships/image" Target="../media/image26.png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3.png"/><Relationship Id="rId196" Type="http://schemas.openxmlformats.org/officeDocument/2006/relationships/customXml" Target="../ink/ink98.xml"/><Relationship Id="rId417" Type="http://schemas.openxmlformats.org/officeDocument/2006/relationships/image" Target="../media/image211.png"/><Relationship Id="rId459" Type="http://schemas.openxmlformats.org/officeDocument/2006/relationships/image" Target="../media/image232.png"/><Relationship Id="rId16" Type="http://schemas.openxmlformats.org/officeDocument/2006/relationships/customXml" Target="../ink/ink8.xml"/><Relationship Id="rId221" Type="http://schemas.openxmlformats.org/officeDocument/2006/relationships/image" Target="../media/image113.png"/><Relationship Id="rId263" Type="http://schemas.openxmlformats.org/officeDocument/2006/relationships/image" Target="../media/image134.png"/><Relationship Id="rId319" Type="http://schemas.openxmlformats.org/officeDocument/2006/relationships/image" Target="../media/image162.png"/><Relationship Id="rId470" Type="http://schemas.openxmlformats.org/officeDocument/2006/relationships/customXml" Target="../ink/ink235.xml"/><Relationship Id="rId526" Type="http://schemas.openxmlformats.org/officeDocument/2006/relationships/customXml" Target="../ink/ink263.xml"/><Relationship Id="rId58" Type="http://schemas.openxmlformats.org/officeDocument/2006/relationships/customXml" Target="../ink/ink29.xml"/><Relationship Id="rId123" Type="http://schemas.openxmlformats.org/officeDocument/2006/relationships/image" Target="../media/image64.png"/><Relationship Id="rId330" Type="http://schemas.openxmlformats.org/officeDocument/2006/relationships/customXml" Target="../ink/ink165.xml"/><Relationship Id="rId165" Type="http://schemas.openxmlformats.org/officeDocument/2006/relationships/image" Target="../media/image85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3.png"/><Relationship Id="rId27" Type="http://schemas.openxmlformats.org/officeDocument/2006/relationships/image" Target="../media/image16.png"/><Relationship Id="rId69" Type="http://schemas.openxmlformats.org/officeDocument/2006/relationships/image" Target="../media/image37.png"/><Relationship Id="rId134" Type="http://schemas.openxmlformats.org/officeDocument/2006/relationships/customXml" Target="../ink/ink67.xml"/><Relationship Id="rId537" Type="http://schemas.openxmlformats.org/officeDocument/2006/relationships/image" Target="../media/image27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3.png"/><Relationship Id="rId383" Type="http://schemas.openxmlformats.org/officeDocument/2006/relationships/image" Target="../media/image194.png"/><Relationship Id="rId439" Type="http://schemas.openxmlformats.org/officeDocument/2006/relationships/image" Target="../media/image222.png"/><Relationship Id="rId201" Type="http://schemas.openxmlformats.org/officeDocument/2006/relationships/image" Target="../media/image103.png"/><Relationship Id="rId243" Type="http://schemas.openxmlformats.org/officeDocument/2006/relationships/image" Target="../media/image124.png"/><Relationship Id="rId285" Type="http://schemas.openxmlformats.org/officeDocument/2006/relationships/image" Target="../media/image145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54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87" Type="http://schemas.openxmlformats.org/officeDocument/2006/relationships/image" Target="../media/image96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7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3.png"/><Relationship Id="rId517" Type="http://schemas.openxmlformats.org/officeDocument/2006/relationships/image" Target="../media/image26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3.png"/><Relationship Id="rId363" Type="http://schemas.openxmlformats.org/officeDocument/2006/relationships/image" Target="../media/image184.png"/><Relationship Id="rId419" Type="http://schemas.openxmlformats.org/officeDocument/2006/relationships/image" Target="../media/image212.png"/><Relationship Id="rId223" Type="http://schemas.openxmlformats.org/officeDocument/2006/relationships/image" Target="../media/image114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5.png"/><Relationship Id="rId472" Type="http://schemas.openxmlformats.org/officeDocument/2006/relationships/customXml" Target="../ink/ink236.xml"/><Relationship Id="rId528" Type="http://schemas.openxmlformats.org/officeDocument/2006/relationships/customXml" Target="../ink/ink264.xml"/><Relationship Id="rId125" Type="http://schemas.openxmlformats.org/officeDocument/2006/relationships/image" Target="../media/image65.png"/><Relationship Id="rId167" Type="http://schemas.openxmlformats.org/officeDocument/2006/relationships/image" Target="../media/image86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8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7.png"/><Relationship Id="rId276" Type="http://schemas.openxmlformats.org/officeDocument/2006/relationships/customXml" Target="../ink/ink138.xml"/><Relationship Id="rId441" Type="http://schemas.openxmlformats.org/officeDocument/2006/relationships/image" Target="../media/image223.png"/><Relationship Id="rId483" Type="http://schemas.openxmlformats.org/officeDocument/2006/relationships/image" Target="../media/image244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3.png"/><Relationship Id="rId343" Type="http://schemas.openxmlformats.org/officeDocument/2006/relationships/image" Target="../media/image174.png"/><Relationship Id="rId82" Type="http://schemas.openxmlformats.org/officeDocument/2006/relationships/customXml" Target="../ink/ink41.xml"/><Relationship Id="rId203" Type="http://schemas.openxmlformats.org/officeDocument/2006/relationships/image" Target="../media/image104.png"/><Relationship Id="rId385" Type="http://schemas.openxmlformats.org/officeDocument/2006/relationships/image" Target="../media/image195.png"/><Relationship Id="rId245" Type="http://schemas.openxmlformats.org/officeDocument/2006/relationships/image" Target="../media/image125.png"/><Relationship Id="rId287" Type="http://schemas.openxmlformats.org/officeDocument/2006/relationships/image" Target="../media/image146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55.png"/><Relationship Id="rId147" Type="http://schemas.openxmlformats.org/officeDocument/2006/relationships/image" Target="../media/image76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8.png"/><Relationship Id="rId93" Type="http://schemas.openxmlformats.org/officeDocument/2006/relationships/image" Target="../media/image49.png"/><Relationship Id="rId189" Type="http://schemas.openxmlformats.org/officeDocument/2006/relationships/image" Target="../media/image97.png"/><Relationship Id="rId396" Type="http://schemas.openxmlformats.org/officeDocument/2006/relationships/customXml" Target="../ink/ink198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3.png"/><Relationship Id="rId463" Type="http://schemas.openxmlformats.org/officeDocument/2006/relationships/image" Target="../media/image234.png"/><Relationship Id="rId519" Type="http://schemas.openxmlformats.org/officeDocument/2006/relationships/image" Target="../media/image262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4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5.png"/><Relationship Id="rId225" Type="http://schemas.openxmlformats.org/officeDocument/2006/relationships/image" Target="../media/image115.png"/><Relationship Id="rId267" Type="http://schemas.openxmlformats.org/officeDocument/2006/relationships/image" Target="../media/image136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66.png"/><Relationship Id="rId31" Type="http://schemas.openxmlformats.org/officeDocument/2006/relationships/image" Target="../media/image18.png"/><Relationship Id="rId73" Type="http://schemas.openxmlformats.org/officeDocument/2006/relationships/image" Target="../media/image39.png"/><Relationship Id="rId169" Type="http://schemas.openxmlformats.org/officeDocument/2006/relationships/image" Target="../media/image87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3.png"/><Relationship Id="rId443" Type="http://schemas.openxmlformats.org/officeDocument/2006/relationships/image" Target="../media/image224.png"/><Relationship Id="rId303" Type="http://schemas.openxmlformats.org/officeDocument/2006/relationships/image" Target="../media/image154.png"/><Relationship Id="rId485" Type="http://schemas.openxmlformats.org/officeDocument/2006/relationships/image" Target="../media/image24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5.png"/><Relationship Id="rId387" Type="http://schemas.openxmlformats.org/officeDocument/2006/relationships/image" Target="../media/image196.png"/><Relationship Id="rId510" Type="http://schemas.openxmlformats.org/officeDocument/2006/relationships/customXml" Target="../ink/ink255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47" Type="http://schemas.openxmlformats.org/officeDocument/2006/relationships/image" Target="../media/image126.png"/><Relationship Id="rId412" Type="http://schemas.openxmlformats.org/officeDocument/2006/relationships/customXml" Target="../ink/ink206.xml"/><Relationship Id="rId107" Type="http://schemas.openxmlformats.org/officeDocument/2006/relationships/image" Target="../media/image56.png"/><Relationship Id="rId289" Type="http://schemas.openxmlformats.org/officeDocument/2006/relationships/image" Target="../media/image147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8.png"/><Relationship Id="rId53" Type="http://schemas.openxmlformats.org/officeDocument/2006/relationships/image" Target="../media/image29.png"/><Relationship Id="rId149" Type="http://schemas.openxmlformats.org/officeDocument/2006/relationships/image" Target="../media/image7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3.png"/><Relationship Id="rId95" Type="http://schemas.openxmlformats.org/officeDocument/2006/relationships/image" Target="../media/image5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4.png"/><Relationship Id="rId258" Type="http://schemas.openxmlformats.org/officeDocument/2006/relationships/customXml" Target="../ink/ink129.xml"/><Relationship Id="rId465" Type="http://schemas.openxmlformats.org/officeDocument/2006/relationships/image" Target="../media/image23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5.png"/><Relationship Id="rId367" Type="http://schemas.openxmlformats.org/officeDocument/2006/relationships/image" Target="../media/image186.png"/><Relationship Id="rId532" Type="http://schemas.openxmlformats.org/officeDocument/2006/relationships/customXml" Target="../ink/ink266.xml"/><Relationship Id="rId171" Type="http://schemas.openxmlformats.org/officeDocument/2006/relationships/image" Target="../media/image88.png"/><Relationship Id="rId227" Type="http://schemas.openxmlformats.org/officeDocument/2006/relationships/image" Target="../media/image116.png"/><Relationship Id="rId269" Type="http://schemas.openxmlformats.org/officeDocument/2006/relationships/image" Target="../media/image137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9.png"/><Relationship Id="rId129" Type="http://schemas.openxmlformats.org/officeDocument/2006/relationships/image" Target="../media/image6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3.png"/><Relationship Id="rId75" Type="http://schemas.openxmlformats.org/officeDocument/2006/relationships/image" Target="../media/image4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5.png"/><Relationship Id="rId487" Type="http://schemas.openxmlformats.org/officeDocument/2006/relationships/image" Target="../media/image246.png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47" Type="http://schemas.openxmlformats.org/officeDocument/2006/relationships/image" Target="../media/image176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8.png"/><Relationship Id="rId389" Type="http://schemas.openxmlformats.org/officeDocument/2006/relationships/image" Target="../media/image197.png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49" Type="http://schemas.openxmlformats.org/officeDocument/2006/relationships/image" Target="../media/image127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4.png"/><Relationship Id="rId55" Type="http://schemas.openxmlformats.org/officeDocument/2006/relationships/image" Target="../media/image30.png"/><Relationship Id="rId97" Type="http://schemas.openxmlformats.org/officeDocument/2006/relationships/image" Target="../media/image5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5.png"/><Relationship Id="rId467" Type="http://schemas.openxmlformats.org/officeDocument/2006/relationships/image" Target="../media/image236.png"/><Relationship Id="rId271" Type="http://schemas.openxmlformats.org/officeDocument/2006/relationships/image" Target="../media/image13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369" Type="http://schemas.openxmlformats.org/officeDocument/2006/relationships/image" Target="../media/image187.png"/><Relationship Id="rId534" Type="http://schemas.openxmlformats.org/officeDocument/2006/relationships/customXml" Target="../ink/ink267.xml"/><Relationship Id="rId173" Type="http://schemas.openxmlformats.org/officeDocument/2006/relationships/image" Target="../media/image89.png"/><Relationship Id="rId229" Type="http://schemas.openxmlformats.org/officeDocument/2006/relationships/image" Target="../media/image117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20.png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4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8.png"/><Relationship Id="rId405" Type="http://schemas.openxmlformats.org/officeDocument/2006/relationships/image" Target="../media/image205.png"/><Relationship Id="rId447" Type="http://schemas.openxmlformats.org/officeDocument/2006/relationships/image" Target="../media/image226.png"/><Relationship Id="rId251" Type="http://schemas.openxmlformats.org/officeDocument/2006/relationships/image" Target="../media/image128.png"/><Relationship Id="rId489" Type="http://schemas.openxmlformats.org/officeDocument/2006/relationships/image" Target="../media/image247.png"/><Relationship Id="rId46" Type="http://schemas.openxmlformats.org/officeDocument/2006/relationships/customXml" Target="../ink/ink23.xml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49" Type="http://schemas.openxmlformats.org/officeDocument/2006/relationships/image" Target="../media/image177.png"/><Relationship Id="rId514" Type="http://schemas.openxmlformats.org/officeDocument/2006/relationships/customXml" Target="../ink/ink257.xml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53" Type="http://schemas.openxmlformats.org/officeDocument/2006/relationships/image" Target="../media/image79.png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10.png"/><Relationship Id="rId57" Type="http://schemas.openxmlformats.org/officeDocument/2006/relationships/image" Target="../media/image31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5.png"/><Relationship Id="rId99" Type="http://schemas.openxmlformats.org/officeDocument/2006/relationships/image" Target="../media/image52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8.png"/><Relationship Id="rId427" Type="http://schemas.openxmlformats.org/officeDocument/2006/relationships/image" Target="../media/image216.png"/><Relationship Id="rId469" Type="http://schemas.openxmlformats.org/officeDocument/2006/relationships/image" Target="../media/image237.png"/><Relationship Id="rId26" Type="http://schemas.openxmlformats.org/officeDocument/2006/relationships/customXml" Target="../ink/ink13.xml"/><Relationship Id="rId231" Type="http://schemas.openxmlformats.org/officeDocument/2006/relationships/image" Target="../media/image118.png"/><Relationship Id="rId273" Type="http://schemas.openxmlformats.org/officeDocument/2006/relationships/image" Target="../media/image139.png"/><Relationship Id="rId329" Type="http://schemas.openxmlformats.org/officeDocument/2006/relationships/image" Target="../media/image167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69.png"/><Relationship Id="rId175" Type="http://schemas.openxmlformats.org/officeDocument/2006/relationships/image" Target="../media/image90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8.png"/><Relationship Id="rId505" Type="http://schemas.openxmlformats.org/officeDocument/2006/relationships/image" Target="../media/image255.png"/><Relationship Id="rId37" Type="http://schemas.openxmlformats.org/officeDocument/2006/relationships/image" Target="../media/image21.png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8.png"/><Relationship Id="rId393" Type="http://schemas.openxmlformats.org/officeDocument/2006/relationships/image" Target="../media/image199.png"/><Relationship Id="rId407" Type="http://schemas.openxmlformats.org/officeDocument/2006/relationships/image" Target="../media/image206.png"/><Relationship Id="rId449" Type="http://schemas.openxmlformats.org/officeDocument/2006/relationships/image" Target="../media/image227.png"/><Relationship Id="rId211" Type="http://schemas.openxmlformats.org/officeDocument/2006/relationships/image" Target="../media/image108.png"/><Relationship Id="rId253" Type="http://schemas.openxmlformats.org/officeDocument/2006/relationships/image" Target="../media/image129.png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59.png"/><Relationship Id="rId320" Type="http://schemas.openxmlformats.org/officeDocument/2006/relationships/customXml" Target="../ink/ink160.xml"/><Relationship Id="rId155" Type="http://schemas.openxmlformats.org/officeDocument/2006/relationships/image" Target="../media/image80.png"/><Relationship Id="rId197" Type="http://schemas.openxmlformats.org/officeDocument/2006/relationships/image" Target="../media/image101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8.png"/><Relationship Id="rId17" Type="http://schemas.openxmlformats.org/officeDocument/2006/relationships/image" Target="../media/image11.png"/><Relationship Id="rId59" Type="http://schemas.openxmlformats.org/officeDocument/2006/relationships/image" Target="../media/image32.png"/><Relationship Id="rId124" Type="http://schemas.openxmlformats.org/officeDocument/2006/relationships/customXml" Target="../ink/ink62.xml"/><Relationship Id="rId527" Type="http://schemas.openxmlformats.org/officeDocument/2006/relationships/image" Target="../media/image266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8.png"/><Relationship Id="rId373" Type="http://schemas.openxmlformats.org/officeDocument/2006/relationships/image" Target="../media/image189.png"/><Relationship Id="rId429" Type="http://schemas.openxmlformats.org/officeDocument/2006/relationships/image" Target="../media/image217.png"/><Relationship Id="rId1" Type="http://schemas.openxmlformats.org/officeDocument/2006/relationships/slideLayout" Target="../slideLayouts/slideLayout3.xml"/><Relationship Id="rId233" Type="http://schemas.openxmlformats.org/officeDocument/2006/relationships/image" Target="../media/image119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40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77" Type="http://schemas.openxmlformats.org/officeDocument/2006/relationships/image" Target="../media/image91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22.png"/><Relationship Id="rId286" Type="http://schemas.openxmlformats.org/officeDocument/2006/relationships/customXml" Target="../ink/ink143.xml"/><Relationship Id="rId451" Type="http://schemas.openxmlformats.org/officeDocument/2006/relationships/image" Target="../media/image228.png"/><Relationship Id="rId493" Type="http://schemas.openxmlformats.org/officeDocument/2006/relationships/image" Target="../media/image249.png"/><Relationship Id="rId507" Type="http://schemas.openxmlformats.org/officeDocument/2006/relationships/image" Target="../media/image25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8.png"/><Relationship Id="rId353" Type="http://schemas.openxmlformats.org/officeDocument/2006/relationships/image" Target="../media/image179.png"/><Relationship Id="rId395" Type="http://schemas.openxmlformats.org/officeDocument/2006/relationships/image" Target="../media/image200.png"/><Relationship Id="rId409" Type="http://schemas.openxmlformats.org/officeDocument/2006/relationships/image" Target="../media/image207.png"/><Relationship Id="rId92" Type="http://schemas.openxmlformats.org/officeDocument/2006/relationships/customXml" Target="../ink/ink46.xml"/><Relationship Id="rId213" Type="http://schemas.openxmlformats.org/officeDocument/2006/relationships/image" Target="../media/image109.png"/><Relationship Id="rId420" Type="http://schemas.openxmlformats.org/officeDocument/2006/relationships/customXml" Target="../ink/ink210.xml"/><Relationship Id="rId255" Type="http://schemas.openxmlformats.org/officeDocument/2006/relationships/image" Target="../media/image130.png"/><Relationship Id="rId297" Type="http://schemas.openxmlformats.org/officeDocument/2006/relationships/image" Target="../media/image151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115" Type="http://schemas.openxmlformats.org/officeDocument/2006/relationships/image" Target="../media/image60.png"/><Relationship Id="rId157" Type="http://schemas.openxmlformats.org/officeDocument/2006/relationships/image" Target="../media/image81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3.png"/><Relationship Id="rId199" Type="http://schemas.openxmlformats.org/officeDocument/2006/relationships/image" Target="../media/image102.png"/><Relationship Id="rId19" Type="http://schemas.openxmlformats.org/officeDocument/2006/relationships/image" Target="../media/image12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8.png"/><Relationship Id="rId473" Type="http://schemas.openxmlformats.org/officeDocument/2006/relationships/image" Target="../media/image239.png"/><Relationship Id="rId529" Type="http://schemas.openxmlformats.org/officeDocument/2006/relationships/image" Target="../media/image267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9.png"/><Relationship Id="rId72" Type="http://schemas.openxmlformats.org/officeDocument/2006/relationships/customXml" Target="../ink/ink36.xml"/><Relationship Id="rId375" Type="http://schemas.openxmlformats.org/officeDocument/2006/relationships/image" Target="../media/image190.png"/><Relationship Id="rId3" Type="http://schemas.openxmlformats.org/officeDocument/2006/relationships/image" Target="../media/image4.png"/><Relationship Id="rId235" Type="http://schemas.openxmlformats.org/officeDocument/2006/relationships/image" Target="../media/image120.png"/><Relationship Id="rId277" Type="http://schemas.openxmlformats.org/officeDocument/2006/relationships/image" Target="../media/image141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71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3.png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8.png"/><Relationship Id="rId453" Type="http://schemas.openxmlformats.org/officeDocument/2006/relationships/image" Target="../media/image229.png"/><Relationship Id="rId509" Type="http://schemas.openxmlformats.org/officeDocument/2006/relationships/image" Target="../media/image257.png"/><Relationship Id="rId106" Type="http://schemas.openxmlformats.org/officeDocument/2006/relationships/customXml" Target="../ink/ink53.xml"/><Relationship Id="rId313" Type="http://schemas.openxmlformats.org/officeDocument/2006/relationships/image" Target="../media/image159.png"/><Relationship Id="rId495" Type="http://schemas.openxmlformats.org/officeDocument/2006/relationships/image" Target="../media/image250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80.png"/><Relationship Id="rId397" Type="http://schemas.openxmlformats.org/officeDocument/2006/relationships/image" Target="../media/image201.png"/><Relationship Id="rId520" Type="http://schemas.openxmlformats.org/officeDocument/2006/relationships/customXml" Target="../ink/ink260.xml"/><Relationship Id="rId215" Type="http://schemas.openxmlformats.org/officeDocument/2006/relationships/image" Target="../media/image110.png"/><Relationship Id="rId257" Type="http://schemas.openxmlformats.org/officeDocument/2006/relationships/image" Target="../media/image131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2.png"/><Relationship Id="rId63" Type="http://schemas.openxmlformats.org/officeDocument/2006/relationships/image" Target="../media/image34.png"/><Relationship Id="rId159" Type="http://schemas.openxmlformats.org/officeDocument/2006/relationships/image" Target="../media/image82.png"/><Relationship Id="rId366" Type="http://schemas.openxmlformats.org/officeDocument/2006/relationships/customXml" Target="../ink/ink183.xml"/><Relationship Id="rId226" Type="http://schemas.openxmlformats.org/officeDocument/2006/relationships/customXml" Target="../ink/ink113.xml"/><Relationship Id="rId433" Type="http://schemas.openxmlformats.org/officeDocument/2006/relationships/image" Target="../media/image219.png"/><Relationship Id="rId74" Type="http://schemas.openxmlformats.org/officeDocument/2006/relationships/customXml" Target="../ink/ink37.xml"/><Relationship Id="rId377" Type="http://schemas.openxmlformats.org/officeDocument/2006/relationships/image" Target="../media/image191.png"/><Relationship Id="rId500" Type="http://schemas.openxmlformats.org/officeDocument/2006/relationships/customXml" Target="../ink/ink250.xml"/><Relationship Id="rId5" Type="http://schemas.openxmlformats.org/officeDocument/2006/relationships/image" Target="../media/image5.png"/><Relationship Id="rId237" Type="http://schemas.openxmlformats.org/officeDocument/2006/relationships/image" Target="../media/image121.png"/><Relationship Id="rId444" Type="http://schemas.openxmlformats.org/officeDocument/2006/relationships/customXml" Target="../ink/ink2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png"/><Relationship Id="rId21" Type="http://schemas.openxmlformats.org/officeDocument/2006/relationships/image" Target="../media/image281.png"/><Relationship Id="rId324" Type="http://schemas.openxmlformats.org/officeDocument/2006/relationships/customXml" Target="../ink/ink430.xml"/><Relationship Id="rId170" Type="http://schemas.openxmlformats.org/officeDocument/2006/relationships/customXml" Target="../ink/ink353.xml"/><Relationship Id="rId226" Type="http://schemas.openxmlformats.org/officeDocument/2006/relationships/customXml" Target="../ink/ink381.xml"/><Relationship Id="rId433" Type="http://schemas.openxmlformats.org/officeDocument/2006/relationships/image" Target="../media/image485.png"/><Relationship Id="rId268" Type="http://schemas.openxmlformats.org/officeDocument/2006/relationships/customXml" Target="../ink/ink402.xml"/><Relationship Id="rId475" Type="http://schemas.openxmlformats.org/officeDocument/2006/relationships/image" Target="../media/image506.png"/><Relationship Id="rId32" Type="http://schemas.openxmlformats.org/officeDocument/2006/relationships/customXml" Target="../ink/ink284.xml"/><Relationship Id="rId74" Type="http://schemas.openxmlformats.org/officeDocument/2006/relationships/customXml" Target="../ink/ink305.xml"/><Relationship Id="rId128" Type="http://schemas.openxmlformats.org/officeDocument/2006/relationships/customXml" Target="../ink/ink332.xml"/><Relationship Id="rId335" Type="http://schemas.openxmlformats.org/officeDocument/2006/relationships/image" Target="../media/image437.png"/><Relationship Id="rId377" Type="http://schemas.openxmlformats.org/officeDocument/2006/relationships/image" Target="../media/image458.png"/><Relationship Id="rId500" Type="http://schemas.openxmlformats.org/officeDocument/2006/relationships/customXml" Target="../ink/ink518.xml"/><Relationship Id="rId5" Type="http://schemas.openxmlformats.org/officeDocument/2006/relationships/image" Target="../media/image273.png"/><Relationship Id="rId181" Type="http://schemas.openxmlformats.org/officeDocument/2006/relationships/image" Target="../media/image361.png"/><Relationship Id="rId237" Type="http://schemas.openxmlformats.org/officeDocument/2006/relationships/image" Target="../media/image389.png"/><Relationship Id="rId402" Type="http://schemas.openxmlformats.org/officeDocument/2006/relationships/customXml" Target="../ink/ink469.xml"/><Relationship Id="rId279" Type="http://schemas.openxmlformats.org/officeDocument/2006/relationships/image" Target="../media/image410.png"/><Relationship Id="rId444" Type="http://schemas.openxmlformats.org/officeDocument/2006/relationships/customXml" Target="../ink/ink490.xml"/><Relationship Id="rId486" Type="http://schemas.openxmlformats.org/officeDocument/2006/relationships/customXml" Target="../ink/ink511.xml"/><Relationship Id="rId43" Type="http://schemas.openxmlformats.org/officeDocument/2006/relationships/image" Target="../media/image292.png"/><Relationship Id="rId139" Type="http://schemas.openxmlformats.org/officeDocument/2006/relationships/image" Target="../media/image340.png"/><Relationship Id="rId290" Type="http://schemas.openxmlformats.org/officeDocument/2006/relationships/customXml" Target="../ink/ink413.xml"/><Relationship Id="rId304" Type="http://schemas.openxmlformats.org/officeDocument/2006/relationships/customXml" Target="../ink/ink420.xml"/><Relationship Id="rId346" Type="http://schemas.openxmlformats.org/officeDocument/2006/relationships/customXml" Target="../ink/ink441.xml"/><Relationship Id="rId388" Type="http://schemas.openxmlformats.org/officeDocument/2006/relationships/customXml" Target="../ink/ink462.xml"/><Relationship Id="rId511" Type="http://schemas.openxmlformats.org/officeDocument/2006/relationships/customXml" Target="../ink/ink524.xml"/><Relationship Id="rId85" Type="http://schemas.openxmlformats.org/officeDocument/2006/relationships/image" Target="../media/image313.png"/><Relationship Id="rId150" Type="http://schemas.openxmlformats.org/officeDocument/2006/relationships/customXml" Target="../ink/ink343.xml"/><Relationship Id="rId192" Type="http://schemas.openxmlformats.org/officeDocument/2006/relationships/customXml" Target="../ink/ink364.xml"/><Relationship Id="rId206" Type="http://schemas.openxmlformats.org/officeDocument/2006/relationships/customXml" Target="../ink/ink371.xml"/><Relationship Id="rId413" Type="http://schemas.openxmlformats.org/officeDocument/2006/relationships/image" Target="../media/image475.png"/><Relationship Id="rId248" Type="http://schemas.openxmlformats.org/officeDocument/2006/relationships/customXml" Target="../ink/ink392.xml"/><Relationship Id="rId455" Type="http://schemas.openxmlformats.org/officeDocument/2006/relationships/image" Target="../media/image496.png"/><Relationship Id="rId497" Type="http://schemas.openxmlformats.org/officeDocument/2006/relationships/image" Target="../media/image517.png"/><Relationship Id="rId12" Type="http://schemas.openxmlformats.org/officeDocument/2006/relationships/customXml" Target="../ink/ink274.xml"/><Relationship Id="rId108" Type="http://schemas.openxmlformats.org/officeDocument/2006/relationships/customXml" Target="../ink/ink322.xml"/><Relationship Id="rId315" Type="http://schemas.openxmlformats.org/officeDocument/2006/relationships/image" Target="../media/image427.png"/><Relationship Id="rId357" Type="http://schemas.openxmlformats.org/officeDocument/2006/relationships/image" Target="../media/image448.png"/><Relationship Id="rId54" Type="http://schemas.openxmlformats.org/officeDocument/2006/relationships/customXml" Target="../ink/ink295.xml"/><Relationship Id="rId96" Type="http://schemas.openxmlformats.org/officeDocument/2006/relationships/customXml" Target="../ink/ink316.xml"/><Relationship Id="rId161" Type="http://schemas.openxmlformats.org/officeDocument/2006/relationships/image" Target="../media/image351.png"/><Relationship Id="rId217" Type="http://schemas.openxmlformats.org/officeDocument/2006/relationships/image" Target="../media/image379.png"/><Relationship Id="rId399" Type="http://schemas.openxmlformats.org/officeDocument/2006/relationships/image" Target="../media/image468.png"/><Relationship Id="rId259" Type="http://schemas.openxmlformats.org/officeDocument/2006/relationships/image" Target="../media/image400.png"/><Relationship Id="rId424" Type="http://schemas.openxmlformats.org/officeDocument/2006/relationships/customXml" Target="../ink/ink480.xml"/><Relationship Id="rId466" Type="http://schemas.openxmlformats.org/officeDocument/2006/relationships/customXml" Target="../ink/ink501.xml"/><Relationship Id="rId23" Type="http://schemas.openxmlformats.org/officeDocument/2006/relationships/image" Target="../media/image282.png"/><Relationship Id="rId119" Type="http://schemas.openxmlformats.org/officeDocument/2006/relationships/image" Target="../media/image330.png"/><Relationship Id="rId270" Type="http://schemas.openxmlformats.org/officeDocument/2006/relationships/customXml" Target="../ink/ink403.xml"/><Relationship Id="rId326" Type="http://schemas.openxmlformats.org/officeDocument/2006/relationships/customXml" Target="../ink/ink431.xml"/><Relationship Id="rId65" Type="http://schemas.openxmlformats.org/officeDocument/2006/relationships/image" Target="../media/image303.png"/><Relationship Id="rId130" Type="http://schemas.openxmlformats.org/officeDocument/2006/relationships/customXml" Target="../ink/ink333.xml"/><Relationship Id="rId368" Type="http://schemas.openxmlformats.org/officeDocument/2006/relationships/customXml" Target="../ink/ink452.xml"/><Relationship Id="rId172" Type="http://schemas.openxmlformats.org/officeDocument/2006/relationships/customXml" Target="../ink/ink354.xml"/><Relationship Id="rId228" Type="http://schemas.openxmlformats.org/officeDocument/2006/relationships/customXml" Target="../ink/ink382.xml"/><Relationship Id="rId435" Type="http://schemas.openxmlformats.org/officeDocument/2006/relationships/image" Target="../media/image486.png"/><Relationship Id="rId477" Type="http://schemas.openxmlformats.org/officeDocument/2006/relationships/image" Target="../media/image507.png"/><Relationship Id="rId281" Type="http://schemas.openxmlformats.org/officeDocument/2006/relationships/image" Target="../media/image411.png"/><Relationship Id="rId337" Type="http://schemas.openxmlformats.org/officeDocument/2006/relationships/image" Target="../media/image438.png"/><Relationship Id="rId502" Type="http://schemas.openxmlformats.org/officeDocument/2006/relationships/customXml" Target="../ink/ink519.xml"/><Relationship Id="rId34" Type="http://schemas.openxmlformats.org/officeDocument/2006/relationships/customXml" Target="../ink/ink285.xml"/><Relationship Id="rId76" Type="http://schemas.openxmlformats.org/officeDocument/2006/relationships/customXml" Target="../ink/ink306.xml"/><Relationship Id="rId141" Type="http://schemas.openxmlformats.org/officeDocument/2006/relationships/image" Target="../media/image341.png"/><Relationship Id="rId379" Type="http://schemas.openxmlformats.org/officeDocument/2006/relationships/image" Target="../media/image459.png"/><Relationship Id="rId7" Type="http://schemas.openxmlformats.org/officeDocument/2006/relationships/image" Target="../media/image274.png"/><Relationship Id="rId183" Type="http://schemas.openxmlformats.org/officeDocument/2006/relationships/image" Target="../media/image362.png"/><Relationship Id="rId239" Type="http://schemas.openxmlformats.org/officeDocument/2006/relationships/image" Target="../media/image390.png"/><Relationship Id="rId390" Type="http://schemas.openxmlformats.org/officeDocument/2006/relationships/customXml" Target="../ink/ink463.xml"/><Relationship Id="rId404" Type="http://schemas.openxmlformats.org/officeDocument/2006/relationships/customXml" Target="../ink/ink470.xml"/><Relationship Id="rId446" Type="http://schemas.openxmlformats.org/officeDocument/2006/relationships/customXml" Target="../ink/ink491.xml"/><Relationship Id="rId250" Type="http://schemas.openxmlformats.org/officeDocument/2006/relationships/customXml" Target="../ink/ink393.xml"/><Relationship Id="rId292" Type="http://schemas.openxmlformats.org/officeDocument/2006/relationships/customXml" Target="../ink/ink414.xml"/><Relationship Id="rId306" Type="http://schemas.openxmlformats.org/officeDocument/2006/relationships/customXml" Target="../ink/ink421.xml"/><Relationship Id="rId488" Type="http://schemas.openxmlformats.org/officeDocument/2006/relationships/customXml" Target="../ink/ink512.xml"/><Relationship Id="rId45" Type="http://schemas.openxmlformats.org/officeDocument/2006/relationships/image" Target="../media/image293.png"/><Relationship Id="rId87" Type="http://schemas.openxmlformats.org/officeDocument/2006/relationships/image" Target="../media/image314.png"/><Relationship Id="rId110" Type="http://schemas.openxmlformats.org/officeDocument/2006/relationships/customXml" Target="../ink/ink323.xml"/><Relationship Id="rId348" Type="http://schemas.openxmlformats.org/officeDocument/2006/relationships/customXml" Target="../ink/ink442.xml"/><Relationship Id="rId513" Type="http://schemas.openxmlformats.org/officeDocument/2006/relationships/customXml" Target="../ink/ink525.xml"/><Relationship Id="rId152" Type="http://schemas.openxmlformats.org/officeDocument/2006/relationships/customXml" Target="../ink/ink344.xml"/><Relationship Id="rId194" Type="http://schemas.openxmlformats.org/officeDocument/2006/relationships/customXml" Target="../ink/ink365.xml"/><Relationship Id="rId208" Type="http://schemas.openxmlformats.org/officeDocument/2006/relationships/customXml" Target="../ink/ink372.xml"/><Relationship Id="rId415" Type="http://schemas.openxmlformats.org/officeDocument/2006/relationships/image" Target="../media/image476.png"/><Relationship Id="rId457" Type="http://schemas.openxmlformats.org/officeDocument/2006/relationships/image" Target="../media/image497.png"/><Relationship Id="rId261" Type="http://schemas.openxmlformats.org/officeDocument/2006/relationships/image" Target="../media/image401.png"/><Relationship Id="rId499" Type="http://schemas.openxmlformats.org/officeDocument/2006/relationships/image" Target="../media/image518.png"/><Relationship Id="rId14" Type="http://schemas.openxmlformats.org/officeDocument/2006/relationships/customXml" Target="../ink/ink275.xml"/><Relationship Id="rId56" Type="http://schemas.openxmlformats.org/officeDocument/2006/relationships/customXml" Target="../ink/ink296.xml"/><Relationship Id="rId317" Type="http://schemas.openxmlformats.org/officeDocument/2006/relationships/image" Target="../media/image428.png"/><Relationship Id="rId359" Type="http://schemas.openxmlformats.org/officeDocument/2006/relationships/image" Target="../media/image449.png"/><Relationship Id="rId98" Type="http://schemas.openxmlformats.org/officeDocument/2006/relationships/customXml" Target="../ink/ink317.xml"/><Relationship Id="rId121" Type="http://schemas.openxmlformats.org/officeDocument/2006/relationships/image" Target="../media/image331.png"/><Relationship Id="rId163" Type="http://schemas.openxmlformats.org/officeDocument/2006/relationships/image" Target="../media/image352.png"/><Relationship Id="rId219" Type="http://schemas.openxmlformats.org/officeDocument/2006/relationships/image" Target="../media/image380.png"/><Relationship Id="rId370" Type="http://schemas.openxmlformats.org/officeDocument/2006/relationships/customXml" Target="../ink/ink453.xml"/><Relationship Id="rId426" Type="http://schemas.openxmlformats.org/officeDocument/2006/relationships/customXml" Target="../ink/ink481.xml"/><Relationship Id="rId230" Type="http://schemas.openxmlformats.org/officeDocument/2006/relationships/customXml" Target="../ink/ink383.xml"/><Relationship Id="rId468" Type="http://schemas.openxmlformats.org/officeDocument/2006/relationships/customXml" Target="../ink/ink502.xml"/><Relationship Id="rId25" Type="http://schemas.openxmlformats.org/officeDocument/2006/relationships/image" Target="../media/image283.png"/><Relationship Id="rId67" Type="http://schemas.openxmlformats.org/officeDocument/2006/relationships/image" Target="../media/image304.png"/><Relationship Id="rId272" Type="http://schemas.openxmlformats.org/officeDocument/2006/relationships/customXml" Target="../ink/ink404.xml"/><Relationship Id="rId328" Type="http://schemas.openxmlformats.org/officeDocument/2006/relationships/customXml" Target="../ink/ink432.xml"/><Relationship Id="rId132" Type="http://schemas.openxmlformats.org/officeDocument/2006/relationships/customXml" Target="../ink/ink334.xml"/><Relationship Id="rId174" Type="http://schemas.openxmlformats.org/officeDocument/2006/relationships/customXml" Target="../ink/ink355.xml"/><Relationship Id="rId381" Type="http://schemas.openxmlformats.org/officeDocument/2006/relationships/image" Target="../media/image460.png"/><Relationship Id="rId241" Type="http://schemas.openxmlformats.org/officeDocument/2006/relationships/image" Target="../media/image391.png"/><Relationship Id="rId437" Type="http://schemas.openxmlformats.org/officeDocument/2006/relationships/image" Target="../media/image487.png"/><Relationship Id="rId479" Type="http://schemas.openxmlformats.org/officeDocument/2006/relationships/image" Target="../media/image508.png"/><Relationship Id="rId36" Type="http://schemas.openxmlformats.org/officeDocument/2006/relationships/customXml" Target="../ink/ink286.xml"/><Relationship Id="rId283" Type="http://schemas.openxmlformats.org/officeDocument/2006/relationships/image" Target="../media/image412.png"/><Relationship Id="rId339" Type="http://schemas.openxmlformats.org/officeDocument/2006/relationships/image" Target="../media/image439.png"/><Relationship Id="rId490" Type="http://schemas.openxmlformats.org/officeDocument/2006/relationships/customXml" Target="../ink/ink513.xml"/><Relationship Id="rId504" Type="http://schemas.openxmlformats.org/officeDocument/2006/relationships/customXml" Target="../ink/ink520.xml"/><Relationship Id="rId78" Type="http://schemas.openxmlformats.org/officeDocument/2006/relationships/customXml" Target="../ink/ink307.xml"/><Relationship Id="rId101" Type="http://schemas.openxmlformats.org/officeDocument/2006/relationships/image" Target="../media/image321.png"/><Relationship Id="rId143" Type="http://schemas.openxmlformats.org/officeDocument/2006/relationships/image" Target="../media/image342.png"/><Relationship Id="rId185" Type="http://schemas.openxmlformats.org/officeDocument/2006/relationships/image" Target="../media/image363.png"/><Relationship Id="rId350" Type="http://schemas.openxmlformats.org/officeDocument/2006/relationships/customXml" Target="../ink/ink443.xml"/><Relationship Id="rId406" Type="http://schemas.openxmlformats.org/officeDocument/2006/relationships/customXml" Target="../ink/ink471.xml"/><Relationship Id="rId9" Type="http://schemas.openxmlformats.org/officeDocument/2006/relationships/image" Target="../media/image275.png"/><Relationship Id="rId210" Type="http://schemas.openxmlformats.org/officeDocument/2006/relationships/customXml" Target="../ink/ink373.xml"/><Relationship Id="rId392" Type="http://schemas.openxmlformats.org/officeDocument/2006/relationships/customXml" Target="../ink/ink464.xml"/><Relationship Id="rId448" Type="http://schemas.openxmlformats.org/officeDocument/2006/relationships/customXml" Target="../ink/ink492.xml"/><Relationship Id="rId252" Type="http://schemas.openxmlformats.org/officeDocument/2006/relationships/customXml" Target="../ink/ink394.xml"/><Relationship Id="rId294" Type="http://schemas.openxmlformats.org/officeDocument/2006/relationships/customXml" Target="../ink/ink415.xml"/><Relationship Id="rId308" Type="http://schemas.openxmlformats.org/officeDocument/2006/relationships/customXml" Target="../ink/ink422.xml"/><Relationship Id="rId515" Type="http://schemas.openxmlformats.org/officeDocument/2006/relationships/customXml" Target="../ink/ink526.xml"/><Relationship Id="rId47" Type="http://schemas.openxmlformats.org/officeDocument/2006/relationships/image" Target="../media/image294.png"/><Relationship Id="rId89" Type="http://schemas.openxmlformats.org/officeDocument/2006/relationships/image" Target="../media/image315.png"/><Relationship Id="rId112" Type="http://schemas.openxmlformats.org/officeDocument/2006/relationships/customXml" Target="../ink/ink324.xml"/><Relationship Id="rId154" Type="http://schemas.openxmlformats.org/officeDocument/2006/relationships/customXml" Target="../ink/ink345.xml"/><Relationship Id="rId361" Type="http://schemas.openxmlformats.org/officeDocument/2006/relationships/image" Target="../media/image450.png"/><Relationship Id="rId196" Type="http://schemas.openxmlformats.org/officeDocument/2006/relationships/customXml" Target="../ink/ink366.xml"/><Relationship Id="rId417" Type="http://schemas.openxmlformats.org/officeDocument/2006/relationships/image" Target="../media/image477.png"/><Relationship Id="rId459" Type="http://schemas.openxmlformats.org/officeDocument/2006/relationships/image" Target="../media/image498.png"/><Relationship Id="rId16" Type="http://schemas.openxmlformats.org/officeDocument/2006/relationships/customXml" Target="../ink/ink276.xml"/><Relationship Id="rId221" Type="http://schemas.openxmlformats.org/officeDocument/2006/relationships/image" Target="../media/image381.png"/><Relationship Id="rId263" Type="http://schemas.openxmlformats.org/officeDocument/2006/relationships/image" Target="../media/image402.png"/><Relationship Id="rId319" Type="http://schemas.openxmlformats.org/officeDocument/2006/relationships/image" Target="../media/image429.png"/><Relationship Id="rId470" Type="http://schemas.openxmlformats.org/officeDocument/2006/relationships/customXml" Target="../ink/ink503.xml"/><Relationship Id="rId58" Type="http://schemas.openxmlformats.org/officeDocument/2006/relationships/customXml" Target="../ink/ink297.xml"/><Relationship Id="rId123" Type="http://schemas.openxmlformats.org/officeDocument/2006/relationships/image" Target="../media/image332.png"/><Relationship Id="rId330" Type="http://schemas.openxmlformats.org/officeDocument/2006/relationships/customXml" Target="../ink/ink433.xml"/><Relationship Id="rId165" Type="http://schemas.openxmlformats.org/officeDocument/2006/relationships/image" Target="../media/image353.png"/><Relationship Id="rId372" Type="http://schemas.openxmlformats.org/officeDocument/2006/relationships/customXml" Target="../ink/ink454.xml"/><Relationship Id="rId428" Type="http://schemas.openxmlformats.org/officeDocument/2006/relationships/customXml" Target="../ink/ink482.xml"/><Relationship Id="rId232" Type="http://schemas.openxmlformats.org/officeDocument/2006/relationships/customXml" Target="../ink/ink384.xml"/><Relationship Id="rId274" Type="http://schemas.openxmlformats.org/officeDocument/2006/relationships/customXml" Target="../ink/ink405.xml"/><Relationship Id="rId481" Type="http://schemas.openxmlformats.org/officeDocument/2006/relationships/image" Target="../media/image509.png"/><Relationship Id="rId27" Type="http://schemas.openxmlformats.org/officeDocument/2006/relationships/image" Target="../media/image284.png"/><Relationship Id="rId69" Type="http://schemas.openxmlformats.org/officeDocument/2006/relationships/image" Target="../media/image305.png"/><Relationship Id="rId134" Type="http://schemas.openxmlformats.org/officeDocument/2006/relationships/customXml" Target="../ink/ink335.xml"/><Relationship Id="rId80" Type="http://schemas.openxmlformats.org/officeDocument/2006/relationships/customXml" Target="../ink/ink308.xml"/><Relationship Id="rId176" Type="http://schemas.openxmlformats.org/officeDocument/2006/relationships/customXml" Target="../ink/ink356.xml"/><Relationship Id="rId341" Type="http://schemas.openxmlformats.org/officeDocument/2006/relationships/image" Target="../media/image440.png"/><Relationship Id="rId383" Type="http://schemas.openxmlformats.org/officeDocument/2006/relationships/image" Target="../media/image461.png"/><Relationship Id="rId439" Type="http://schemas.openxmlformats.org/officeDocument/2006/relationships/image" Target="../media/image488.png"/><Relationship Id="rId201" Type="http://schemas.openxmlformats.org/officeDocument/2006/relationships/image" Target="../media/image371.png"/><Relationship Id="rId243" Type="http://schemas.openxmlformats.org/officeDocument/2006/relationships/image" Target="../media/image392.png"/><Relationship Id="rId285" Type="http://schemas.openxmlformats.org/officeDocument/2006/relationships/image" Target="../media/image413.png"/><Relationship Id="rId450" Type="http://schemas.openxmlformats.org/officeDocument/2006/relationships/customXml" Target="../ink/ink493.xml"/><Relationship Id="rId506" Type="http://schemas.openxmlformats.org/officeDocument/2006/relationships/image" Target="../media/image521.png"/><Relationship Id="rId38" Type="http://schemas.openxmlformats.org/officeDocument/2006/relationships/customXml" Target="../ink/ink287.xml"/><Relationship Id="rId103" Type="http://schemas.openxmlformats.org/officeDocument/2006/relationships/image" Target="../media/image322.png"/><Relationship Id="rId310" Type="http://schemas.openxmlformats.org/officeDocument/2006/relationships/customXml" Target="../ink/ink423.xml"/><Relationship Id="rId492" Type="http://schemas.openxmlformats.org/officeDocument/2006/relationships/customXml" Target="../ink/ink514.xml"/><Relationship Id="rId91" Type="http://schemas.openxmlformats.org/officeDocument/2006/relationships/image" Target="../media/image316.png"/><Relationship Id="rId145" Type="http://schemas.openxmlformats.org/officeDocument/2006/relationships/image" Target="../media/image343.png"/><Relationship Id="rId187" Type="http://schemas.openxmlformats.org/officeDocument/2006/relationships/image" Target="../media/image364.png"/><Relationship Id="rId352" Type="http://schemas.openxmlformats.org/officeDocument/2006/relationships/customXml" Target="../ink/ink444.xml"/><Relationship Id="rId394" Type="http://schemas.openxmlformats.org/officeDocument/2006/relationships/customXml" Target="../ink/ink465.xml"/><Relationship Id="rId408" Type="http://schemas.openxmlformats.org/officeDocument/2006/relationships/customXml" Target="../ink/ink472.xml"/><Relationship Id="rId212" Type="http://schemas.openxmlformats.org/officeDocument/2006/relationships/customXml" Target="../ink/ink374.xml"/><Relationship Id="rId254" Type="http://schemas.openxmlformats.org/officeDocument/2006/relationships/customXml" Target="../ink/ink395.xml"/><Relationship Id="rId49" Type="http://schemas.openxmlformats.org/officeDocument/2006/relationships/image" Target="../media/image295.png"/><Relationship Id="rId114" Type="http://schemas.openxmlformats.org/officeDocument/2006/relationships/customXml" Target="../ink/ink325.xml"/><Relationship Id="rId296" Type="http://schemas.openxmlformats.org/officeDocument/2006/relationships/customXml" Target="../ink/ink416.xml"/><Relationship Id="rId461" Type="http://schemas.openxmlformats.org/officeDocument/2006/relationships/image" Target="../media/image499.png"/><Relationship Id="rId517" Type="http://schemas.openxmlformats.org/officeDocument/2006/relationships/customXml" Target="../ink/ink527.xml"/><Relationship Id="rId60" Type="http://schemas.openxmlformats.org/officeDocument/2006/relationships/customXml" Target="../ink/ink298.xml"/><Relationship Id="rId156" Type="http://schemas.openxmlformats.org/officeDocument/2006/relationships/customXml" Target="../ink/ink346.xml"/><Relationship Id="rId198" Type="http://schemas.openxmlformats.org/officeDocument/2006/relationships/customXml" Target="../ink/ink367.xml"/><Relationship Id="rId321" Type="http://schemas.openxmlformats.org/officeDocument/2006/relationships/image" Target="../media/image430.png"/><Relationship Id="rId363" Type="http://schemas.openxmlformats.org/officeDocument/2006/relationships/image" Target="../media/image451.png"/><Relationship Id="rId419" Type="http://schemas.openxmlformats.org/officeDocument/2006/relationships/image" Target="../media/image478.png"/><Relationship Id="rId223" Type="http://schemas.openxmlformats.org/officeDocument/2006/relationships/image" Target="../media/image382.png"/><Relationship Id="rId430" Type="http://schemas.openxmlformats.org/officeDocument/2006/relationships/customXml" Target="../ink/ink483.xml"/><Relationship Id="rId18" Type="http://schemas.openxmlformats.org/officeDocument/2006/relationships/customXml" Target="../ink/ink277.xml"/><Relationship Id="rId265" Type="http://schemas.openxmlformats.org/officeDocument/2006/relationships/image" Target="../media/image403.png"/><Relationship Id="rId472" Type="http://schemas.openxmlformats.org/officeDocument/2006/relationships/customXml" Target="../ink/ink504.xml"/><Relationship Id="rId125" Type="http://schemas.openxmlformats.org/officeDocument/2006/relationships/image" Target="../media/image333.png"/><Relationship Id="rId167" Type="http://schemas.openxmlformats.org/officeDocument/2006/relationships/image" Target="../media/image354.png"/><Relationship Id="rId332" Type="http://schemas.openxmlformats.org/officeDocument/2006/relationships/customXml" Target="../ink/ink434.xml"/><Relationship Id="rId374" Type="http://schemas.openxmlformats.org/officeDocument/2006/relationships/customXml" Target="../ink/ink455.xml"/><Relationship Id="rId71" Type="http://schemas.openxmlformats.org/officeDocument/2006/relationships/image" Target="../media/image306.png"/><Relationship Id="rId234" Type="http://schemas.openxmlformats.org/officeDocument/2006/relationships/customXml" Target="../ink/ink385.xml"/><Relationship Id="rId2" Type="http://schemas.openxmlformats.org/officeDocument/2006/relationships/customXml" Target="../ink/ink269.xml"/><Relationship Id="rId29" Type="http://schemas.openxmlformats.org/officeDocument/2006/relationships/image" Target="../media/image285.png"/><Relationship Id="rId276" Type="http://schemas.openxmlformats.org/officeDocument/2006/relationships/customXml" Target="../ink/ink406.xml"/><Relationship Id="rId441" Type="http://schemas.openxmlformats.org/officeDocument/2006/relationships/image" Target="../media/image489.png"/><Relationship Id="rId483" Type="http://schemas.openxmlformats.org/officeDocument/2006/relationships/image" Target="../media/image510.png"/><Relationship Id="rId40" Type="http://schemas.openxmlformats.org/officeDocument/2006/relationships/customXml" Target="../ink/ink288.xml"/><Relationship Id="rId136" Type="http://schemas.openxmlformats.org/officeDocument/2006/relationships/customXml" Target="../ink/ink336.xml"/><Relationship Id="rId178" Type="http://schemas.openxmlformats.org/officeDocument/2006/relationships/customXml" Target="../ink/ink357.xml"/><Relationship Id="rId301" Type="http://schemas.openxmlformats.org/officeDocument/2006/relationships/image" Target="../media/image421.png"/><Relationship Id="rId343" Type="http://schemas.openxmlformats.org/officeDocument/2006/relationships/image" Target="../media/image441.png"/><Relationship Id="rId82" Type="http://schemas.openxmlformats.org/officeDocument/2006/relationships/customXml" Target="../ink/ink309.xml"/><Relationship Id="rId203" Type="http://schemas.openxmlformats.org/officeDocument/2006/relationships/image" Target="../media/image372.png"/><Relationship Id="rId385" Type="http://schemas.openxmlformats.org/officeDocument/2006/relationships/image" Target="../media/image462.png"/><Relationship Id="rId245" Type="http://schemas.openxmlformats.org/officeDocument/2006/relationships/image" Target="../media/image393.png"/><Relationship Id="rId287" Type="http://schemas.openxmlformats.org/officeDocument/2006/relationships/image" Target="../media/image414.png"/><Relationship Id="rId410" Type="http://schemas.openxmlformats.org/officeDocument/2006/relationships/customXml" Target="../ink/ink473.xml"/><Relationship Id="rId452" Type="http://schemas.openxmlformats.org/officeDocument/2006/relationships/customXml" Target="../ink/ink494.xml"/><Relationship Id="rId494" Type="http://schemas.openxmlformats.org/officeDocument/2006/relationships/customXml" Target="../ink/ink515.xml"/><Relationship Id="rId508" Type="http://schemas.openxmlformats.org/officeDocument/2006/relationships/image" Target="../media/image522.png"/><Relationship Id="rId105" Type="http://schemas.openxmlformats.org/officeDocument/2006/relationships/image" Target="../media/image323.png"/><Relationship Id="rId147" Type="http://schemas.openxmlformats.org/officeDocument/2006/relationships/image" Target="../media/image344.png"/><Relationship Id="rId312" Type="http://schemas.openxmlformats.org/officeDocument/2006/relationships/customXml" Target="../ink/ink424.xml"/><Relationship Id="rId354" Type="http://schemas.openxmlformats.org/officeDocument/2006/relationships/customXml" Target="../ink/ink445.xml"/><Relationship Id="rId51" Type="http://schemas.openxmlformats.org/officeDocument/2006/relationships/image" Target="../media/image296.png"/><Relationship Id="rId93" Type="http://schemas.openxmlformats.org/officeDocument/2006/relationships/image" Target="../media/image317.png"/><Relationship Id="rId189" Type="http://schemas.openxmlformats.org/officeDocument/2006/relationships/image" Target="../media/image365.png"/><Relationship Id="rId396" Type="http://schemas.openxmlformats.org/officeDocument/2006/relationships/customXml" Target="../ink/ink466.xml"/><Relationship Id="rId214" Type="http://schemas.openxmlformats.org/officeDocument/2006/relationships/customXml" Target="../ink/ink375.xml"/><Relationship Id="rId256" Type="http://schemas.openxmlformats.org/officeDocument/2006/relationships/customXml" Target="../ink/ink396.xml"/><Relationship Id="rId298" Type="http://schemas.openxmlformats.org/officeDocument/2006/relationships/customXml" Target="../ink/ink417.xml"/><Relationship Id="rId421" Type="http://schemas.openxmlformats.org/officeDocument/2006/relationships/image" Target="../media/image479.png"/><Relationship Id="rId463" Type="http://schemas.openxmlformats.org/officeDocument/2006/relationships/image" Target="../media/image500.png"/><Relationship Id="rId116" Type="http://schemas.openxmlformats.org/officeDocument/2006/relationships/customXml" Target="../ink/ink326.xml"/><Relationship Id="rId158" Type="http://schemas.openxmlformats.org/officeDocument/2006/relationships/customXml" Target="../ink/ink347.xml"/><Relationship Id="rId323" Type="http://schemas.openxmlformats.org/officeDocument/2006/relationships/image" Target="../media/image431.png"/><Relationship Id="rId20" Type="http://schemas.openxmlformats.org/officeDocument/2006/relationships/customXml" Target="../ink/ink278.xml"/><Relationship Id="rId62" Type="http://schemas.openxmlformats.org/officeDocument/2006/relationships/customXml" Target="../ink/ink299.xml"/><Relationship Id="rId365" Type="http://schemas.openxmlformats.org/officeDocument/2006/relationships/image" Target="../media/image452.png"/><Relationship Id="rId225" Type="http://schemas.openxmlformats.org/officeDocument/2006/relationships/image" Target="../media/image383.png"/><Relationship Id="rId267" Type="http://schemas.openxmlformats.org/officeDocument/2006/relationships/image" Target="../media/image404.png"/><Relationship Id="rId432" Type="http://schemas.openxmlformats.org/officeDocument/2006/relationships/customXml" Target="../ink/ink484.xml"/><Relationship Id="rId474" Type="http://schemas.openxmlformats.org/officeDocument/2006/relationships/customXml" Target="../ink/ink505.xml"/><Relationship Id="rId127" Type="http://schemas.openxmlformats.org/officeDocument/2006/relationships/image" Target="../media/image334.png"/><Relationship Id="rId31" Type="http://schemas.openxmlformats.org/officeDocument/2006/relationships/image" Target="../media/image286.png"/><Relationship Id="rId73" Type="http://schemas.openxmlformats.org/officeDocument/2006/relationships/image" Target="../media/image307.png"/><Relationship Id="rId169" Type="http://schemas.openxmlformats.org/officeDocument/2006/relationships/image" Target="../media/image355.png"/><Relationship Id="rId334" Type="http://schemas.openxmlformats.org/officeDocument/2006/relationships/customXml" Target="../ink/ink435.xml"/><Relationship Id="rId376" Type="http://schemas.openxmlformats.org/officeDocument/2006/relationships/customXml" Target="../ink/ink456.xml"/><Relationship Id="rId4" Type="http://schemas.openxmlformats.org/officeDocument/2006/relationships/customXml" Target="../ink/ink270.xml"/><Relationship Id="rId180" Type="http://schemas.openxmlformats.org/officeDocument/2006/relationships/customXml" Target="../ink/ink358.xml"/><Relationship Id="rId236" Type="http://schemas.openxmlformats.org/officeDocument/2006/relationships/customXml" Target="../ink/ink386.xml"/><Relationship Id="rId278" Type="http://schemas.openxmlformats.org/officeDocument/2006/relationships/customXml" Target="../ink/ink407.xml"/><Relationship Id="rId401" Type="http://schemas.openxmlformats.org/officeDocument/2006/relationships/image" Target="../media/image469.png"/><Relationship Id="rId443" Type="http://schemas.openxmlformats.org/officeDocument/2006/relationships/image" Target="../media/image490.png"/><Relationship Id="rId303" Type="http://schemas.openxmlformats.org/officeDocument/2006/relationships/image" Target="../media/image22.png"/><Relationship Id="rId485" Type="http://schemas.openxmlformats.org/officeDocument/2006/relationships/image" Target="../media/image511.png"/><Relationship Id="rId42" Type="http://schemas.openxmlformats.org/officeDocument/2006/relationships/customXml" Target="../ink/ink289.xml"/><Relationship Id="rId84" Type="http://schemas.openxmlformats.org/officeDocument/2006/relationships/customXml" Target="../ink/ink310.xml"/><Relationship Id="rId138" Type="http://schemas.openxmlformats.org/officeDocument/2006/relationships/customXml" Target="../ink/ink337.xml"/><Relationship Id="rId345" Type="http://schemas.openxmlformats.org/officeDocument/2006/relationships/image" Target="../media/image442.png"/><Relationship Id="rId387" Type="http://schemas.openxmlformats.org/officeDocument/2006/relationships/image" Target="../media/image463.png"/><Relationship Id="rId510" Type="http://schemas.openxmlformats.org/officeDocument/2006/relationships/image" Target="../media/image523.png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47" Type="http://schemas.openxmlformats.org/officeDocument/2006/relationships/image" Target="../media/image394.png"/><Relationship Id="rId412" Type="http://schemas.openxmlformats.org/officeDocument/2006/relationships/customXml" Target="../ink/ink474.xml"/><Relationship Id="rId107" Type="http://schemas.openxmlformats.org/officeDocument/2006/relationships/image" Target="../media/image324.png"/><Relationship Id="rId289" Type="http://schemas.openxmlformats.org/officeDocument/2006/relationships/image" Target="../media/image415.png"/><Relationship Id="rId454" Type="http://schemas.openxmlformats.org/officeDocument/2006/relationships/customXml" Target="../ink/ink495.xml"/><Relationship Id="rId496" Type="http://schemas.openxmlformats.org/officeDocument/2006/relationships/customXml" Target="../ink/ink516.xml"/><Relationship Id="rId11" Type="http://schemas.openxmlformats.org/officeDocument/2006/relationships/image" Target="../media/image276.png"/><Relationship Id="rId53" Type="http://schemas.openxmlformats.org/officeDocument/2006/relationships/image" Target="../media/image297.png"/><Relationship Id="rId149" Type="http://schemas.openxmlformats.org/officeDocument/2006/relationships/image" Target="../media/image345.png"/><Relationship Id="rId314" Type="http://schemas.openxmlformats.org/officeDocument/2006/relationships/customXml" Target="../ink/ink425.xml"/><Relationship Id="rId356" Type="http://schemas.openxmlformats.org/officeDocument/2006/relationships/customXml" Target="../ink/ink446.xml"/><Relationship Id="rId398" Type="http://schemas.openxmlformats.org/officeDocument/2006/relationships/customXml" Target="../ink/ink467.xml"/><Relationship Id="rId95" Type="http://schemas.openxmlformats.org/officeDocument/2006/relationships/image" Target="../media/image318.png"/><Relationship Id="rId160" Type="http://schemas.openxmlformats.org/officeDocument/2006/relationships/customXml" Target="../ink/ink348.xml"/><Relationship Id="rId216" Type="http://schemas.openxmlformats.org/officeDocument/2006/relationships/customXml" Target="../ink/ink376.xml"/><Relationship Id="rId423" Type="http://schemas.openxmlformats.org/officeDocument/2006/relationships/image" Target="../media/image480.png"/><Relationship Id="rId258" Type="http://schemas.openxmlformats.org/officeDocument/2006/relationships/customXml" Target="../ink/ink397.xml"/><Relationship Id="rId465" Type="http://schemas.openxmlformats.org/officeDocument/2006/relationships/image" Target="../media/image501.png"/><Relationship Id="rId22" Type="http://schemas.openxmlformats.org/officeDocument/2006/relationships/customXml" Target="../ink/ink279.xml"/><Relationship Id="rId64" Type="http://schemas.openxmlformats.org/officeDocument/2006/relationships/customXml" Target="../ink/ink300.xml"/><Relationship Id="rId118" Type="http://schemas.openxmlformats.org/officeDocument/2006/relationships/customXml" Target="../ink/ink327.xml"/><Relationship Id="rId325" Type="http://schemas.openxmlformats.org/officeDocument/2006/relationships/image" Target="../media/image432.png"/><Relationship Id="rId367" Type="http://schemas.openxmlformats.org/officeDocument/2006/relationships/image" Target="../media/image453.png"/><Relationship Id="rId171" Type="http://schemas.openxmlformats.org/officeDocument/2006/relationships/image" Target="../media/image356.png"/><Relationship Id="rId227" Type="http://schemas.openxmlformats.org/officeDocument/2006/relationships/image" Target="../media/image384.png"/><Relationship Id="rId269" Type="http://schemas.openxmlformats.org/officeDocument/2006/relationships/image" Target="../media/image405.png"/><Relationship Id="rId434" Type="http://schemas.openxmlformats.org/officeDocument/2006/relationships/customXml" Target="../ink/ink485.xml"/><Relationship Id="rId476" Type="http://schemas.openxmlformats.org/officeDocument/2006/relationships/customXml" Target="../ink/ink506.xml"/><Relationship Id="rId33" Type="http://schemas.openxmlformats.org/officeDocument/2006/relationships/image" Target="../media/image287.png"/><Relationship Id="rId129" Type="http://schemas.openxmlformats.org/officeDocument/2006/relationships/image" Target="../media/image335.png"/><Relationship Id="rId280" Type="http://schemas.openxmlformats.org/officeDocument/2006/relationships/customXml" Target="../ink/ink408.xml"/><Relationship Id="rId336" Type="http://schemas.openxmlformats.org/officeDocument/2006/relationships/customXml" Target="../ink/ink436.xml"/><Relationship Id="rId501" Type="http://schemas.openxmlformats.org/officeDocument/2006/relationships/image" Target="../media/image519.png"/><Relationship Id="rId75" Type="http://schemas.openxmlformats.org/officeDocument/2006/relationships/image" Target="../media/image308.png"/><Relationship Id="rId140" Type="http://schemas.openxmlformats.org/officeDocument/2006/relationships/customXml" Target="../ink/ink338.xml"/><Relationship Id="rId182" Type="http://schemas.openxmlformats.org/officeDocument/2006/relationships/customXml" Target="../ink/ink359.xml"/><Relationship Id="rId378" Type="http://schemas.openxmlformats.org/officeDocument/2006/relationships/customXml" Target="../ink/ink457.xml"/><Relationship Id="rId403" Type="http://schemas.openxmlformats.org/officeDocument/2006/relationships/image" Target="../media/image470.png"/><Relationship Id="rId6" Type="http://schemas.openxmlformats.org/officeDocument/2006/relationships/customXml" Target="../ink/ink271.xml"/><Relationship Id="rId238" Type="http://schemas.openxmlformats.org/officeDocument/2006/relationships/customXml" Target="../ink/ink387.xml"/><Relationship Id="rId445" Type="http://schemas.openxmlformats.org/officeDocument/2006/relationships/image" Target="../media/image491.png"/><Relationship Id="rId487" Type="http://schemas.openxmlformats.org/officeDocument/2006/relationships/image" Target="../media/image512.png"/><Relationship Id="rId291" Type="http://schemas.openxmlformats.org/officeDocument/2006/relationships/image" Target="../media/image416.png"/><Relationship Id="rId305" Type="http://schemas.openxmlformats.org/officeDocument/2006/relationships/image" Target="../media/image422.png"/><Relationship Id="rId347" Type="http://schemas.openxmlformats.org/officeDocument/2006/relationships/image" Target="../media/image443.png"/><Relationship Id="rId512" Type="http://schemas.openxmlformats.org/officeDocument/2006/relationships/image" Target="../media/image524.png"/><Relationship Id="rId44" Type="http://schemas.openxmlformats.org/officeDocument/2006/relationships/customXml" Target="../ink/ink290.xml"/><Relationship Id="rId86" Type="http://schemas.openxmlformats.org/officeDocument/2006/relationships/customXml" Target="../ink/ink311.xml"/><Relationship Id="rId151" Type="http://schemas.openxmlformats.org/officeDocument/2006/relationships/image" Target="../media/image346.png"/><Relationship Id="rId389" Type="http://schemas.openxmlformats.org/officeDocument/2006/relationships/image" Target="../media/image464.png"/><Relationship Id="rId193" Type="http://schemas.openxmlformats.org/officeDocument/2006/relationships/image" Target="../media/image367.png"/><Relationship Id="rId207" Type="http://schemas.openxmlformats.org/officeDocument/2006/relationships/image" Target="../media/image374.png"/><Relationship Id="rId249" Type="http://schemas.openxmlformats.org/officeDocument/2006/relationships/image" Target="../media/image395.png"/><Relationship Id="rId414" Type="http://schemas.openxmlformats.org/officeDocument/2006/relationships/customXml" Target="../ink/ink475.xml"/><Relationship Id="rId456" Type="http://schemas.openxmlformats.org/officeDocument/2006/relationships/customXml" Target="../ink/ink496.xml"/><Relationship Id="rId498" Type="http://schemas.openxmlformats.org/officeDocument/2006/relationships/customXml" Target="../ink/ink517.xml"/><Relationship Id="rId13" Type="http://schemas.openxmlformats.org/officeDocument/2006/relationships/image" Target="../media/image277.png"/><Relationship Id="rId109" Type="http://schemas.openxmlformats.org/officeDocument/2006/relationships/image" Target="../media/image325.png"/><Relationship Id="rId260" Type="http://schemas.openxmlformats.org/officeDocument/2006/relationships/customXml" Target="../ink/ink398.xml"/><Relationship Id="rId316" Type="http://schemas.openxmlformats.org/officeDocument/2006/relationships/customXml" Target="../ink/ink426.xml"/><Relationship Id="rId55" Type="http://schemas.openxmlformats.org/officeDocument/2006/relationships/image" Target="../media/image298.png"/><Relationship Id="rId97" Type="http://schemas.openxmlformats.org/officeDocument/2006/relationships/image" Target="../media/image319.png"/><Relationship Id="rId120" Type="http://schemas.openxmlformats.org/officeDocument/2006/relationships/customXml" Target="../ink/ink328.xml"/><Relationship Id="rId358" Type="http://schemas.openxmlformats.org/officeDocument/2006/relationships/customXml" Target="../ink/ink447.xml"/><Relationship Id="rId162" Type="http://schemas.openxmlformats.org/officeDocument/2006/relationships/customXml" Target="../ink/ink349.xml"/><Relationship Id="rId218" Type="http://schemas.openxmlformats.org/officeDocument/2006/relationships/customXml" Target="../ink/ink377.xml"/><Relationship Id="rId425" Type="http://schemas.openxmlformats.org/officeDocument/2006/relationships/image" Target="../media/image481.png"/><Relationship Id="rId467" Type="http://schemas.openxmlformats.org/officeDocument/2006/relationships/image" Target="../media/image502.png"/><Relationship Id="rId271" Type="http://schemas.openxmlformats.org/officeDocument/2006/relationships/image" Target="../media/image406.png"/><Relationship Id="rId24" Type="http://schemas.openxmlformats.org/officeDocument/2006/relationships/customXml" Target="../ink/ink280.xml"/><Relationship Id="rId66" Type="http://schemas.openxmlformats.org/officeDocument/2006/relationships/customXml" Target="../ink/ink301.xml"/><Relationship Id="rId131" Type="http://schemas.openxmlformats.org/officeDocument/2006/relationships/image" Target="../media/image336.png"/><Relationship Id="rId327" Type="http://schemas.openxmlformats.org/officeDocument/2006/relationships/image" Target="../media/image433.png"/><Relationship Id="rId369" Type="http://schemas.openxmlformats.org/officeDocument/2006/relationships/image" Target="../media/image454.png"/><Relationship Id="rId173" Type="http://schemas.openxmlformats.org/officeDocument/2006/relationships/image" Target="../media/image357.png"/><Relationship Id="rId229" Type="http://schemas.openxmlformats.org/officeDocument/2006/relationships/image" Target="../media/image385.png"/><Relationship Id="rId380" Type="http://schemas.openxmlformats.org/officeDocument/2006/relationships/customXml" Target="../ink/ink458.xml"/><Relationship Id="rId436" Type="http://schemas.openxmlformats.org/officeDocument/2006/relationships/customXml" Target="../ink/ink486.xml"/><Relationship Id="rId240" Type="http://schemas.openxmlformats.org/officeDocument/2006/relationships/customXml" Target="../ink/ink388.xml"/><Relationship Id="rId478" Type="http://schemas.openxmlformats.org/officeDocument/2006/relationships/customXml" Target="../ink/ink507.xml"/><Relationship Id="rId35" Type="http://schemas.openxmlformats.org/officeDocument/2006/relationships/image" Target="../media/image288.png"/><Relationship Id="rId77" Type="http://schemas.openxmlformats.org/officeDocument/2006/relationships/image" Target="../media/image309.png"/><Relationship Id="rId100" Type="http://schemas.openxmlformats.org/officeDocument/2006/relationships/customXml" Target="../ink/ink318.xml"/><Relationship Id="rId282" Type="http://schemas.openxmlformats.org/officeDocument/2006/relationships/customXml" Target="../ink/ink409.xml"/><Relationship Id="rId338" Type="http://schemas.openxmlformats.org/officeDocument/2006/relationships/customXml" Target="../ink/ink437.xml"/><Relationship Id="rId503" Type="http://schemas.openxmlformats.org/officeDocument/2006/relationships/image" Target="../media/image520.png"/><Relationship Id="rId8" Type="http://schemas.openxmlformats.org/officeDocument/2006/relationships/customXml" Target="../ink/ink272.xml"/><Relationship Id="rId142" Type="http://schemas.openxmlformats.org/officeDocument/2006/relationships/customXml" Target="../ink/ink339.xml"/><Relationship Id="rId184" Type="http://schemas.openxmlformats.org/officeDocument/2006/relationships/customXml" Target="../ink/ink360.xml"/><Relationship Id="rId391" Type="http://schemas.openxmlformats.org/officeDocument/2006/relationships/image" Target="../media/image170.png"/><Relationship Id="rId405" Type="http://schemas.openxmlformats.org/officeDocument/2006/relationships/image" Target="../media/image471.png"/><Relationship Id="rId447" Type="http://schemas.openxmlformats.org/officeDocument/2006/relationships/image" Target="../media/image492.png"/><Relationship Id="rId251" Type="http://schemas.openxmlformats.org/officeDocument/2006/relationships/image" Target="../media/image396.png"/><Relationship Id="rId489" Type="http://schemas.openxmlformats.org/officeDocument/2006/relationships/image" Target="../media/image513.png"/><Relationship Id="rId46" Type="http://schemas.openxmlformats.org/officeDocument/2006/relationships/customXml" Target="../ink/ink291.xml"/><Relationship Id="rId293" Type="http://schemas.openxmlformats.org/officeDocument/2006/relationships/image" Target="../media/image417.png"/><Relationship Id="rId307" Type="http://schemas.openxmlformats.org/officeDocument/2006/relationships/image" Target="../media/image423.png"/><Relationship Id="rId349" Type="http://schemas.openxmlformats.org/officeDocument/2006/relationships/image" Target="../media/image444.png"/><Relationship Id="rId514" Type="http://schemas.openxmlformats.org/officeDocument/2006/relationships/image" Target="../media/image525.png"/><Relationship Id="rId88" Type="http://schemas.openxmlformats.org/officeDocument/2006/relationships/customXml" Target="../ink/ink312.xml"/><Relationship Id="rId111" Type="http://schemas.openxmlformats.org/officeDocument/2006/relationships/image" Target="../media/image326.png"/><Relationship Id="rId153" Type="http://schemas.openxmlformats.org/officeDocument/2006/relationships/image" Target="../media/image347.png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360" Type="http://schemas.openxmlformats.org/officeDocument/2006/relationships/customXml" Target="../ink/ink448.xml"/><Relationship Id="rId416" Type="http://schemas.openxmlformats.org/officeDocument/2006/relationships/customXml" Target="../ink/ink476.xml"/><Relationship Id="rId220" Type="http://schemas.openxmlformats.org/officeDocument/2006/relationships/customXml" Target="../ink/ink378.xml"/><Relationship Id="rId458" Type="http://schemas.openxmlformats.org/officeDocument/2006/relationships/customXml" Target="../ink/ink497.xml"/><Relationship Id="rId15" Type="http://schemas.openxmlformats.org/officeDocument/2006/relationships/image" Target="../media/image278.png"/><Relationship Id="rId57" Type="http://schemas.openxmlformats.org/officeDocument/2006/relationships/image" Target="../media/image299.png"/><Relationship Id="rId262" Type="http://schemas.openxmlformats.org/officeDocument/2006/relationships/customXml" Target="../ink/ink399.xml"/><Relationship Id="rId318" Type="http://schemas.openxmlformats.org/officeDocument/2006/relationships/customXml" Target="../ink/ink427.xml"/><Relationship Id="rId99" Type="http://schemas.openxmlformats.org/officeDocument/2006/relationships/image" Target="../media/image320.png"/><Relationship Id="rId122" Type="http://schemas.openxmlformats.org/officeDocument/2006/relationships/customXml" Target="../ink/ink329.xml"/><Relationship Id="rId164" Type="http://schemas.openxmlformats.org/officeDocument/2006/relationships/customXml" Target="../ink/ink350.xml"/><Relationship Id="rId371" Type="http://schemas.openxmlformats.org/officeDocument/2006/relationships/image" Target="../media/image455.png"/><Relationship Id="rId427" Type="http://schemas.openxmlformats.org/officeDocument/2006/relationships/image" Target="../media/image482.png"/><Relationship Id="rId469" Type="http://schemas.openxmlformats.org/officeDocument/2006/relationships/image" Target="../media/image503.png"/><Relationship Id="rId26" Type="http://schemas.openxmlformats.org/officeDocument/2006/relationships/customXml" Target="../ink/ink281.xml"/><Relationship Id="rId231" Type="http://schemas.openxmlformats.org/officeDocument/2006/relationships/image" Target="../media/image386.png"/><Relationship Id="rId273" Type="http://schemas.openxmlformats.org/officeDocument/2006/relationships/image" Target="../media/image407.png"/><Relationship Id="rId329" Type="http://schemas.openxmlformats.org/officeDocument/2006/relationships/image" Target="../media/image434.png"/><Relationship Id="rId480" Type="http://schemas.openxmlformats.org/officeDocument/2006/relationships/customXml" Target="../ink/ink508.xml"/><Relationship Id="rId68" Type="http://schemas.openxmlformats.org/officeDocument/2006/relationships/customXml" Target="../ink/ink302.xml"/><Relationship Id="rId133" Type="http://schemas.openxmlformats.org/officeDocument/2006/relationships/image" Target="../media/image337.png"/><Relationship Id="rId175" Type="http://schemas.openxmlformats.org/officeDocument/2006/relationships/image" Target="../media/image358.png"/><Relationship Id="rId340" Type="http://schemas.openxmlformats.org/officeDocument/2006/relationships/customXml" Target="../ink/ink438.xml"/><Relationship Id="rId200" Type="http://schemas.openxmlformats.org/officeDocument/2006/relationships/customXml" Target="../ink/ink368.xml"/><Relationship Id="rId382" Type="http://schemas.openxmlformats.org/officeDocument/2006/relationships/customXml" Target="../ink/ink459.xml"/><Relationship Id="rId438" Type="http://schemas.openxmlformats.org/officeDocument/2006/relationships/customXml" Target="../ink/ink487.xml"/><Relationship Id="rId242" Type="http://schemas.openxmlformats.org/officeDocument/2006/relationships/customXml" Target="../ink/ink389.xml"/><Relationship Id="rId284" Type="http://schemas.openxmlformats.org/officeDocument/2006/relationships/customXml" Target="../ink/ink410.xml"/><Relationship Id="rId491" Type="http://schemas.openxmlformats.org/officeDocument/2006/relationships/image" Target="../media/image514.png"/><Relationship Id="rId505" Type="http://schemas.openxmlformats.org/officeDocument/2006/relationships/customXml" Target="../ink/ink521.xml"/><Relationship Id="rId37" Type="http://schemas.openxmlformats.org/officeDocument/2006/relationships/image" Target="../media/image289.png"/><Relationship Id="rId79" Type="http://schemas.openxmlformats.org/officeDocument/2006/relationships/image" Target="../media/image310.png"/><Relationship Id="rId102" Type="http://schemas.openxmlformats.org/officeDocument/2006/relationships/customXml" Target="../ink/ink319.xml"/><Relationship Id="rId144" Type="http://schemas.openxmlformats.org/officeDocument/2006/relationships/customXml" Target="../ink/ink340.xml"/><Relationship Id="rId90" Type="http://schemas.openxmlformats.org/officeDocument/2006/relationships/customXml" Target="../ink/ink313.xml"/><Relationship Id="rId186" Type="http://schemas.openxmlformats.org/officeDocument/2006/relationships/customXml" Target="../ink/ink361.xml"/><Relationship Id="rId351" Type="http://schemas.openxmlformats.org/officeDocument/2006/relationships/image" Target="../media/image445.png"/><Relationship Id="rId393" Type="http://schemas.openxmlformats.org/officeDocument/2006/relationships/image" Target="../media/image465.png"/><Relationship Id="rId407" Type="http://schemas.openxmlformats.org/officeDocument/2006/relationships/image" Target="../media/image472.png"/><Relationship Id="rId449" Type="http://schemas.openxmlformats.org/officeDocument/2006/relationships/image" Target="../media/image493.png"/><Relationship Id="rId211" Type="http://schemas.openxmlformats.org/officeDocument/2006/relationships/image" Target="../media/image376.png"/><Relationship Id="rId253" Type="http://schemas.openxmlformats.org/officeDocument/2006/relationships/image" Target="../media/image397.png"/><Relationship Id="rId295" Type="http://schemas.openxmlformats.org/officeDocument/2006/relationships/image" Target="../media/image418.png"/><Relationship Id="rId309" Type="http://schemas.openxmlformats.org/officeDocument/2006/relationships/image" Target="../media/image424.png"/><Relationship Id="rId460" Type="http://schemas.openxmlformats.org/officeDocument/2006/relationships/customXml" Target="../ink/ink498.xml"/><Relationship Id="rId516" Type="http://schemas.openxmlformats.org/officeDocument/2006/relationships/image" Target="../media/image526.png"/><Relationship Id="rId48" Type="http://schemas.openxmlformats.org/officeDocument/2006/relationships/customXml" Target="../ink/ink292.xml"/><Relationship Id="rId113" Type="http://schemas.openxmlformats.org/officeDocument/2006/relationships/image" Target="../media/image327.png"/><Relationship Id="rId320" Type="http://schemas.openxmlformats.org/officeDocument/2006/relationships/customXml" Target="../ink/ink428.xml"/><Relationship Id="rId155" Type="http://schemas.openxmlformats.org/officeDocument/2006/relationships/image" Target="../media/image348.png"/><Relationship Id="rId197" Type="http://schemas.openxmlformats.org/officeDocument/2006/relationships/image" Target="../media/image369.png"/><Relationship Id="rId362" Type="http://schemas.openxmlformats.org/officeDocument/2006/relationships/customXml" Target="../ink/ink449.xml"/><Relationship Id="rId418" Type="http://schemas.openxmlformats.org/officeDocument/2006/relationships/customXml" Target="../ink/ink477.xml"/><Relationship Id="rId222" Type="http://schemas.openxmlformats.org/officeDocument/2006/relationships/customXml" Target="../ink/ink379.xml"/><Relationship Id="rId264" Type="http://schemas.openxmlformats.org/officeDocument/2006/relationships/customXml" Target="../ink/ink400.xml"/><Relationship Id="rId471" Type="http://schemas.openxmlformats.org/officeDocument/2006/relationships/image" Target="../media/image504.png"/><Relationship Id="rId17" Type="http://schemas.openxmlformats.org/officeDocument/2006/relationships/image" Target="../media/image279.png"/><Relationship Id="rId59" Type="http://schemas.openxmlformats.org/officeDocument/2006/relationships/image" Target="../media/image300.png"/><Relationship Id="rId124" Type="http://schemas.openxmlformats.org/officeDocument/2006/relationships/customXml" Target="../ink/ink330.xml"/><Relationship Id="rId70" Type="http://schemas.openxmlformats.org/officeDocument/2006/relationships/customXml" Target="../ink/ink303.xml"/><Relationship Id="rId166" Type="http://schemas.openxmlformats.org/officeDocument/2006/relationships/customXml" Target="../ink/ink351.xml"/><Relationship Id="rId331" Type="http://schemas.openxmlformats.org/officeDocument/2006/relationships/image" Target="../media/image435.png"/><Relationship Id="rId373" Type="http://schemas.openxmlformats.org/officeDocument/2006/relationships/image" Target="../media/image456.png"/><Relationship Id="rId429" Type="http://schemas.openxmlformats.org/officeDocument/2006/relationships/image" Target="../media/image483.png"/><Relationship Id="rId1" Type="http://schemas.openxmlformats.org/officeDocument/2006/relationships/slideLayout" Target="../slideLayouts/slideLayout3.xml"/><Relationship Id="rId233" Type="http://schemas.openxmlformats.org/officeDocument/2006/relationships/image" Target="../media/image387.png"/><Relationship Id="rId440" Type="http://schemas.openxmlformats.org/officeDocument/2006/relationships/customXml" Target="../ink/ink488.xml"/><Relationship Id="rId28" Type="http://schemas.openxmlformats.org/officeDocument/2006/relationships/customXml" Target="../ink/ink282.xml"/><Relationship Id="rId275" Type="http://schemas.openxmlformats.org/officeDocument/2006/relationships/image" Target="../media/image408.png"/><Relationship Id="rId300" Type="http://schemas.openxmlformats.org/officeDocument/2006/relationships/customXml" Target="../ink/ink418.xml"/><Relationship Id="rId482" Type="http://schemas.openxmlformats.org/officeDocument/2006/relationships/customXml" Target="../ink/ink509.xml"/><Relationship Id="rId81" Type="http://schemas.openxmlformats.org/officeDocument/2006/relationships/image" Target="../media/image311.png"/><Relationship Id="rId135" Type="http://schemas.openxmlformats.org/officeDocument/2006/relationships/image" Target="../media/image338.png"/><Relationship Id="rId177" Type="http://schemas.openxmlformats.org/officeDocument/2006/relationships/image" Target="../media/image359.png"/><Relationship Id="rId342" Type="http://schemas.openxmlformats.org/officeDocument/2006/relationships/customXml" Target="../ink/ink439.xml"/><Relationship Id="rId384" Type="http://schemas.openxmlformats.org/officeDocument/2006/relationships/customXml" Target="../ink/ink460.xml"/><Relationship Id="rId202" Type="http://schemas.openxmlformats.org/officeDocument/2006/relationships/customXml" Target="../ink/ink369.xml"/><Relationship Id="rId244" Type="http://schemas.openxmlformats.org/officeDocument/2006/relationships/customXml" Target="../ink/ink390.xml"/><Relationship Id="rId39" Type="http://schemas.openxmlformats.org/officeDocument/2006/relationships/image" Target="../media/image290.png"/><Relationship Id="rId286" Type="http://schemas.openxmlformats.org/officeDocument/2006/relationships/customXml" Target="../ink/ink411.xml"/><Relationship Id="rId451" Type="http://schemas.openxmlformats.org/officeDocument/2006/relationships/image" Target="../media/image494.png"/><Relationship Id="rId493" Type="http://schemas.openxmlformats.org/officeDocument/2006/relationships/image" Target="../media/image515.png"/><Relationship Id="rId507" Type="http://schemas.openxmlformats.org/officeDocument/2006/relationships/customXml" Target="../ink/ink522.xml"/><Relationship Id="rId50" Type="http://schemas.openxmlformats.org/officeDocument/2006/relationships/customXml" Target="../ink/ink293.xml"/><Relationship Id="rId104" Type="http://schemas.openxmlformats.org/officeDocument/2006/relationships/customXml" Target="../ink/ink320.xml"/><Relationship Id="rId146" Type="http://schemas.openxmlformats.org/officeDocument/2006/relationships/customXml" Target="../ink/ink341.xml"/><Relationship Id="rId188" Type="http://schemas.openxmlformats.org/officeDocument/2006/relationships/customXml" Target="../ink/ink362.xml"/><Relationship Id="rId311" Type="http://schemas.openxmlformats.org/officeDocument/2006/relationships/image" Target="../media/image425.png"/><Relationship Id="rId353" Type="http://schemas.openxmlformats.org/officeDocument/2006/relationships/image" Target="../media/image446.png"/><Relationship Id="rId395" Type="http://schemas.openxmlformats.org/officeDocument/2006/relationships/image" Target="../media/image466.png"/><Relationship Id="rId409" Type="http://schemas.openxmlformats.org/officeDocument/2006/relationships/image" Target="../media/image473.png"/><Relationship Id="rId92" Type="http://schemas.openxmlformats.org/officeDocument/2006/relationships/customXml" Target="../ink/ink314.xml"/><Relationship Id="rId213" Type="http://schemas.openxmlformats.org/officeDocument/2006/relationships/image" Target="../media/image377.png"/><Relationship Id="rId420" Type="http://schemas.openxmlformats.org/officeDocument/2006/relationships/customXml" Target="../ink/ink478.xml"/><Relationship Id="rId255" Type="http://schemas.openxmlformats.org/officeDocument/2006/relationships/image" Target="../media/image398.png"/><Relationship Id="rId297" Type="http://schemas.openxmlformats.org/officeDocument/2006/relationships/image" Target="../media/image419.png"/><Relationship Id="rId462" Type="http://schemas.openxmlformats.org/officeDocument/2006/relationships/customXml" Target="../ink/ink499.xml"/><Relationship Id="rId518" Type="http://schemas.openxmlformats.org/officeDocument/2006/relationships/image" Target="../media/image527.png"/><Relationship Id="rId115" Type="http://schemas.openxmlformats.org/officeDocument/2006/relationships/image" Target="../media/image328.png"/><Relationship Id="rId157" Type="http://schemas.openxmlformats.org/officeDocument/2006/relationships/image" Target="../media/image349.png"/><Relationship Id="rId322" Type="http://schemas.openxmlformats.org/officeDocument/2006/relationships/customXml" Target="../ink/ink429.xml"/><Relationship Id="rId364" Type="http://schemas.openxmlformats.org/officeDocument/2006/relationships/customXml" Target="../ink/ink450.xml"/><Relationship Id="rId61" Type="http://schemas.openxmlformats.org/officeDocument/2006/relationships/image" Target="../media/image301.png"/><Relationship Id="rId199" Type="http://schemas.openxmlformats.org/officeDocument/2006/relationships/image" Target="../media/image370.png"/><Relationship Id="rId19" Type="http://schemas.openxmlformats.org/officeDocument/2006/relationships/image" Target="../media/image280.png"/><Relationship Id="rId224" Type="http://schemas.openxmlformats.org/officeDocument/2006/relationships/customXml" Target="../ink/ink380.xml"/><Relationship Id="rId266" Type="http://schemas.openxmlformats.org/officeDocument/2006/relationships/customXml" Target="../ink/ink401.xml"/><Relationship Id="rId431" Type="http://schemas.openxmlformats.org/officeDocument/2006/relationships/image" Target="../media/image484.png"/><Relationship Id="rId473" Type="http://schemas.openxmlformats.org/officeDocument/2006/relationships/image" Target="../media/image505.png"/><Relationship Id="rId30" Type="http://schemas.openxmlformats.org/officeDocument/2006/relationships/customXml" Target="../ink/ink283.xml"/><Relationship Id="rId126" Type="http://schemas.openxmlformats.org/officeDocument/2006/relationships/customXml" Target="../ink/ink331.xml"/><Relationship Id="rId168" Type="http://schemas.openxmlformats.org/officeDocument/2006/relationships/customXml" Target="../ink/ink352.xml"/><Relationship Id="rId333" Type="http://schemas.openxmlformats.org/officeDocument/2006/relationships/image" Target="../media/image436.png"/><Relationship Id="rId72" Type="http://schemas.openxmlformats.org/officeDocument/2006/relationships/customXml" Target="../ink/ink304.xml"/><Relationship Id="rId375" Type="http://schemas.openxmlformats.org/officeDocument/2006/relationships/image" Target="../media/image457.png"/><Relationship Id="rId3" Type="http://schemas.openxmlformats.org/officeDocument/2006/relationships/image" Target="../media/image272.png"/><Relationship Id="rId235" Type="http://schemas.openxmlformats.org/officeDocument/2006/relationships/image" Target="../media/image388.png"/><Relationship Id="rId277" Type="http://schemas.openxmlformats.org/officeDocument/2006/relationships/image" Target="../media/image409.png"/><Relationship Id="rId400" Type="http://schemas.openxmlformats.org/officeDocument/2006/relationships/customXml" Target="../ink/ink468.xml"/><Relationship Id="rId442" Type="http://schemas.openxmlformats.org/officeDocument/2006/relationships/customXml" Target="../ink/ink489.xml"/><Relationship Id="rId484" Type="http://schemas.openxmlformats.org/officeDocument/2006/relationships/customXml" Target="../ink/ink510.xml"/><Relationship Id="rId137" Type="http://schemas.openxmlformats.org/officeDocument/2006/relationships/image" Target="../media/image339.png"/><Relationship Id="rId302" Type="http://schemas.openxmlformats.org/officeDocument/2006/relationships/customXml" Target="../ink/ink419.xml"/><Relationship Id="rId344" Type="http://schemas.openxmlformats.org/officeDocument/2006/relationships/customXml" Target="../ink/ink440.xml"/><Relationship Id="rId41" Type="http://schemas.openxmlformats.org/officeDocument/2006/relationships/image" Target="../media/image291.png"/><Relationship Id="rId83" Type="http://schemas.openxmlformats.org/officeDocument/2006/relationships/image" Target="../media/image312.png"/><Relationship Id="rId179" Type="http://schemas.openxmlformats.org/officeDocument/2006/relationships/image" Target="../media/image360.png"/><Relationship Id="rId386" Type="http://schemas.openxmlformats.org/officeDocument/2006/relationships/customXml" Target="../ink/ink461.xml"/><Relationship Id="rId190" Type="http://schemas.openxmlformats.org/officeDocument/2006/relationships/customXml" Target="../ink/ink363.xml"/><Relationship Id="rId204" Type="http://schemas.openxmlformats.org/officeDocument/2006/relationships/customXml" Target="../ink/ink370.xml"/><Relationship Id="rId246" Type="http://schemas.openxmlformats.org/officeDocument/2006/relationships/customXml" Target="../ink/ink391.xml"/><Relationship Id="rId288" Type="http://schemas.openxmlformats.org/officeDocument/2006/relationships/customXml" Target="../ink/ink412.xml"/><Relationship Id="rId411" Type="http://schemas.openxmlformats.org/officeDocument/2006/relationships/image" Target="../media/image474.png"/><Relationship Id="rId453" Type="http://schemas.openxmlformats.org/officeDocument/2006/relationships/image" Target="../media/image495.png"/><Relationship Id="rId509" Type="http://schemas.openxmlformats.org/officeDocument/2006/relationships/customXml" Target="../ink/ink523.xml"/><Relationship Id="rId106" Type="http://schemas.openxmlformats.org/officeDocument/2006/relationships/customXml" Target="../ink/ink321.xml"/><Relationship Id="rId313" Type="http://schemas.openxmlformats.org/officeDocument/2006/relationships/image" Target="../media/image426.png"/><Relationship Id="rId495" Type="http://schemas.openxmlformats.org/officeDocument/2006/relationships/image" Target="../media/image516.png"/><Relationship Id="rId10" Type="http://schemas.openxmlformats.org/officeDocument/2006/relationships/customXml" Target="../ink/ink273.xml"/><Relationship Id="rId52" Type="http://schemas.openxmlformats.org/officeDocument/2006/relationships/customXml" Target="../ink/ink294.xml"/><Relationship Id="rId94" Type="http://schemas.openxmlformats.org/officeDocument/2006/relationships/customXml" Target="../ink/ink315.xml"/><Relationship Id="rId148" Type="http://schemas.openxmlformats.org/officeDocument/2006/relationships/customXml" Target="../ink/ink342.xml"/><Relationship Id="rId355" Type="http://schemas.openxmlformats.org/officeDocument/2006/relationships/image" Target="../media/image447.png"/><Relationship Id="rId397" Type="http://schemas.openxmlformats.org/officeDocument/2006/relationships/image" Target="../media/image467.png"/><Relationship Id="rId215" Type="http://schemas.openxmlformats.org/officeDocument/2006/relationships/image" Target="../media/image378.png"/><Relationship Id="rId257" Type="http://schemas.openxmlformats.org/officeDocument/2006/relationships/image" Target="../media/image399.png"/><Relationship Id="rId422" Type="http://schemas.openxmlformats.org/officeDocument/2006/relationships/customXml" Target="../ink/ink479.xml"/><Relationship Id="rId464" Type="http://schemas.openxmlformats.org/officeDocument/2006/relationships/customXml" Target="../ink/ink500.xml"/><Relationship Id="rId299" Type="http://schemas.openxmlformats.org/officeDocument/2006/relationships/image" Target="../media/image420.png"/><Relationship Id="rId63" Type="http://schemas.openxmlformats.org/officeDocument/2006/relationships/image" Target="../media/image302.png"/><Relationship Id="rId159" Type="http://schemas.openxmlformats.org/officeDocument/2006/relationships/image" Target="../media/image350.png"/><Relationship Id="rId366" Type="http://schemas.openxmlformats.org/officeDocument/2006/relationships/customXml" Target="../ink/ink4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460950" y="2394900"/>
            <a:ext cx="8222100" cy="933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Singular Value Decomposition </a:t>
            </a:r>
            <a:endParaRPr sz="4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(SVD)</a:t>
            </a:r>
            <a:endParaRPr sz="47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5750" y="4611905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Connor Welch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2E89-3A5B-461C-9746-3900857F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8" y="357800"/>
            <a:ext cx="2807997" cy="953400"/>
          </a:xfrm>
        </p:spPr>
        <p:txBody>
          <a:bodyPr/>
          <a:lstStyle/>
          <a:p>
            <a:pPr algn="ctr"/>
            <a:r>
              <a:rPr lang="en-US"/>
              <a:t>Interpreting SVD</a:t>
            </a:r>
            <a:br>
              <a:rPr lang="en-US"/>
            </a:br>
            <a:r>
              <a:rPr lang="en-US" sz="1200"/>
              <a:t>(in terms of correlations)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CC73A-B96C-4D89-A467-08D2E7C0B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/>
              <a:t>This interpretation gives the eigenvalue decomposition method of solving for SVD. This interpretation is using the economy SVD. </a:t>
            </a:r>
          </a:p>
          <a:p>
            <a:pPr marL="152400" indent="0">
              <a:buNone/>
            </a:pPr>
            <a:endParaRPr lang="en-US"/>
          </a:p>
          <a:p>
            <a:pPr marL="152400" indent="0">
              <a:buNone/>
            </a:pPr>
            <a:r>
              <a:rPr lang="en-US"/>
              <a:t>This is not the way SVD is typically calculated as this method computationally intensive. </a:t>
            </a:r>
          </a:p>
          <a:p>
            <a:pPr marL="152400" indent="0">
              <a:buNone/>
            </a:pPr>
            <a:endParaRPr lang="en-US"/>
          </a:p>
          <a:p>
            <a:pPr marL="152400" indent="0">
              <a:buNone/>
            </a:pPr>
            <a:r>
              <a:rPr lang="en-US"/>
              <a:t>SVD is typically calculated by using Householder reflections and QR decomposition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15BBFA-B9B7-4507-AC4B-EF77AF8C1CEE}"/>
                  </a:ext>
                </a:extLst>
              </p:cNvPr>
              <p:cNvSpPr txBox="1"/>
              <p:nvPr/>
            </p:nvSpPr>
            <p:spPr>
              <a:xfrm>
                <a:off x="3341660" y="357800"/>
                <a:ext cx="5589506" cy="505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15BBFA-B9B7-4507-AC4B-EF77AF8C1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60" y="357800"/>
                <a:ext cx="5589506" cy="505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45DB6E-3BB0-4EF8-A595-B0E7C275DBED}"/>
                  </a:ext>
                </a:extLst>
              </p:cNvPr>
              <p:cNvSpPr txBox="1"/>
              <p:nvPr/>
            </p:nvSpPr>
            <p:spPr>
              <a:xfrm>
                <a:off x="4206240" y="917844"/>
                <a:ext cx="1903687" cy="505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45DB6E-3BB0-4EF8-A595-B0E7C275D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917844"/>
                <a:ext cx="1903687" cy="505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267FF-6586-45CE-B575-B7127E1A8E67}"/>
                  </a:ext>
                </a:extLst>
              </p:cNvPr>
              <p:cNvSpPr txBox="1"/>
              <p:nvPr/>
            </p:nvSpPr>
            <p:spPr>
              <a:xfrm>
                <a:off x="4917068" y="1615440"/>
                <a:ext cx="2385718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267FF-6586-45CE-B575-B7127E1A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8" y="1615440"/>
                <a:ext cx="2385718" cy="505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AC5B7-8832-4643-BB25-A29555989765}"/>
                  </a:ext>
                </a:extLst>
              </p:cNvPr>
              <p:cNvSpPr txBox="1"/>
              <p:nvPr/>
            </p:nvSpPr>
            <p:spPr>
              <a:xfrm>
                <a:off x="3494752" y="2464028"/>
                <a:ext cx="4873257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AC5B7-8832-4643-BB25-A29555989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752" y="2464028"/>
                <a:ext cx="4873257" cy="505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03261-D5E1-4905-914A-2F0AD85A7604}"/>
                  </a:ext>
                </a:extLst>
              </p:cNvPr>
              <p:cNvSpPr txBox="1"/>
              <p:nvPr/>
            </p:nvSpPr>
            <p:spPr>
              <a:xfrm>
                <a:off x="3755135" y="2969872"/>
                <a:ext cx="2925859" cy="598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03261-D5E1-4905-914A-2F0AD85A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35" y="2969872"/>
                <a:ext cx="2925859" cy="598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20D90A-E40C-408D-A913-98E299499605}"/>
                  </a:ext>
                </a:extLst>
              </p:cNvPr>
              <p:cNvSpPr txBox="1"/>
              <p:nvPr/>
            </p:nvSpPr>
            <p:spPr>
              <a:xfrm>
                <a:off x="4917068" y="3721668"/>
                <a:ext cx="3709855" cy="598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20D90A-E40C-408D-A913-98E29949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8" y="3721668"/>
                <a:ext cx="3709855" cy="598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A9D3634-D3F9-4AE9-BF95-F0059AAFFB2F}"/>
              </a:ext>
            </a:extLst>
          </p:cNvPr>
          <p:cNvSpPr/>
          <p:nvPr/>
        </p:nvSpPr>
        <p:spPr>
          <a:xfrm>
            <a:off x="4828032" y="1615440"/>
            <a:ext cx="2385718" cy="560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C7E704-7084-4626-ABD4-27CC0ADBC942}"/>
              </a:ext>
            </a:extLst>
          </p:cNvPr>
          <p:cNvSpPr/>
          <p:nvPr/>
        </p:nvSpPr>
        <p:spPr>
          <a:xfrm>
            <a:off x="4917068" y="3721668"/>
            <a:ext cx="2385718" cy="560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7064-DDA8-40F9-9262-C1215987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SVD: Solving Linear Equations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7C6E-AB86-45A5-899E-D62175A62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8222100" cy="1128925"/>
          </a:xfrm>
        </p:spPr>
        <p:txBody>
          <a:bodyPr/>
          <a:lstStyle/>
          <a:p>
            <a:r>
              <a:rPr lang="en-US"/>
              <a:t>SVD of a Square matrix, A = N x N </a:t>
            </a:r>
          </a:p>
          <a:p>
            <a:pPr lvl="1"/>
            <a:r>
              <a:rPr lang="en-US"/>
              <a:t>Will only fail if singular values are either zero or very small (- singular matrix)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C9601B-81E2-4726-B3AB-1E8F84E03572}"/>
                  </a:ext>
                </a:extLst>
              </p:cNvPr>
              <p:cNvSpPr txBox="1"/>
              <p:nvPr/>
            </p:nvSpPr>
            <p:spPr>
              <a:xfrm>
                <a:off x="3000657" y="2953903"/>
                <a:ext cx="316458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C9601B-81E2-4726-B3AB-1E8F84E0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657" y="2953903"/>
                <a:ext cx="3164584" cy="615553"/>
              </a:xfrm>
              <a:prstGeom prst="rect">
                <a:avLst/>
              </a:prstGeom>
              <a:blipFill>
                <a:blip r:embed="rId2"/>
                <a:stretch>
                  <a:fillRect l="-1200" r="-28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FE55A1-A80D-4F87-A23C-E30912E1B36E}"/>
                  </a:ext>
                </a:extLst>
              </p:cNvPr>
              <p:cNvSpPr txBox="1"/>
              <p:nvPr/>
            </p:nvSpPr>
            <p:spPr>
              <a:xfrm>
                <a:off x="3204702" y="4066470"/>
                <a:ext cx="27345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FE55A1-A80D-4F87-A23C-E30912E1B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702" y="4066470"/>
                <a:ext cx="2734595" cy="492443"/>
              </a:xfrm>
              <a:prstGeom prst="rect">
                <a:avLst/>
              </a:prstGeom>
              <a:blipFill>
                <a:blip r:embed="rId3"/>
                <a:stretch>
                  <a:fillRect l="-2778" r="-46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F5A3D29-02BA-4C8D-8DEB-716B6E88927D}"/>
              </a:ext>
            </a:extLst>
          </p:cNvPr>
          <p:cNvSpPr/>
          <p:nvPr/>
        </p:nvSpPr>
        <p:spPr>
          <a:xfrm>
            <a:off x="3000657" y="2863781"/>
            <a:ext cx="3164583" cy="739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75508-9FEB-4304-80CC-75E269D3BA9E}"/>
              </a:ext>
            </a:extLst>
          </p:cNvPr>
          <p:cNvSpPr/>
          <p:nvPr/>
        </p:nvSpPr>
        <p:spPr>
          <a:xfrm>
            <a:off x="3204703" y="4040804"/>
            <a:ext cx="2734594" cy="560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7DE40-8552-49E2-92DB-079182AC64FB}"/>
              </a:ext>
            </a:extLst>
          </p:cNvPr>
          <p:cNvSpPr txBox="1"/>
          <p:nvPr/>
        </p:nvSpPr>
        <p:spPr>
          <a:xfrm>
            <a:off x="3204702" y="4584579"/>
            <a:ext cx="273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Moore Penrose Pseudoinverse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6D368-BAD8-47BD-A80A-D3B1B189F756}"/>
              </a:ext>
            </a:extLst>
          </p:cNvPr>
          <p:cNvSpPr/>
          <p:nvPr/>
        </p:nvSpPr>
        <p:spPr>
          <a:xfrm>
            <a:off x="3979147" y="2953903"/>
            <a:ext cx="1798655" cy="55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1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52AD-842B-4AB4-9B2E-FA0F885C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54E30-3E51-47B0-A466-E4D5BD152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sz="1800"/>
              <a:t>Advantages</a:t>
            </a:r>
            <a:r>
              <a:rPr lang="en-US"/>
              <a:t> </a:t>
            </a:r>
          </a:p>
          <a:p>
            <a:r>
              <a:rPr lang="en-US"/>
              <a:t>Algorithm is very numerically stable</a:t>
            </a:r>
          </a:p>
          <a:p>
            <a:r>
              <a:rPr lang="en-US"/>
              <a:t>Can help diagnose what LU. decomposition and Gaussian elimination are breaking/failing on. </a:t>
            </a:r>
          </a:p>
          <a:p>
            <a:r>
              <a:rPr lang="en-US"/>
              <a:t>Preferred way to solve least squares problems.</a:t>
            </a:r>
          </a:p>
          <a:p>
            <a:r>
              <a:rPr lang="en-US"/>
              <a:t>Is extremely useful in many different fields and tasks. </a:t>
            </a:r>
          </a:p>
          <a:p>
            <a:r>
              <a:rPr lang="en-US"/>
              <a:t>Relatively simple Linear Algebra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52065-2EAD-4B54-9032-383E15A8AF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sz="1800"/>
              <a:t>Disadvantages</a:t>
            </a:r>
            <a:endParaRPr lang="en-US"/>
          </a:p>
          <a:p>
            <a:r>
              <a:rPr lang="en-US"/>
              <a:t>The results of the transform can be difficult to interpret and visualize.  </a:t>
            </a:r>
          </a:p>
        </p:txBody>
      </p:sp>
    </p:spTree>
    <p:extLst>
      <p:ext uri="{BB962C8B-B14F-4D97-AF65-F5344CB8AC3E}">
        <p14:creationId xmlns:p14="http://schemas.microsoft.com/office/powerpoint/2010/main" val="425702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1DFD-FB2B-489E-A3BD-05147027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Other forms of SVD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6220B-6A4F-472A-B521-61D37491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Economy SVD – only uses values that have a corresponding non-zero singular values the rest of the terms are set to zero. </a:t>
            </a:r>
          </a:p>
          <a:p>
            <a:r>
              <a:rPr lang="en-US"/>
              <a:t>SVD approximation – if you have very small in magnitude terms you can set those values to zero and only use values singular values from 1 – r instead of the economy SVD from 1 – N </a:t>
            </a:r>
          </a:p>
        </p:txBody>
      </p:sp>
    </p:spTree>
    <p:extLst>
      <p:ext uri="{BB962C8B-B14F-4D97-AF65-F5344CB8AC3E}">
        <p14:creationId xmlns:p14="http://schemas.microsoft.com/office/powerpoint/2010/main" val="306771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4F4A-039C-4C4D-9246-1D3A243F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SVD Equations vs. Unknowns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9507-FA94-4931-8F90-348E9B4CA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sz="1800"/>
              <a:t>Fewer Equations than Unknowns </a:t>
            </a:r>
          </a:p>
          <a:p>
            <a:r>
              <a:rPr lang="en-US"/>
              <a:t>Do not expect a unique solution.</a:t>
            </a:r>
          </a:p>
          <a:p>
            <a:r>
              <a:rPr lang="en-US"/>
              <a:t>Usually, there is an N – M dimensional family of solutions. </a:t>
            </a:r>
          </a:p>
          <a:p>
            <a:r>
              <a:rPr lang="en-US"/>
              <a:t>Find the shortest solution and find the basis vectors for the null space where the final solution is the shortest solution plus any linear combination of the basis vectors. </a:t>
            </a:r>
          </a:p>
          <a:p>
            <a:r>
              <a:rPr lang="en-US"/>
              <a:t>This system is called underdetermined.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F9BAB-EE26-433D-8377-B85ABAF12BF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sz="1800"/>
              <a:t>More equations than Unknowns </a:t>
            </a:r>
          </a:p>
          <a:p>
            <a:r>
              <a:rPr lang="en-US"/>
              <a:t>Least-squares solution is found by the additional step of applying the pseudoinverse to the square matrix equations</a:t>
            </a:r>
          </a:p>
          <a:p>
            <a:r>
              <a:rPr lang="en-US"/>
              <a:t>The matrix W will not be singular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2655-1026-4EDC-819E-815CAEAA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SVD: 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AAB5A-7A3E-41A9-92FA-B2E2750F559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1900" y="1872908"/>
                <a:ext cx="3999900" cy="2710200"/>
              </a:xfrm>
            </p:spPr>
            <p:txBody>
              <a:bodyPr/>
              <a:lstStyle/>
              <a:p>
                <a:r>
                  <a:rPr lang="en-US" sz="1800"/>
                  <a:t>If M ≥ N solve Ax = b</a:t>
                </a:r>
              </a:p>
              <a:p>
                <a:r>
                  <a:rPr lang="en-US" sz="1800"/>
                  <a:t>Overdetermined </a:t>
                </a:r>
              </a:p>
              <a:p>
                <a:pPr marL="139700" indent="0">
                  <a:buNone/>
                </a:pPr>
                <a:r>
                  <a:rPr lang="en-US" sz="1800"/>
                  <a:t>Solution: </a:t>
                </a:r>
              </a:p>
              <a:p>
                <a:pPr marL="139700" indent="0">
                  <a:buNone/>
                </a:pPr>
                <a:endParaRPr lang="en-US" sz="1800"/>
              </a:p>
              <a:p>
                <a:pPr marL="139700" indent="0">
                  <a:buNone/>
                </a:pPr>
                <a:endParaRPr lang="en-US" sz="1800"/>
              </a:p>
              <a:p>
                <a:pPr marL="139700" indent="0">
                  <a:buNone/>
                </a:pPr>
                <a:r>
                  <a:rPr lang="en-US" sz="1800"/>
                  <a:t>Where Z = diagonal matrix of 1/singular values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800"/>
                  <a:t> and values are zeroed if the singular value is zero.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AAB5A-7A3E-41A9-92FA-B2E2750F5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1900" y="1872908"/>
                <a:ext cx="3999900" cy="2710200"/>
              </a:xfrm>
              <a:blipFill>
                <a:blip r:embed="rId2"/>
                <a:stretch>
                  <a:fillRect r="-1370" b="-1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6E713F0-0360-4038-8C63-62B5A350DFE4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694100" y="1872908"/>
                <a:ext cx="3999900" cy="2710200"/>
              </a:xfrm>
            </p:spPr>
            <p:txBody>
              <a:bodyPr/>
              <a:lstStyle/>
              <a:p>
                <a:r>
                  <a:rPr lang="en-US" sz="1800"/>
                  <a:t>If M &lt; N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800"/>
              </a:p>
              <a:p>
                <a:r>
                  <a:rPr lang="en-US" sz="1800"/>
                  <a:t>Underdetermined </a:t>
                </a:r>
              </a:p>
              <a:p>
                <a:pPr marL="139700" indent="0">
                  <a:buNone/>
                </a:pPr>
                <a:r>
                  <a:rPr lang="en-US" sz="1800"/>
                  <a:t>Solution: </a:t>
                </a:r>
              </a:p>
              <a:p>
                <a:pPr marL="139700" indent="0">
                  <a:buNone/>
                </a:pPr>
                <a:endParaRPr lang="en-US" sz="1800"/>
              </a:p>
              <a:p>
                <a:pPr marL="139700" indent="0">
                  <a:buNone/>
                </a:pPr>
                <a:endParaRPr lang="en-US" sz="1800"/>
              </a:p>
              <a:p>
                <a:pPr marL="139700" indent="0">
                  <a:buNone/>
                </a:pPr>
                <a:r>
                  <a:rPr lang="en-US" sz="1800"/>
                  <a:t>Where Z = diagonal matrix of 1/singular values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800"/>
                  <a:t> and values are zeroed if the singular value is zero. </a:t>
                </a:r>
              </a:p>
              <a:p>
                <a:pPr marL="139700" indent="0">
                  <a:buNone/>
                </a:pPr>
                <a:endParaRPr lang="en-US" sz="180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6E713F0-0360-4038-8C63-62B5A350D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694100" y="1872908"/>
                <a:ext cx="3999900" cy="2710200"/>
              </a:xfrm>
              <a:blipFill>
                <a:blip r:embed="rId3"/>
                <a:stretch>
                  <a:fillRect r="-1524" b="-1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FE0C8-BCEF-4E2E-9FDF-AB9C1A9693DE}"/>
                  </a:ext>
                </a:extLst>
              </p:cNvPr>
              <p:cNvSpPr txBox="1"/>
              <p:nvPr/>
            </p:nvSpPr>
            <p:spPr>
              <a:xfrm>
                <a:off x="877567" y="3089509"/>
                <a:ext cx="1594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𝑉𝑍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FE0C8-BCEF-4E2E-9FDF-AB9C1A969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7" y="3089509"/>
                <a:ext cx="1594283" cy="369332"/>
              </a:xfrm>
              <a:prstGeom prst="rect">
                <a:avLst/>
              </a:prstGeom>
              <a:blipFill>
                <a:blip r:embed="rId4"/>
                <a:stretch>
                  <a:fillRect l="-1916" r="-344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19D4D3-7154-40B1-B92C-11A22596A2CB}"/>
              </a:ext>
            </a:extLst>
          </p:cNvPr>
          <p:cNvSpPr/>
          <p:nvPr/>
        </p:nvSpPr>
        <p:spPr>
          <a:xfrm>
            <a:off x="877567" y="3089509"/>
            <a:ext cx="159428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9C7BD-8B2C-47AC-AEC2-79AAEBD632E4}"/>
                  </a:ext>
                </a:extLst>
              </p:cNvPr>
              <p:cNvSpPr txBox="1"/>
              <p:nvPr/>
            </p:nvSpPr>
            <p:spPr>
              <a:xfrm>
                <a:off x="3572512" y="3043342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𝑈𝑍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9C7BD-8B2C-47AC-AEC2-79AAEBD6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512" y="3043342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42FA44A-8D81-46A4-8A9B-B22F92669DA2}"/>
              </a:ext>
            </a:extLst>
          </p:cNvPr>
          <p:cNvSpPr/>
          <p:nvPr/>
        </p:nvSpPr>
        <p:spPr>
          <a:xfrm>
            <a:off x="5061371" y="3043342"/>
            <a:ext cx="159428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A507-53C2-4ED2-85DC-42FA28DD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Uses of SVD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1AFE4-9F55-4262-BA72-0FB5817E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797154"/>
            <a:ext cx="8222100" cy="3043069"/>
          </a:xfrm>
        </p:spPr>
        <p:txBody>
          <a:bodyPr/>
          <a:lstStyle/>
          <a:p>
            <a:r>
              <a:rPr lang="en-US"/>
              <a:t>Computing Pseudoinverse</a:t>
            </a:r>
          </a:p>
          <a:p>
            <a:r>
              <a:rPr lang="en-US"/>
              <a:t>Solving homogeneous linear equations </a:t>
            </a:r>
          </a:p>
          <a:p>
            <a:r>
              <a:rPr lang="en-US"/>
              <a:t>Total least squares minimization </a:t>
            </a:r>
          </a:p>
          <a:p>
            <a:r>
              <a:rPr lang="en-US"/>
              <a:t>Finding Range, null space, and rank</a:t>
            </a:r>
          </a:p>
          <a:p>
            <a:r>
              <a:rPr lang="en-US"/>
              <a:t>Low-rank matrix approximation </a:t>
            </a:r>
          </a:p>
          <a:p>
            <a:r>
              <a:rPr lang="en-US"/>
              <a:t>Separable models </a:t>
            </a:r>
          </a:p>
          <a:p>
            <a:r>
              <a:rPr lang="en-US"/>
              <a:t>Nearest orthogonal matrix</a:t>
            </a:r>
          </a:p>
          <a:p>
            <a:r>
              <a:rPr lang="en-US"/>
              <a:t>The </a:t>
            </a:r>
            <a:r>
              <a:rPr lang="en-US" err="1"/>
              <a:t>Kabsch</a:t>
            </a:r>
            <a:r>
              <a:rPr lang="en-US"/>
              <a:t> algorithm </a:t>
            </a:r>
          </a:p>
          <a:p>
            <a:r>
              <a:rPr lang="en-US"/>
              <a:t>Signal processing, image processing, and big data</a:t>
            </a:r>
          </a:p>
          <a:p>
            <a:r>
              <a:rPr lang="en-US"/>
              <a:t>Numerical weather prediction </a:t>
            </a:r>
          </a:p>
        </p:txBody>
      </p:sp>
    </p:spTree>
    <p:extLst>
      <p:ext uri="{BB962C8B-B14F-4D97-AF65-F5344CB8AC3E}">
        <p14:creationId xmlns:p14="http://schemas.microsoft.com/office/powerpoint/2010/main" val="356097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7CD5-5415-4BB6-B617-74A7934B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BEF52-F3CE-4305-8E5E-EE467943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950" y="1694575"/>
            <a:ext cx="8222100" cy="2710200"/>
          </a:xfrm>
        </p:spPr>
        <p:txBody>
          <a:bodyPr/>
          <a:lstStyle/>
          <a:p>
            <a:r>
              <a:rPr lang="en-US" sz="1600">
                <a:effectLst/>
              </a:rPr>
              <a:t>Brunton, S. L., &amp; </a:t>
            </a:r>
            <a:r>
              <a:rPr lang="en-US" sz="1600" err="1">
                <a:effectLst/>
              </a:rPr>
              <a:t>Kutz</a:t>
            </a:r>
            <a:r>
              <a:rPr lang="en-US" sz="1600">
                <a:effectLst/>
              </a:rPr>
              <a:t>, J. N. (2020). </a:t>
            </a:r>
            <a:r>
              <a:rPr lang="en-US" sz="1600" i="1">
                <a:effectLst/>
              </a:rPr>
              <a:t>Data-driven science and engineering: Machine learning, dynamical systems and control</a:t>
            </a:r>
            <a:r>
              <a:rPr lang="en-US" sz="1600">
                <a:effectLst/>
              </a:rPr>
              <a:t>. Cambridge University Press. </a:t>
            </a:r>
          </a:p>
          <a:p>
            <a:r>
              <a:rPr lang="en-US" sz="1600">
                <a:effectLst/>
              </a:rPr>
              <a:t>Cook, T. (n.d.). </a:t>
            </a:r>
            <a:r>
              <a:rPr lang="en-US" sz="1600" i="1">
                <a:effectLst/>
              </a:rPr>
              <a:t>Linear Algebra (3) </a:t>
            </a:r>
            <a:r>
              <a:rPr lang="en-US" sz="1600">
                <a:effectLst/>
              </a:rPr>
              <a:t>. </a:t>
            </a:r>
            <a:r>
              <a:rPr lang="en-US" sz="1600" err="1">
                <a:effectLst/>
              </a:rPr>
              <a:t>personalpages.manchester</a:t>
            </a:r>
            <a:r>
              <a:rPr lang="en-US" sz="1600">
                <a:effectLst/>
              </a:rPr>
              <a:t>. Retrieved September 21, 2021, from https://personalpages.manchester.ac.uk/staff/timothy.f.cootes/MathsMethodsNotes/L3_linear_algebra3.pdf. </a:t>
            </a:r>
          </a:p>
          <a:p>
            <a:r>
              <a:rPr lang="en-US" sz="1600">
                <a:effectLst/>
              </a:rPr>
              <a:t>Press, W. H., </a:t>
            </a:r>
            <a:r>
              <a:rPr lang="en-US" sz="1600" err="1">
                <a:effectLst/>
              </a:rPr>
              <a:t>Teukolsky</a:t>
            </a:r>
            <a:r>
              <a:rPr lang="en-US" sz="1600">
                <a:effectLst/>
              </a:rPr>
              <a:t>, S. A., </a:t>
            </a:r>
            <a:r>
              <a:rPr lang="en-US" sz="1600" err="1">
                <a:effectLst/>
              </a:rPr>
              <a:t>Vetterling</a:t>
            </a:r>
            <a:r>
              <a:rPr lang="en-US" sz="1600">
                <a:effectLst/>
              </a:rPr>
              <a:t>, W. T., &amp; Flannery, B. P. (2007). </a:t>
            </a:r>
            <a:r>
              <a:rPr lang="en-US" sz="1600" i="1">
                <a:effectLst/>
              </a:rPr>
              <a:t>Numerical recipes: The art of scientific computing</a:t>
            </a:r>
            <a:r>
              <a:rPr lang="en-US" sz="1600">
                <a:effectLst/>
              </a:rPr>
              <a:t>. Cambridge University Press. </a:t>
            </a:r>
          </a:p>
          <a:p>
            <a:r>
              <a:rPr lang="en-US" sz="1600">
                <a:effectLst/>
                <a:hlinkClick r:id="rId2"/>
              </a:rPr>
              <a:t>https://en.wikipedia.org/wiki/Singular_value_decomposition</a:t>
            </a:r>
            <a:endParaRPr lang="en-US" sz="1600">
              <a:effectLst/>
            </a:endParaRPr>
          </a:p>
          <a:p>
            <a:r>
              <a:rPr lang="en-US" sz="1600">
                <a:hlinkClick r:id="rId3"/>
              </a:rPr>
              <a:t>https://www.youtube.com/watch?v=gXbThCXjZFM&amp;list=PLMrJAkhIeNNSVjnsviglFoY2nXildDCcv</a:t>
            </a:r>
            <a:r>
              <a:rPr lang="en-US" sz="1600"/>
              <a:t> – Dr. Steve Brunton’s video lecture series based off the textbook above. </a:t>
            </a:r>
          </a:p>
          <a:p>
            <a:endParaRPr lang="en-US" sz="1600"/>
          </a:p>
          <a:p>
            <a:endParaRPr lang="en-US" sz="1600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SVD?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powerful tool to solve for a system of linear equations or matrices that are either singular or close to singular. Where, LU-decomposition or Gaussian elimination fail outright or do not provide useful results.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SVD is the meathod of choice for solving most linear least squares problems.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SVD generates a stable (numerically) matrix decomposition that is guaranteed to exist. This is able to be used for a wide variety of purposes a few of which will be highlighted later.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4EE2-10E4-49A5-946B-C38BA0CB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Simultaneous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C5445E-3C4E-4029-BBCD-1D2DCC1AA4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/>
              </a:p>
              <a:p>
                <a:pPr marL="114300" indent="0">
                  <a:buNone/>
                </a:pPr>
                <a:r>
                  <a:rPr lang="en-US"/>
                  <a:t>Starting with a simple equation we have an A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) and x and b are vectors of dimension N and M respectively. Where SVD comes into play is that the A matrix is a linear mapping (or transformation) from an N dimensional space to an M dimensional space. This A matrix can be further decomposed using SVD.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C5445E-3C4E-4029-BBCD-1D2DCC1AA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65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Matrix Decomposition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127760" y="3637076"/>
            <a:ext cx="6888480" cy="1226461"/>
          </a:xfrm>
          <a:prstGeom prst="rect">
            <a:avLst/>
          </a:prstGeom>
        </p:spPr>
        <p:txBody>
          <a:bodyPr spcFirstLastPara="1" wrap="square" lIns="91425" tIns="91425" rIns="8117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80;p15">
                <a:extLst>
                  <a:ext uri="{FF2B5EF4-FFF2-40B4-BE49-F238E27FC236}">
                    <a16:creationId xmlns:a16="http://schemas.microsoft.com/office/drawing/2014/main" id="{04665DB7-AB58-4502-9030-B8F7AD2C25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710" y="2250747"/>
                <a:ext cx="6888480" cy="1226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8117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ar-AE" sz="4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ar-AE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ar-AE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ar-AE" sz="4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:endParaRPr lang="ar-AE"/>
              </a:p>
            </p:txBody>
          </p:sp>
        </mc:Choice>
        <mc:Fallback xmlns="">
          <p:sp>
            <p:nvSpPr>
              <p:cNvPr id="9" name="Google Shape;80;p15">
                <a:extLst>
                  <a:ext uri="{FF2B5EF4-FFF2-40B4-BE49-F238E27FC236}">
                    <a16:creationId xmlns:a16="http://schemas.microsoft.com/office/drawing/2014/main" id="{04665DB7-AB58-4502-9030-B8F7AD2C2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710" y="2250747"/>
                <a:ext cx="6888480" cy="1226461"/>
              </a:xfrm>
              <a:prstGeom prst="rect">
                <a:avLst/>
              </a:prstGeom>
              <a:blipFill>
                <a:blip r:embed="rId3"/>
                <a:stretch>
                  <a:fillRect l="-265" b="-21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80;p15">
                <a:extLst>
                  <a:ext uri="{FF2B5EF4-FFF2-40B4-BE49-F238E27FC236}">
                    <a16:creationId xmlns:a16="http://schemas.microsoft.com/office/drawing/2014/main" id="{3753543E-7734-4202-BDBA-4A8529F0DF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7760" y="3608299"/>
                <a:ext cx="6888480" cy="1226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8117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Roboto"/>
                  <a:buChar char="●"/>
                  <a:defRPr sz="14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lt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lt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4800" b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:endParaRPr lang="ar-AE"/>
              </a:p>
            </p:txBody>
          </p:sp>
        </mc:Choice>
        <mc:Fallback xmlns="">
          <p:sp>
            <p:nvSpPr>
              <p:cNvPr id="10" name="Google Shape;80;p15">
                <a:extLst>
                  <a:ext uri="{FF2B5EF4-FFF2-40B4-BE49-F238E27FC236}">
                    <a16:creationId xmlns:a16="http://schemas.microsoft.com/office/drawing/2014/main" id="{3753543E-7734-4202-BDBA-4A8529F0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3608299"/>
                <a:ext cx="6888480" cy="1226461"/>
              </a:xfrm>
              <a:prstGeom prst="rect">
                <a:avLst/>
              </a:prstGeom>
              <a:blipFill>
                <a:blip r:embed="rId4"/>
                <a:stretch>
                  <a:fillRect l="-265" b="-203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2E805C-8A1A-4B34-BAD0-5B1AA5C1FBBC}"/>
              </a:ext>
            </a:extLst>
          </p:cNvPr>
          <p:cNvSpPr txBox="1"/>
          <p:nvPr/>
        </p:nvSpPr>
        <p:spPr>
          <a:xfrm>
            <a:off x="1456944" y="2096858"/>
            <a:ext cx="623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Textbook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13D6A-2290-40E5-8F99-6840D5EB9267}"/>
              </a:ext>
            </a:extLst>
          </p:cNvPr>
          <p:cNvSpPr txBox="1"/>
          <p:nvPr/>
        </p:nvSpPr>
        <p:spPr>
          <a:xfrm>
            <a:off x="1467894" y="3388865"/>
            <a:ext cx="623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Another Likely Form To Encounter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CAF52-3EE1-4889-93F6-B01F416861D8}"/>
              </a:ext>
            </a:extLst>
          </p:cNvPr>
          <p:cNvSpPr/>
          <p:nvPr/>
        </p:nvSpPr>
        <p:spPr>
          <a:xfrm>
            <a:off x="1138710" y="2401824"/>
            <a:ext cx="7089648" cy="855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9065C-4C84-4288-8D70-F4E94A04BDBE}"/>
              </a:ext>
            </a:extLst>
          </p:cNvPr>
          <p:cNvSpPr/>
          <p:nvPr/>
        </p:nvSpPr>
        <p:spPr>
          <a:xfrm>
            <a:off x="2950464" y="3725420"/>
            <a:ext cx="3096768" cy="7810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8159-D6DC-C644-BFC5-D510D046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Calculating SVD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3883BFC-26E4-2B41-AC2F-0365AC038ED2}"/>
              </a:ext>
            </a:extLst>
          </p:cNvPr>
          <p:cNvGrpSpPr/>
          <p:nvPr/>
        </p:nvGrpSpPr>
        <p:grpSpPr>
          <a:xfrm>
            <a:off x="224189" y="1989792"/>
            <a:ext cx="334080" cy="368640"/>
            <a:chOff x="224189" y="1989792"/>
            <a:chExt cx="3340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EBE7A5-2184-B043-BB82-F1156DD7BA52}"/>
                    </a:ext>
                  </a:extLst>
                </p14:cNvPr>
                <p14:cNvContentPartPr/>
                <p14:nvPr/>
              </p14:nvContentPartPr>
              <p14:xfrm>
                <a:off x="224189" y="1989792"/>
                <a:ext cx="139320" cy="36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EBE7A5-2184-B043-BB82-F1156DD7BA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648" y="1982232"/>
                  <a:ext cx="154401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26B85EB-1526-0B4E-993E-81DD878EB6FD}"/>
                    </a:ext>
                  </a:extLst>
                </p14:cNvPr>
                <p14:cNvContentPartPr/>
                <p14:nvPr/>
              </p14:nvContentPartPr>
              <p14:xfrm>
                <a:off x="261269" y="2173032"/>
                <a:ext cx="11160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26B85EB-1526-0B4E-993E-81DD878EB6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709" y="2165472"/>
                  <a:ext cx="126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B3266A-C508-2842-9719-EFFCFBCA29B4}"/>
                    </a:ext>
                  </a:extLst>
                </p14:cNvPr>
                <p14:cNvContentPartPr/>
                <p14:nvPr/>
              </p14:nvContentPartPr>
              <p14:xfrm>
                <a:off x="465029" y="2135952"/>
                <a:ext cx="93240" cy="1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B3266A-C508-2842-9719-EFFCFBCA29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7440" y="2128392"/>
                  <a:ext cx="108419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E2BF19-BD98-1F43-A023-7508792D88C7}"/>
                    </a:ext>
                  </a:extLst>
                </p14:cNvPr>
                <p14:cNvContentPartPr/>
                <p14:nvPr/>
              </p14:nvContentPartPr>
              <p14:xfrm>
                <a:off x="460709" y="2233152"/>
                <a:ext cx="93240" cy="9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E2BF19-BD98-1F43-A023-7508792D88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3149" y="2225301"/>
                  <a:ext cx="108360" cy="25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80F14DD-4771-7E4D-81DA-91E4856CA04E}"/>
              </a:ext>
            </a:extLst>
          </p:cNvPr>
          <p:cNvGrpSpPr/>
          <p:nvPr/>
        </p:nvGrpSpPr>
        <p:grpSpPr>
          <a:xfrm>
            <a:off x="808109" y="1881072"/>
            <a:ext cx="403920" cy="536040"/>
            <a:chOff x="808109" y="1881072"/>
            <a:chExt cx="40392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410EAF-7A08-574C-A225-99BB4E09DF4D}"/>
                    </a:ext>
                  </a:extLst>
                </p14:cNvPr>
                <p14:cNvContentPartPr/>
                <p14:nvPr/>
              </p14:nvContentPartPr>
              <p14:xfrm>
                <a:off x="808109" y="1881072"/>
                <a:ext cx="83880" cy="53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410EAF-7A08-574C-A225-99BB4E09DF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0516" y="1873512"/>
                  <a:ext cx="99065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8BA669-31D8-5741-9844-3B3193E183B4}"/>
                    </a:ext>
                  </a:extLst>
                </p14:cNvPr>
                <p14:cNvContentPartPr/>
                <p14:nvPr/>
              </p14:nvContentPartPr>
              <p14:xfrm>
                <a:off x="1091069" y="1885752"/>
                <a:ext cx="120960" cy="23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8BA669-31D8-5741-9844-3B3193E183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3509" y="1878192"/>
                  <a:ext cx="13608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D3C6B8A-B018-5A43-BBC8-B848F2EF2934}"/>
                  </a:ext>
                </a:extLst>
              </p14:cNvPr>
              <p14:cNvContentPartPr/>
              <p14:nvPr/>
            </p14:nvContentPartPr>
            <p14:xfrm>
              <a:off x="1424789" y="1848672"/>
              <a:ext cx="130320" cy="2415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D3C6B8A-B018-5A43-BBC8-B848F2EF29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7229" y="1841112"/>
                <a:ext cx="1454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D7FEA7A-E2A5-B149-81A1-D94896D0A00F}"/>
              </a:ext>
            </a:extLst>
          </p:cNvPr>
          <p:cNvGrpSpPr/>
          <p:nvPr/>
        </p:nvGrpSpPr>
        <p:grpSpPr>
          <a:xfrm>
            <a:off x="1021229" y="2233152"/>
            <a:ext cx="162720" cy="158040"/>
            <a:chOff x="1021229" y="2233152"/>
            <a:chExt cx="1627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ECE9985-5202-2049-8A88-E6B3516ACCCB}"/>
                    </a:ext>
                  </a:extLst>
                </p14:cNvPr>
                <p14:cNvContentPartPr/>
                <p14:nvPr/>
              </p14:nvContentPartPr>
              <p14:xfrm>
                <a:off x="1021229" y="2321352"/>
                <a:ext cx="93240" cy="1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ECE9985-5202-2049-8A88-E6B3516ACC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3640" y="2313792"/>
                  <a:ext cx="108419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CAF4F8-C64A-334C-AB39-CE49E63EA49B}"/>
                    </a:ext>
                  </a:extLst>
                </p14:cNvPr>
                <p14:cNvContentPartPr/>
                <p14:nvPr/>
              </p14:nvContentPartPr>
              <p14:xfrm>
                <a:off x="1160549" y="2233152"/>
                <a:ext cx="23400" cy="158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CAF4F8-C64A-334C-AB39-CE49E63EA4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3104" y="2225575"/>
                  <a:ext cx="38291" cy="173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348D50C-7EDB-EB45-8BCC-3368BD03F5DB}"/>
                  </a:ext>
                </a:extLst>
              </p14:cNvPr>
              <p14:cNvContentPartPr/>
              <p14:nvPr/>
            </p14:nvContentPartPr>
            <p14:xfrm>
              <a:off x="1402109" y="2237832"/>
              <a:ext cx="106560" cy="1162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348D50C-7EDB-EB45-8BCC-3368BD03F5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4549" y="2230249"/>
                <a:ext cx="121680" cy="131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861681B-32C7-AC46-9340-C57703CAAEE9}"/>
                  </a:ext>
                </a:extLst>
              </p14:cNvPr>
              <p14:cNvContentPartPr/>
              <p14:nvPr/>
            </p14:nvContentPartPr>
            <p14:xfrm>
              <a:off x="1698029" y="1857672"/>
              <a:ext cx="102240" cy="501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861681B-32C7-AC46-9340-C57703CAAE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90469" y="1850107"/>
                <a:ext cx="117360" cy="51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E809F0F-DBEF-0543-982A-28758CCF62B6}"/>
                  </a:ext>
                </a:extLst>
              </p14:cNvPr>
              <p14:cNvContentPartPr/>
              <p14:nvPr/>
            </p14:nvContentPartPr>
            <p14:xfrm>
              <a:off x="2059469" y="2326032"/>
              <a:ext cx="19080" cy="106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E809F0F-DBEF-0543-982A-28758CCF62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1764" y="2318472"/>
                <a:ext cx="34491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1B4FD28-EE1D-D24E-9E0A-7A95736C3E41}"/>
              </a:ext>
            </a:extLst>
          </p:cNvPr>
          <p:cNvGrpSpPr/>
          <p:nvPr/>
        </p:nvGrpSpPr>
        <p:grpSpPr>
          <a:xfrm>
            <a:off x="2486069" y="1967112"/>
            <a:ext cx="375840" cy="301680"/>
            <a:chOff x="2486069" y="1967112"/>
            <a:chExt cx="3758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5BC1E1-7CA4-A143-87AB-757BE0733FC3}"/>
                    </a:ext>
                  </a:extLst>
                </p14:cNvPr>
                <p14:cNvContentPartPr/>
                <p14:nvPr/>
              </p14:nvContentPartPr>
              <p14:xfrm>
                <a:off x="2486069" y="1967112"/>
                <a:ext cx="153360" cy="301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5BC1E1-7CA4-A143-87AB-757BE0733F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78509" y="1959552"/>
                  <a:ext cx="168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C386629-0350-084C-B12A-329B011BAF23}"/>
                    </a:ext>
                  </a:extLst>
                </p14:cNvPr>
                <p14:cNvContentPartPr/>
                <p14:nvPr/>
              </p14:nvContentPartPr>
              <p14:xfrm>
                <a:off x="2495429" y="2149632"/>
                <a:ext cx="111600" cy="9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C386629-0350-084C-B12A-329B011BAF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87869" y="2142072"/>
                  <a:ext cx="12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DD7E5C-81B5-EE40-AF80-9E14F933F37B}"/>
                    </a:ext>
                  </a:extLst>
                </p14:cNvPr>
                <p14:cNvContentPartPr/>
                <p14:nvPr/>
              </p14:nvContentPartPr>
              <p14:xfrm>
                <a:off x="2754989" y="2066472"/>
                <a:ext cx="8856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DD7E5C-81B5-EE40-AF80-9E14F933F3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7429" y="2058912"/>
                  <a:ext cx="103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CCBCAC6-3EAE-5A49-A167-BB9F63FE871A}"/>
                    </a:ext>
                  </a:extLst>
                </p14:cNvPr>
                <p14:cNvContentPartPr/>
                <p14:nvPr/>
              </p14:nvContentPartPr>
              <p14:xfrm>
                <a:off x="2773349" y="2135952"/>
                <a:ext cx="88560" cy="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CCBCAC6-3EAE-5A49-A167-BB9F63FE87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65758" y="2128392"/>
                  <a:ext cx="103742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90AB75F-FC47-4847-9FC8-5EA3158E5BC4}"/>
              </a:ext>
            </a:extLst>
          </p:cNvPr>
          <p:cNvGrpSpPr/>
          <p:nvPr/>
        </p:nvGrpSpPr>
        <p:grpSpPr>
          <a:xfrm>
            <a:off x="3065309" y="1894752"/>
            <a:ext cx="834840" cy="306720"/>
            <a:chOff x="3065309" y="1894752"/>
            <a:chExt cx="8348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2B67874-E896-0F45-850D-B9EA624BDF50}"/>
                    </a:ext>
                  </a:extLst>
                </p14:cNvPr>
                <p14:cNvContentPartPr/>
                <p14:nvPr/>
              </p14:nvContentPartPr>
              <p14:xfrm>
                <a:off x="3065309" y="1922832"/>
                <a:ext cx="153360" cy="27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2B67874-E896-0F45-850D-B9EA624BDF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57749" y="1915272"/>
                  <a:ext cx="168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848FB7-8134-D442-8F51-1F53F005C6A6}"/>
                    </a:ext>
                  </a:extLst>
                </p14:cNvPr>
                <p14:cNvContentPartPr/>
                <p14:nvPr/>
              </p14:nvContentPartPr>
              <p14:xfrm>
                <a:off x="3324869" y="1936512"/>
                <a:ext cx="171720" cy="259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848FB7-8134-D442-8F51-1F53F005C6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7309" y="1928952"/>
                  <a:ext cx="186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E01413F-1B69-2B4C-8295-0759D0A154A6}"/>
                    </a:ext>
                  </a:extLst>
                </p14:cNvPr>
                <p14:cNvContentPartPr/>
                <p14:nvPr/>
              </p14:nvContentPartPr>
              <p14:xfrm>
                <a:off x="3454829" y="1927152"/>
                <a:ext cx="5040" cy="6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E01413F-1B69-2B4C-8295-0759D0A154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47269" y="1919592"/>
                  <a:ext cx="20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825C0F-762F-A444-BAEF-A0701F03BC46}"/>
                    </a:ext>
                  </a:extLst>
                </p14:cNvPr>
                <p14:cNvContentPartPr/>
                <p14:nvPr/>
              </p14:nvContentPartPr>
              <p14:xfrm>
                <a:off x="3566069" y="1931832"/>
                <a:ext cx="181080" cy="24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825C0F-762F-A444-BAEF-A0701F03BC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8509" y="1924261"/>
                  <a:ext cx="196200" cy="256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4036F6-91BD-C14B-9057-A1E6351A00EF}"/>
                    </a:ext>
                  </a:extLst>
                </p14:cNvPr>
                <p14:cNvContentPartPr/>
                <p14:nvPr/>
              </p14:nvContentPartPr>
              <p14:xfrm>
                <a:off x="3806909" y="1908792"/>
                <a:ext cx="19080" cy="97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4036F6-91BD-C14B-9057-A1E6351A00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9204" y="1901260"/>
                  <a:ext cx="34491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106EB19-007B-884D-BE86-D77374E6AAE3}"/>
                    </a:ext>
                  </a:extLst>
                </p14:cNvPr>
                <p14:cNvContentPartPr/>
                <p14:nvPr/>
              </p14:nvContentPartPr>
              <p14:xfrm>
                <a:off x="3756149" y="1894752"/>
                <a:ext cx="144000" cy="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106EB19-007B-884D-BE86-D77374E6AA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589" y="1887192"/>
                  <a:ext cx="1591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0A61408-31E8-9C49-865C-49AE2B07E614}"/>
              </a:ext>
            </a:extLst>
          </p:cNvPr>
          <p:cNvGrpSpPr/>
          <p:nvPr/>
        </p:nvGrpSpPr>
        <p:grpSpPr>
          <a:xfrm>
            <a:off x="321389" y="2858832"/>
            <a:ext cx="389880" cy="259920"/>
            <a:chOff x="321389" y="2858832"/>
            <a:chExt cx="38988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A68E72-2EAB-8D48-87D7-B22FBF766496}"/>
                    </a:ext>
                  </a:extLst>
                </p14:cNvPr>
                <p14:cNvContentPartPr/>
                <p14:nvPr/>
              </p14:nvContentPartPr>
              <p14:xfrm>
                <a:off x="321389" y="2858832"/>
                <a:ext cx="176400" cy="259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A68E72-2EAB-8D48-87D7-B22FBF7664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829" y="2851272"/>
                  <a:ext cx="191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EEB6AB-472B-974E-A2FB-E0DAF6212193}"/>
                    </a:ext>
                  </a:extLst>
                </p14:cNvPr>
                <p14:cNvContentPartPr/>
                <p14:nvPr/>
              </p14:nvContentPartPr>
              <p14:xfrm>
                <a:off x="590309" y="2928312"/>
                <a:ext cx="120960" cy="9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EEB6AB-472B-974E-A2FB-E0DAF62121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2726" y="2920752"/>
                  <a:ext cx="136125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5D5C5E-A09F-674B-ACB5-030B333D0A20}"/>
                    </a:ext>
                  </a:extLst>
                </p14:cNvPr>
                <p14:cNvContentPartPr/>
                <p14:nvPr/>
              </p14:nvContentPartPr>
              <p14:xfrm>
                <a:off x="599669" y="3011832"/>
                <a:ext cx="97560" cy="9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5D5C5E-A09F-674B-ACB5-030B333D0A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137" y="3003981"/>
                  <a:ext cx="112624" cy="25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A58CDD-FA26-2E40-A201-1D65006AE0BF}"/>
              </a:ext>
            </a:extLst>
          </p:cNvPr>
          <p:cNvGrpSpPr/>
          <p:nvPr/>
        </p:nvGrpSpPr>
        <p:grpSpPr>
          <a:xfrm>
            <a:off x="1002869" y="2831112"/>
            <a:ext cx="468360" cy="363960"/>
            <a:chOff x="1002869" y="2831112"/>
            <a:chExt cx="4683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39BA64-ED54-0E43-BB39-82A1A74DBB12}"/>
                    </a:ext>
                  </a:extLst>
                </p14:cNvPr>
                <p14:cNvContentPartPr/>
                <p14:nvPr/>
              </p14:nvContentPartPr>
              <p14:xfrm>
                <a:off x="1202309" y="2845152"/>
                <a:ext cx="9720" cy="8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39BA64-ED54-0E43-BB39-82A1A74DBB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4749" y="2837592"/>
                  <a:ext cx="24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8BD29B-89AC-1C41-99F5-C24301E85712}"/>
                    </a:ext>
                  </a:extLst>
                </p14:cNvPr>
                <p14:cNvContentPartPr/>
                <p14:nvPr/>
              </p14:nvContentPartPr>
              <p14:xfrm>
                <a:off x="1160549" y="2831112"/>
                <a:ext cx="111600" cy="9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8BD29B-89AC-1C41-99F5-C24301E857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2989" y="2823261"/>
                  <a:ext cx="126720" cy="2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6AEDD8-B0F8-8B4E-9B5E-3186AB4688F1}"/>
                    </a:ext>
                  </a:extLst>
                </p14:cNvPr>
                <p14:cNvContentPartPr/>
                <p14:nvPr/>
              </p14:nvContentPartPr>
              <p14:xfrm>
                <a:off x="1002869" y="2942352"/>
                <a:ext cx="116280" cy="25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6AEDD8-B0F8-8B4E-9B5E-3186AB4688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5309" y="2934792"/>
                  <a:ext cx="131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E966CF8-6A93-BF41-BDF5-70A0554B18C6}"/>
                    </a:ext>
                  </a:extLst>
                </p14:cNvPr>
                <p14:cNvContentPartPr/>
                <p14:nvPr/>
              </p14:nvContentPartPr>
              <p14:xfrm>
                <a:off x="1016909" y="3085992"/>
                <a:ext cx="102240" cy="1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E966CF8-6A93-BF41-BDF5-70A0554B1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9349" y="3078238"/>
                  <a:ext cx="117360" cy="29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95EC080-BCD5-504B-908E-1B2EE96D4F8A}"/>
                    </a:ext>
                  </a:extLst>
                </p14:cNvPr>
                <p14:cNvContentPartPr/>
                <p14:nvPr/>
              </p14:nvContentPartPr>
              <p14:xfrm>
                <a:off x="1322549" y="2914992"/>
                <a:ext cx="148680" cy="263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95EC080-BCD5-504B-908E-1B2EE96D4F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14989" y="2907422"/>
                  <a:ext cx="163800" cy="278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4855FEE-3BD0-1541-BE1E-16B1A5CA6EBE}"/>
                    </a:ext>
                  </a:extLst>
                </p14:cNvPr>
                <p14:cNvContentPartPr/>
                <p14:nvPr/>
              </p14:nvContentPartPr>
              <p14:xfrm>
                <a:off x="1336589" y="3048912"/>
                <a:ext cx="111600" cy="1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4855FEE-3BD0-1541-BE1E-16B1A5CA6E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29029" y="3041207"/>
                  <a:ext cx="126720" cy="344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4EEF875-FB51-1A4B-8D3D-E78D5D903179}"/>
              </a:ext>
            </a:extLst>
          </p:cNvPr>
          <p:cNvGrpSpPr/>
          <p:nvPr/>
        </p:nvGrpSpPr>
        <p:grpSpPr>
          <a:xfrm>
            <a:off x="1642589" y="2993472"/>
            <a:ext cx="134640" cy="106560"/>
            <a:chOff x="1642589" y="2993472"/>
            <a:chExt cx="13464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3D642A1-767E-E642-80D5-F034AEF19CA4}"/>
                    </a:ext>
                  </a:extLst>
                </p14:cNvPr>
                <p14:cNvContentPartPr/>
                <p14:nvPr/>
              </p14:nvContentPartPr>
              <p14:xfrm>
                <a:off x="1642589" y="2993472"/>
                <a:ext cx="120960" cy="32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3D642A1-767E-E642-80D5-F034AEF19C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5029" y="2985912"/>
                  <a:ext cx="136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D9DBF7D-9F19-DB4C-9148-BD50ADDC8B3C}"/>
                    </a:ext>
                  </a:extLst>
                </p14:cNvPr>
                <p14:cNvContentPartPr/>
                <p14:nvPr/>
              </p14:nvContentPartPr>
              <p14:xfrm>
                <a:off x="1656269" y="3076632"/>
                <a:ext cx="120960" cy="2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D9DBF7D-9F19-DB4C-9148-BD50ADDC8B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48709" y="3069072"/>
                  <a:ext cx="1360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926E607-5A82-A544-8DD5-D81B5C1B95A0}"/>
                  </a:ext>
                </a:extLst>
              </p14:cNvPr>
              <p14:cNvContentPartPr/>
              <p14:nvPr/>
            </p14:nvContentPartPr>
            <p14:xfrm>
              <a:off x="2045789" y="2923992"/>
              <a:ext cx="162720" cy="2415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926E607-5A82-A544-8DD5-D81B5C1B95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38229" y="2916432"/>
                <a:ext cx="1778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FFB7713-7FCE-DF45-86F0-D428498A21D6}"/>
                  </a:ext>
                </a:extLst>
              </p14:cNvPr>
              <p14:cNvContentPartPr/>
              <p14:nvPr/>
            </p14:nvContentPartPr>
            <p14:xfrm>
              <a:off x="2360789" y="2895912"/>
              <a:ext cx="171720" cy="255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FFB7713-7FCE-DF45-86F0-D428498A21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53229" y="2888352"/>
                <a:ext cx="18684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6E152AA-2132-A748-93FF-2EBD01D3C491}"/>
              </a:ext>
            </a:extLst>
          </p:cNvPr>
          <p:cNvGrpSpPr/>
          <p:nvPr/>
        </p:nvGrpSpPr>
        <p:grpSpPr>
          <a:xfrm>
            <a:off x="2560229" y="2835792"/>
            <a:ext cx="672480" cy="315360"/>
            <a:chOff x="2560229" y="2835792"/>
            <a:chExt cx="6724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7A8EBE7-4DFF-2342-8102-7985085EE766}"/>
                    </a:ext>
                  </a:extLst>
                </p14:cNvPr>
                <p14:cNvContentPartPr/>
                <p14:nvPr/>
              </p14:nvContentPartPr>
              <p14:xfrm>
                <a:off x="2601989" y="2886912"/>
                <a:ext cx="9720" cy="97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7A8EBE7-4DFF-2342-8102-7985085EE7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94429" y="2879352"/>
                  <a:ext cx="2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CFAA9A-1227-724B-98E2-4206151E6DAA}"/>
                    </a:ext>
                  </a:extLst>
                </p14:cNvPr>
                <p14:cNvContentPartPr/>
                <p14:nvPr/>
              </p14:nvContentPartPr>
              <p14:xfrm>
                <a:off x="2560229" y="2877552"/>
                <a:ext cx="97560" cy="19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CFAA9A-1227-724B-98E2-4206151E6D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52697" y="2869992"/>
                  <a:ext cx="112624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EF7D31-1CFD-354B-97E0-501A37D1987E}"/>
                    </a:ext>
                  </a:extLst>
                </p14:cNvPr>
                <p14:cNvContentPartPr/>
                <p14:nvPr/>
              </p14:nvContentPartPr>
              <p14:xfrm>
                <a:off x="2703869" y="2905272"/>
                <a:ext cx="158040" cy="245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EF7D31-1CFD-354B-97E0-501A37D198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6292" y="2897712"/>
                  <a:ext cx="173195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176746-BB32-034D-9F6F-C7DD22B38BEC}"/>
                    </a:ext>
                  </a:extLst>
                </p14:cNvPr>
                <p14:cNvContentPartPr/>
                <p14:nvPr/>
              </p14:nvContentPartPr>
              <p14:xfrm>
                <a:off x="2940389" y="2928312"/>
                <a:ext cx="130320" cy="19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176746-BB32-034D-9F6F-C7DD22B38B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2829" y="2920752"/>
                  <a:ext cx="145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6058697-61B8-E541-A503-58A37F595EB2}"/>
                    </a:ext>
                  </a:extLst>
                </p14:cNvPr>
                <p14:cNvContentPartPr/>
                <p14:nvPr/>
              </p14:nvContentPartPr>
              <p14:xfrm>
                <a:off x="3171869" y="2858832"/>
                <a:ext cx="14400" cy="93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6058697-61B8-E541-A503-58A37F595E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4309" y="2851243"/>
                  <a:ext cx="2952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75DA6D-77B9-3F4E-A90A-D8472180A4D1}"/>
                    </a:ext>
                  </a:extLst>
                </p14:cNvPr>
                <p14:cNvContentPartPr/>
                <p14:nvPr/>
              </p14:nvContentPartPr>
              <p14:xfrm>
                <a:off x="3102389" y="2835792"/>
                <a:ext cx="130320" cy="19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75DA6D-77B9-3F4E-A90A-D8472180A4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4808" y="2828232"/>
                  <a:ext cx="145482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2AF3614-3E37-ED41-9DBF-3A2EDA25AC0A}"/>
              </a:ext>
            </a:extLst>
          </p:cNvPr>
          <p:cNvGrpSpPr/>
          <p:nvPr/>
        </p:nvGrpSpPr>
        <p:grpSpPr>
          <a:xfrm>
            <a:off x="303029" y="3582072"/>
            <a:ext cx="969120" cy="292320"/>
            <a:chOff x="303029" y="3582072"/>
            <a:chExt cx="9691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CFB6907-A4A2-064E-B391-EAA480A2D54F}"/>
                    </a:ext>
                  </a:extLst>
                </p14:cNvPr>
                <p14:cNvContentPartPr/>
                <p14:nvPr/>
              </p14:nvContentPartPr>
              <p14:xfrm>
                <a:off x="303029" y="3661272"/>
                <a:ext cx="125640" cy="213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CFB6907-A4A2-064E-B391-EAA480A2D5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5469" y="3653699"/>
                  <a:ext cx="140760" cy="22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E4FBDC3-9BFF-574C-A19D-1AF7A3EF63FE}"/>
                    </a:ext>
                  </a:extLst>
                </p14:cNvPr>
                <p14:cNvContentPartPr/>
                <p14:nvPr/>
              </p14:nvContentPartPr>
              <p14:xfrm>
                <a:off x="321389" y="3772152"/>
                <a:ext cx="79200" cy="9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E4FBDC3-9BFF-574C-A19D-1AF7A3EF63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3829" y="3764592"/>
                  <a:ext cx="9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32C1531-3377-4A4E-A3D6-44DD5AA9CAB3}"/>
                    </a:ext>
                  </a:extLst>
                </p14:cNvPr>
                <p14:cNvContentPartPr/>
                <p14:nvPr/>
              </p14:nvContentPartPr>
              <p14:xfrm>
                <a:off x="465029" y="3674592"/>
                <a:ext cx="120960" cy="171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32C1531-3377-4A4E-A3D6-44DD5AA9CA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7469" y="3667032"/>
                  <a:ext cx="136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4310C8-E0ED-4F44-9389-C1A3370B7531}"/>
                    </a:ext>
                  </a:extLst>
                </p14:cNvPr>
                <p14:cNvContentPartPr/>
                <p14:nvPr/>
              </p14:nvContentPartPr>
              <p14:xfrm>
                <a:off x="701549" y="3711672"/>
                <a:ext cx="69840" cy="19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4310C8-E0ED-4F44-9389-C1A3370B75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3989" y="3703967"/>
                  <a:ext cx="84960" cy="3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FBEA9F3-3AAF-6E41-A445-E6ACE0BE16E9}"/>
                    </a:ext>
                  </a:extLst>
                </p14:cNvPr>
                <p14:cNvContentPartPr/>
                <p14:nvPr/>
              </p14:nvContentPartPr>
              <p14:xfrm>
                <a:off x="701549" y="3772152"/>
                <a:ext cx="93240" cy="19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FBEA9F3-3AAF-6E41-A445-E6ACE0BE16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3960" y="3764592"/>
                  <a:ext cx="108419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E93C7CC-B052-1642-BB80-06C9A9B9A15E}"/>
                    </a:ext>
                  </a:extLst>
                </p14:cNvPr>
                <p14:cNvContentPartPr/>
                <p14:nvPr/>
              </p14:nvContentPartPr>
              <p14:xfrm>
                <a:off x="919349" y="3619152"/>
                <a:ext cx="111600" cy="250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E93C7CC-B052-1642-BB80-06C9A9B9A1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1789" y="3611603"/>
                  <a:ext cx="126720" cy="265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A0BE939-2CB9-764E-8312-6143957B6952}"/>
                    </a:ext>
                  </a:extLst>
                </p14:cNvPr>
                <p14:cNvContentPartPr/>
                <p14:nvPr/>
              </p14:nvContentPartPr>
              <p14:xfrm>
                <a:off x="1118789" y="3582072"/>
                <a:ext cx="153360" cy="25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A0BE939-2CB9-764E-8312-6143957B69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1229" y="3574512"/>
                  <a:ext cx="16848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7C487D7-4A10-AC4B-AD4A-3D1D27A4FF97}"/>
                  </a:ext>
                </a:extLst>
              </p14:cNvPr>
              <p14:cNvContentPartPr/>
              <p14:nvPr/>
            </p14:nvContentPartPr>
            <p14:xfrm>
              <a:off x="4108229" y="1774512"/>
              <a:ext cx="69840" cy="33282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7C487D7-4A10-AC4B-AD4A-3D1D27A4FF9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00669" y="1766952"/>
                <a:ext cx="84960" cy="33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911D7A5-2D91-7A4F-A1F7-A59C0B3B21C4}"/>
              </a:ext>
            </a:extLst>
          </p:cNvPr>
          <p:cNvGrpSpPr/>
          <p:nvPr/>
        </p:nvGrpSpPr>
        <p:grpSpPr>
          <a:xfrm>
            <a:off x="4284269" y="1922832"/>
            <a:ext cx="556920" cy="194400"/>
            <a:chOff x="4284269" y="1922832"/>
            <a:chExt cx="556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54748F1-1049-6D49-BBAE-43044443C04A}"/>
                    </a:ext>
                  </a:extLst>
                </p14:cNvPr>
                <p14:cNvContentPartPr/>
                <p14:nvPr/>
              </p14:nvContentPartPr>
              <p14:xfrm>
                <a:off x="4284269" y="1922832"/>
                <a:ext cx="102240" cy="19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54748F1-1049-6D49-BBAE-43044443C0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76709" y="1915272"/>
                  <a:ext cx="11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C74DFA-8E9D-9C46-88EB-96BE7711B736}"/>
                    </a:ext>
                  </a:extLst>
                </p14:cNvPr>
                <p14:cNvContentPartPr/>
                <p14:nvPr/>
              </p14:nvContentPartPr>
              <p14:xfrm>
                <a:off x="4307669" y="2029392"/>
                <a:ext cx="79200" cy="19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C74DFA-8E9D-9C46-88EB-96BE7711B7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00109" y="2021832"/>
                  <a:ext cx="94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42EA51-52FA-2D44-8EED-EE86A721A746}"/>
                    </a:ext>
                  </a:extLst>
                </p14:cNvPr>
                <p14:cNvContentPartPr/>
                <p14:nvPr/>
              </p14:nvContentPartPr>
              <p14:xfrm>
                <a:off x="4460669" y="1922832"/>
                <a:ext cx="360" cy="74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42EA51-52FA-2D44-8EED-EE86A721A7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3109" y="1915272"/>
                  <a:ext cx="1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46D6F8F-4486-574A-8C1D-139F0B6FA93D}"/>
                    </a:ext>
                  </a:extLst>
                </p14:cNvPr>
                <p14:cNvContentPartPr/>
                <p14:nvPr/>
              </p14:nvContentPartPr>
              <p14:xfrm>
                <a:off x="4418909" y="1922832"/>
                <a:ext cx="74520" cy="14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46D6F8F-4486-574A-8C1D-139F0B6FA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1349" y="1915272"/>
                  <a:ext cx="8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DCD7CC3-A603-7D4F-8BF7-BFDF8436AEAD}"/>
                    </a:ext>
                  </a:extLst>
                </p14:cNvPr>
                <p14:cNvContentPartPr/>
                <p14:nvPr/>
              </p14:nvContentPartPr>
              <p14:xfrm>
                <a:off x="4544189" y="1936512"/>
                <a:ext cx="106920" cy="180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DCD7CC3-A603-7D4F-8BF7-BFDF8436AE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36629" y="1928937"/>
                  <a:ext cx="122040" cy="195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30D3C9A-05F8-814E-99E4-8617C1B31952}"/>
                    </a:ext>
                  </a:extLst>
                </p14:cNvPr>
                <p14:cNvContentPartPr/>
                <p14:nvPr/>
              </p14:nvContentPartPr>
              <p14:xfrm>
                <a:off x="4571909" y="2043072"/>
                <a:ext cx="69840" cy="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30D3C9A-05F8-814E-99E4-8617C1B319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4349" y="2035512"/>
                  <a:ext cx="84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1C5406-7848-FA46-90CD-ECF5333266EC}"/>
                    </a:ext>
                  </a:extLst>
                </p14:cNvPr>
                <p14:cNvContentPartPr/>
                <p14:nvPr/>
              </p14:nvContentPartPr>
              <p14:xfrm>
                <a:off x="4752629" y="1955232"/>
                <a:ext cx="51480" cy="9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1C5406-7848-FA46-90CD-ECF5333266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45069" y="1947672"/>
                  <a:ext cx="66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5707755-CCA4-684F-9C47-3EB3A989C7E0}"/>
                    </a:ext>
                  </a:extLst>
                </p14:cNvPr>
                <p14:cNvContentPartPr/>
                <p14:nvPr/>
              </p14:nvContentPartPr>
              <p14:xfrm>
                <a:off x="4757309" y="1996992"/>
                <a:ext cx="83880" cy="14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5707755-CCA4-684F-9C47-3EB3A989C7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9749" y="1989432"/>
                  <a:ext cx="990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69B2069-6300-864E-904B-949C40F4B5C1}"/>
                  </a:ext>
                </a:extLst>
              </p14:cNvPr>
              <p14:cNvContentPartPr/>
              <p14:nvPr/>
            </p14:nvContentPartPr>
            <p14:xfrm>
              <a:off x="5058629" y="1820592"/>
              <a:ext cx="134640" cy="4917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69B2069-6300-864E-904B-949C40F4B5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51089" y="1813032"/>
                <a:ext cx="1497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02B4076-2295-5843-BE14-DF32246FF422}"/>
                  </a:ext>
                </a:extLst>
              </p14:cNvPr>
              <p14:cNvContentPartPr/>
              <p14:nvPr/>
            </p14:nvContentPartPr>
            <p14:xfrm>
              <a:off x="5239349" y="1820592"/>
              <a:ext cx="93240" cy="120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02B4076-2295-5843-BE14-DF32246FF42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31789" y="1813032"/>
                <a:ext cx="108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18E1D23-7346-9D46-8092-14D4A0DF66BE}"/>
                  </a:ext>
                </a:extLst>
              </p14:cNvPr>
              <p14:cNvContentPartPr/>
              <p14:nvPr/>
            </p14:nvContentPartPr>
            <p14:xfrm>
              <a:off x="5257709" y="2061792"/>
              <a:ext cx="83880" cy="1209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18E1D23-7346-9D46-8092-14D4A0DF66B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50149" y="2054232"/>
                <a:ext cx="9900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92CF66F-FDFA-4E48-A51F-B51A95232F8B}"/>
              </a:ext>
            </a:extLst>
          </p:cNvPr>
          <p:cNvGrpSpPr/>
          <p:nvPr/>
        </p:nvGrpSpPr>
        <p:grpSpPr>
          <a:xfrm>
            <a:off x="5480189" y="1760472"/>
            <a:ext cx="1196280" cy="496440"/>
            <a:chOff x="5480189" y="1760472"/>
            <a:chExt cx="11962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D65BC00-5F33-0441-B783-C593362CA67D}"/>
                    </a:ext>
                  </a:extLst>
                </p14:cNvPr>
                <p14:cNvContentPartPr/>
                <p14:nvPr/>
              </p14:nvContentPartPr>
              <p14:xfrm>
                <a:off x="5480189" y="1871712"/>
                <a:ext cx="56160" cy="14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D65BC00-5F33-0441-B783-C593362CA6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2580" y="1864152"/>
                  <a:ext cx="71378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0FEED67-02CF-0644-B2EC-BF24728BECBC}"/>
                    </a:ext>
                  </a:extLst>
                </p14:cNvPr>
                <p14:cNvContentPartPr/>
                <p14:nvPr/>
              </p14:nvContentPartPr>
              <p14:xfrm>
                <a:off x="5623829" y="1811592"/>
                <a:ext cx="23400" cy="93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0FEED67-02CF-0644-B2EC-BF24728BEC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16269" y="1804032"/>
                  <a:ext cx="3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59F96FA-E462-A84C-99C1-0272D81C3764}"/>
                    </a:ext>
                  </a:extLst>
                </p14:cNvPr>
                <p14:cNvContentPartPr/>
                <p14:nvPr/>
              </p14:nvContentPartPr>
              <p14:xfrm>
                <a:off x="5568389" y="2029392"/>
                <a:ext cx="102240" cy="11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59F96FA-E462-A84C-99C1-0272D81C37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60856" y="2021832"/>
                  <a:ext cx="117307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5DBB7B7-2DCC-4A4E-9F51-F4A89871C615}"/>
                    </a:ext>
                  </a:extLst>
                </p14:cNvPr>
                <p14:cNvContentPartPr/>
                <p14:nvPr/>
              </p14:nvContentPartPr>
              <p14:xfrm>
                <a:off x="5767829" y="1788192"/>
                <a:ext cx="129600" cy="38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5DBB7B7-2DCC-4A4E-9F51-F4A89871C6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60269" y="1780625"/>
                  <a:ext cx="144720" cy="39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59F898-3C4A-1948-8B81-19DDB1E0E7EC}"/>
                    </a:ext>
                  </a:extLst>
                </p14:cNvPr>
                <p14:cNvContentPartPr/>
                <p14:nvPr/>
              </p14:nvContentPartPr>
              <p14:xfrm>
                <a:off x="6156989" y="1806912"/>
                <a:ext cx="65160" cy="148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59F898-3C4A-1948-8B81-19DDB1E0E7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49429" y="1799352"/>
                  <a:ext cx="80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2356288-5170-164E-891E-74473772FFC3}"/>
                    </a:ext>
                  </a:extLst>
                </p14:cNvPr>
                <p14:cNvContentPartPr/>
                <p14:nvPr/>
              </p14:nvContentPartPr>
              <p14:xfrm>
                <a:off x="6342389" y="1797552"/>
                <a:ext cx="106920" cy="144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2356288-5170-164E-891E-74473772FF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34829" y="1790011"/>
                  <a:ext cx="122040" cy="159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067E36D-A4D6-FA44-860A-30F740BB180C}"/>
                    </a:ext>
                  </a:extLst>
                </p14:cNvPr>
                <p14:cNvContentPartPr/>
                <p14:nvPr/>
              </p14:nvContentPartPr>
              <p14:xfrm>
                <a:off x="6161669" y="2108232"/>
                <a:ext cx="56160" cy="9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067E36D-A4D6-FA44-860A-30F740BB18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54109" y="2100672"/>
                  <a:ext cx="71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74B985-71D5-6E49-8240-5BA88AB4ACCD}"/>
                    </a:ext>
                  </a:extLst>
                </p14:cNvPr>
                <p14:cNvContentPartPr/>
                <p14:nvPr/>
              </p14:nvContentPartPr>
              <p14:xfrm>
                <a:off x="6235829" y="2071152"/>
                <a:ext cx="28080" cy="116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74B985-71D5-6E49-8240-5BA88AB4AC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28365" y="2063592"/>
                  <a:ext cx="43009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473D7C6-AC36-6846-84BA-002B80A4AAEA}"/>
                    </a:ext>
                  </a:extLst>
                </p14:cNvPr>
                <p14:cNvContentPartPr/>
                <p14:nvPr/>
              </p14:nvContentPartPr>
              <p14:xfrm>
                <a:off x="6388829" y="2066472"/>
                <a:ext cx="116280" cy="134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473D7C6-AC36-6846-84BA-002B80A4AA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1269" y="2058932"/>
                  <a:ext cx="131400" cy="1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0473F3-15F6-1240-9F9A-B4FB78293C4A}"/>
                    </a:ext>
                  </a:extLst>
                </p14:cNvPr>
                <p14:cNvContentPartPr/>
                <p14:nvPr/>
              </p14:nvContentPartPr>
              <p14:xfrm>
                <a:off x="6555509" y="1760472"/>
                <a:ext cx="120960" cy="420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0473F3-15F6-1240-9F9A-B4FB78293C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47949" y="1752912"/>
                  <a:ext cx="136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F7AE03C-FF93-6640-857C-A286C175E419}"/>
                    </a:ext>
                  </a:extLst>
                </p14:cNvPr>
                <p14:cNvContentPartPr/>
                <p14:nvPr/>
              </p14:nvContentPartPr>
              <p14:xfrm>
                <a:off x="5976269" y="1802232"/>
                <a:ext cx="111600" cy="454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F7AE03C-FF93-6640-857C-A286C175E4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68709" y="1794672"/>
                  <a:ext cx="12672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7BFCD372-73B0-A545-A812-C0A118DD4A20}"/>
              </a:ext>
            </a:extLst>
          </p:cNvPr>
          <p:cNvGrpSpPr/>
          <p:nvPr/>
        </p:nvGrpSpPr>
        <p:grpSpPr>
          <a:xfrm>
            <a:off x="6838469" y="1982952"/>
            <a:ext cx="115920" cy="74520"/>
            <a:chOff x="6838469" y="1982952"/>
            <a:chExt cx="11592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6E74F8B-D9B4-AB4D-B9D6-159F60627072}"/>
                    </a:ext>
                  </a:extLst>
                </p14:cNvPr>
                <p14:cNvContentPartPr/>
                <p14:nvPr/>
              </p14:nvContentPartPr>
              <p14:xfrm>
                <a:off x="6838469" y="1982952"/>
                <a:ext cx="104760" cy="23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6E74F8B-D9B4-AB4D-B9D6-159F606270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30935" y="1975507"/>
                  <a:ext cx="119828" cy="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EAEF170-66A3-3B46-B208-461634F6E909}"/>
                    </a:ext>
                  </a:extLst>
                </p14:cNvPr>
                <p14:cNvContentPartPr/>
                <p14:nvPr/>
              </p14:nvContentPartPr>
              <p14:xfrm>
                <a:off x="6856829" y="2057112"/>
                <a:ext cx="975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EAEF170-66A3-3B46-B208-461634F6E9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49269" y="2049552"/>
                  <a:ext cx="1126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1847418-899E-2140-8D58-07F6EC7DC146}"/>
              </a:ext>
            </a:extLst>
          </p:cNvPr>
          <p:cNvGrpSpPr/>
          <p:nvPr/>
        </p:nvGrpSpPr>
        <p:grpSpPr>
          <a:xfrm>
            <a:off x="7222949" y="1783512"/>
            <a:ext cx="398880" cy="394200"/>
            <a:chOff x="7222949" y="1783512"/>
            <a:chExt cx="3988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E97E5A0-0B53-B241-911F-48B1865B613D}"/>
                    </a:ext>
                  </a:extLst>
                </p14:cNvPr>
                <p14:cNvContentPartPr/>
                <p14:nvPr/>
              </p14:nvContentPartPr>
              <p14:xfrm>
                <a:off x="7222949" y="1783512"/>
                <a:ext cx="130320" cy="394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E97E5A0-0B53-B241-911F-48B1865B61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5368" y="1775952"/>
                  <a:ext cx="145482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8E507A0-FF02-4A45-9C0F-2D60BC265316}"/>
                    </a:ext>
                  </a:extLst>
                </p14:cNvPr>
                <p14:cNvContentPartPr/>
                <p14:nvPr/>
              </p14:nvContentPartPr>
              <p14:xfrm>
                <a:off x="7352909" y="1811592"/>
                <a:ext cx="83880" cy="116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8E507A0-FF02-4A45-9C0F-2D60BC2653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45349" y="1804032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61A2C60-C894-E64B-A749-CFB0520F98C5}"/>
                    </a:ext>
                  </a:extLst>
                </p14:cNvPr>
                <p14:cNvContentPartPr/>
                <p14:nvPr/>
              </p14:nvContentPartPr>
              <p14:xfrm>
                <a:off x="7482509" y="1792872"/>
                <a:ext cx="69840" cy="134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61A2C60-C894-E64B-A749-CFB0520F98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74949" y="1785312"/>
                  <a:ext cx="84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872FBEF-273A-2E4C-8864-AFD2CECBA9A5}"/>
                    </a:ext>
                  </a:extLst>
                </p14:cNvPr>
                <p14:cNvContentPartPr/>
                <p14:nvPr/>
              </p14:nvContentPartPr>
              <p14:xfrm>
                <a:off x="7464149" y="2061792"/>
                <a:ext cx="19080" cy="104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872FBEF-273A-2E4C-8864-AFD2CECBA9A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56589" y="2054258"/>
                  <a:ext cx="34200" cy="119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B516AA3-0A24-A24C-96DF-9D8B4840A880}"/>
                    </a:ext>
                  </a:extLst>
                </p14:cNvPr>
                <p14:cNvContentPartPr/>
                <p14:nvPr/>
              </p14:nvContentPartPr>
              <p14:xfrm>
                <a:off x="7533629" y="2047752"/>
                <a:ext cx="74520" cy="51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B516AA3-0A24-A24C-96DF-9D8B4840A8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26069" y="2040139"/>
                  <a:ext cx="89640" cy="6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A6BA1E3-520E-D641-8FE2-4C09FBC30010}"/>
                    </a:ext>
                  </a:extLst>
                </p14:cNvPr>
                <p14:cNvContentPartPr/>
                <p14:nvPr/>
              </p14:nvContentPartPr>
              <p14:xfrm>
                <a:off x="7556669" y="2089512"/>
                <a:ext cx="65160" cy="74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A6BA1E3-520E-D641-8FE2-4C09FBC300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49109" y="2081952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F01638A-F21F-064E-9A54-7D7C6AB22710}"/>
              </a:ext>
            </a:extLst>
          </p:cNvPr>
          <p:cNvGrpSpPr/>
          <p:nvPr/>
        </p:nvGrpSpPr>
        <p:grpSpPr>
          <a:xfrm>
            <a:off x="7765469" y="1765152"/>
            <a:ext cx="393840" cy="366480"/>
            <a:chOff x="7765469" y="1765152"/>
            <a:chExt cx="3938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B2D287C-2C70-B64F-86A6-DD9848F25DBB}"/>
                    </a:ext>
                  </a:extLst>
                </p14:cNvPr>
                <p14:cNvContentPartPr/>
                <p14:nvPr/>
              </p14:nvContentPartPr>
              <p14:xfrm>
                <a:off x="7765469" y="1792872"/>
                <a:ext cx="19080" cy="97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B2D287C-2C70-B64F-86A6-DD9848F25D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57909" y="1785312"/>
                  <a:ext cx="34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8B93A50-7560-C34D-97AC-9A11475759F5}"/>
                    </a:ext>
                  </a:extLst>
                </p14:cNvPr>
                <p14:cNvContentPartPr/>
                <p14:nvPr/>
              </p14:nvContentPartPr>
              <p14:xfrm>
                <a:off x="7830269" y="1783512"/>
                <a:ext cx="79200" cy="60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8B93A50-7560-C34D-97AC-9A11475759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22709" y="1775952"/>
                  <a:ext cx="9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8972613-E345-B54F-B96B-57A052A57633}"/>
                    </a:ext>
                  </a:extLst>
                </p14:cNvPr>
                <p14:cNvContentPartPr/>
                <p14:nvPr/>
              </p14:nvContentPartPr>
              <p14:xfrm>
                <a:off x="7844309" y="1857672"/>
                <a:ext cx="111240" cy="42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8972613-E345-B54F-B96B-57A052A576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36749" y="1850112"/>
                  <a:ext cx="126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77829C1-7396-7A4B-A1EF-8F66CF3CFD9D}"/>
                    </a:ext>
                  </a:extLst>
                </p14:cNvPr>
                <p14:cNvContentPartPr/>
                <p14:nvPr/>
              </p14:nvContentPartPr>
              <p14:xfrm>
                <a:off x="7770149" y="2024712"/>
                <a:ext cx="79200" cy="106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77829C1-7396-7A4B-A1EF-8F66CF3CFD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62589" y="2017152"/>
                  <a:ext cx="94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BECEF37-941C-8C4F-B2A5-19CF0381DC1E}"/>
                    </a:ext>
                  </a:extLst>
                </p14:cNvPr>
                <p14:cNvContentPartPr/>
                <p14:nvPr/>
              </p14:nvContentPartPr>
              <p14:xfrm>
                <a:off x="7918469" y="1996992"/>
                <a:ext cx="56160" cy="74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BECEF37-941C-8C4F-B2A5-19CF0381DC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10909" y="1989432"/>
                  <a:ext cx="71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8856E7F-D639-144E-9587-B03F7AC3C065}"/>
                    </a:ext>
                  </a:extLst>
                </p14:cNvPr>
                <p14:cNvContentPartPr/>
                <p14:nvPr/>
              </p14:nvContentPartPr>
              <p14:xfrm>
                <a:off x="7964549" y="2005992"/>
                <a:ext cx="32760" cy="111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8856E7F-D639-144E-9587-B03F7AC3C0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56989" y="1998432"/>
                  <a:ext cx="47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E25F342-33A1-2D4A-B383-90FD2EC0E176}"/>
                    </a:ext>
                  </a:extLst>
                </p14:cNvPr>
                <p14:cNvContentPartPr/>
                <p14:nvPr/>
              </p14:nvContentPartPr>
              <p14:xfrm>
                <a:off x="8015669" y="1765152"/>
                <a:ext cx="143640" cy="361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E25F342-33A1-2D4A-B383-90FD2EC0E1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08109" y="1757600"/>
                  <a:ext cx="158760" cy="3769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520E387-563A-5540-85D9-996B11D8F464}"/>
              </a:ext>
            </a:extLst>
          </p:cNvPr>
          <p:cNvGrpSpPr/>
          <p:nvPr/>
        </p:nvGrpSpPr>
        <p:grpSpPr>
          <a:xfrm>
            <a:off x="4335389" y="2548872"/>
            <a:ext cx="1715400" cy="352080"/>
            <a:chOff x="4335389" y="2548872"/>
            <a:chExt cx="17154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D704A7D-DEB5-E946-8F84-2C8C1879B5A0}"/>
                    </a:ext>
                  </a:extLst>
                </p14:cNvPr>
                <p14:cNvContentPartPr/>
                <p14:nvPr/>
              </p14:nvContentPartPr>
              <p14:xfrm>
                <a:off x="4335389" y="2613312"/>
                <a:ext cx="106920" cy="250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D704A7D-DEB5-E946-8F84-2C8C1879B5A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27829" y="2605763"/>
                  <a:ext cx="122040" cy="265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37433BE-D296-E04A-8CF7-F429B92D93AC}"/>
                    </a:ext>
                  </a:extLst>
                </p14:cNvPr>
                <p14:cNvContentPartPr/>
                <p14:nvPr/>
              </p14:nvContentPartPr>
              <p14:xfrm>
                <a:off x="4470029" y="2761632"/>
                <a:ext cx="106920" cy="93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37433BE-D296-E04A-8CF7-F429B92D93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62469" y="2754072"/>
                  <a:ext cx="122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15E26B-3E9A-E048-9855-325BA1B2763B}"/>
                    </a:ext>
                  </a:extLst>
                </p14:cNvPr>
                <p14:cNvContentPartPr/>
                <p14:nvPr/>
              </p14:nvContentPartPr>
              <p14:xfrm>
                <a:off x="4594949" y="2692152"/>
                <a:ext cx="23400" cy="155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15E26B-3E9A-E048-9855-325BA1B276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87389" y="2684592"/>
                  <a:ext cx="38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6005604-3CB2-C04F-889A-46A430C00751}"/>
                    </a:ext>
                  </a:extLst>
                </p14:cNvPr>
                <p14:cNvContentPartPr/>
                <p14:nvPr/>
              </p14:nvContentPartPr>
              <p14:xfrm>
                <a:off x="4567229" y="2779992"/>
                <a:ext cx="79200" cy="5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6005604-3CB2-C04F-889A-46A430C007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9669" y="2772432"/>
                  <a:ext cx="94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697FF13-50CD-5446-AD6C-F1BEB04E0C5F}"/>
                    </a:ext>
                  </a:extLst>
                </p14:cNvPr>
                <p14:cNvContentPartPr/>
                <p14:nvPr/>
              </p14:nvContentPartPr>
              <p14:xfrm>
                <a:off x="4720229" y="2576232"/>
                <a:ext cx="106920" cy="324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697FF13-50CD-5446-AD6C-F1BEB04E0C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12669" y="2568680"/>
                  <a:ext cx="122040" cy="339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3D43CE1-4164-104D-8438-550ACF58DCA2}"/>
                    </a:ext>
                  </a:extLst>
                </p14:cNvPr>
                <p14:cNvContentPartPr/>
                <p14:nvPr/>
              </p14:nvContentPartPr>
              <p14:xfrm>
                <a:off x="4877909" y="2673432"/>
                <a:ext cx="97560" cy="158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3D43CE1-4164-104D-8438-550ACF58DC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70349" y="2665872"/>
                  <a:ext cx="112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3324199-EAC6-244C-A5C0-BE56A50A3162}"/>
                    </a:ext>
                  </a:extLst>
                </p14:cNvPr>
                <p14:cNvContentPartPr/>
                <p14:nvPr/>
              </p14:nvContentPartPr>
              <p14:xfrm>
                <a:off x="4877909" y="2752272"/>
                <a:ext cx="83880" cy="9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3324199-EAC6-244C-A5C0-BE56A50A31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70349" y="2744421"/>
                  <a:ext cx="99000" cy="2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F516D8B-3C1B-A840-98EC-49CC81725871}"/>
                    </a:ext>
                  </a:extLst>
                </p14:cNvPr>
                <p14:cNvContentPartPr/>
                <p14:nvPr/>
              </p14:nvContentPartPr>
              <p14:xfrm>
                <a:off x="5002829" y="2650392"/>
                <a:ext cx="9720" cy="69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F516D8B-3C1B-A840-98EC-49CC8172587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94978" y="2642871"/>
                  <a:ext cx="25422" cy="84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683C03E-599D-8945-91B9-E6783F497609}"/>
                    </a:ext>
                  </a:extLst>
                </p14:cNvPr>
                <p14:cNvContentPartPr/>
                <p14:nvPr/>
              </p14:nvContentPartPr>
              <p14:xfrm>
                <a:off x="4965749" y="2650392"/>
                <a:ext cx="93240" cy="9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683C03E-599D-8945-91B9-E6783F4976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58160" y="2642832"/>
                  <a:ext cx="108419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3B94789-2A5C-BD41-9150-A904A198F4D5}"/>
                    </a:ext>
                  </a:extLst>
                </p14:cNvPr>
                <p14:cNvContentPartPr/>
                <p14:nvPr/>
              </p14:nvContentPartPr>
              <p14:xfrm>
                <a:off x="5081669" y="2652552"/>
                <a:ext cx="88560" cy="164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3B94789-2A5C-BD41-9150-A904A198F4D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74078" y="2645009"/>
                  <a:ext cx="103742" cy="179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704586-A78B-E14E-AD24-B0C0EA3006C3}"/>
                    </a:ext>
                  </a:extLst>
                </p14:cNvPr>
                <p14:cNvContentPartPr/>
                <p14:nvPr/>
              </p14:nvContentPartPr>
              <p14:xfrm>
                <a:off x="5086349" y="2733912"/>
                <a:ext cx="79200" cy="9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704586-A78B-E14E-AD24-B0C0EA3006C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78789" y="2726352"/>
                  <a:ext cx="9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CCF8F82-35E6-974B-9FEF-FFB632AB8DE1}"/>
                    </a:ext>
                  </a:extLst>
                </p14:cNvPr>
                <p14:cNvContentPartPr/>
                <p14:nvPr/>
              </p14:nvContentPartPr>
              <p14:xfrm>
                <a:off x="5257709" y="2724552"/>
                <a:ext cx="65160" cy="5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CCF8F82-35E6-974B-9FEF-FFB632AB8D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50149" y="2716992"/>
                  <a:ext cx="80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5EEBC7C-33C2-924A-827B-12818C2FFE17}"/>
                    </a:ext>
                  </a:extLst>
                </p14:cNvPr>
                <p14:cNvContentPartPr/>
                <p14:nvPr/>
              </p14:nvContentPartPr>
              <p14:xfrm>
                <a:off x="5447789" y="2659752"/>
                <a:ext cx="134640" cy="125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5EEBC7C-33C2-924A-827B-12818C2FFE1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40229" y="2652192"/>
                  <a:ext cx="14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DAF6B1F-3276-8045-9BD8-376BE2CD5C8A}"/>
                    </a:ext>
                  </a:extLst>
                </p14:cNvPr>
                <p14:cNvContentPartPr/>
                <p14:nvPr/>
              </p14:nvContentPartPr>
              <p14:xfrm>
                <a:off x="5438429" y="2719872"/>
                <a:ext cx="65160" cy="74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DAF6B1F-3276-8045-9BD8-376BE2CD5C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30869" y="2712312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6BA805C-DD9E-AC4D-94BB-5A988D40F222}"/>
                    </a:ext>
                  </a:extLst>
                </p14:cNvPr>
                <p14:cNvContentPartPr/>
                <p14:nvPr/>
              </p14:nvContentPartPr>
              <p14:xfrm>
                <a:off x="5633189" y="2668752"/>
                <a:ext cx="23400" cy="83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6BA805C-DD9E-AC4D-94BB-5A988D40F2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25629" y="2661192"/>
                  <a:ext cx="3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4785267-11A4-AA41-8FDC-B64ACC0D1951}"/>
                    </a:ext>
                  </a:extLst>
                </p14:cNvPr>
                <p14:cNvContentPartPr/>
                <p14:nvPr/>
              </p14:nvContentPartPr>
              <p14:xfrm>
                <a:off x="5591429" y="2659752"/>
                <a:ext cx="102240" cy="23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4785267-11A4-AA41-8FDC-B64ACC0D19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83869" y="2652307"/>
                  <a:ext cx="117360" cy="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61870C7-3460-AC48-A7F1-6E54EA368F63}"/>
                    </a:ext>
                  </a:extLst>
                </p14:cNvPr>
                <p14:cNvContentPartPr/>
                <p14:nvPr/>
              </p14:nvContentPartPr>
              <p14:xfrm>
                <a:off x="5610149" y="2756952"/>
                <a:ext cx="93240" cy="14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61870C7-3460-AC48-A7F1-6E54EA368F6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02589" y="2749198"/>
                  <a:ext cx="108360" cy="29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F8A8FA7-C485-FD45-B166-6066635626AC}"/>
                    </a:ext>
                  </a:extLst>
                </p14:cNvPr>
                <p14:cNvContentPartPr/>
                <p14:nvPr/>
              </p14:nvContentPartPr>
              <p14:xfrm>
                <a:off x="5665589" y="2548872"/>
                <a:ext cx="148680" cy="263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F8A8FA7-C485-FD45-B166-6066635626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58029" y="2541312"/>
                  <a:ext cx="16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6FFE375-8CB2-9B4C-B6E3-6E40E4613B09}"/>
                    </a:ext>
                  </a:extLst>
                </p14:cNvPr>
                <p14:cNvContentPartPr/>
                <p14:nvPr/>
              </p14:nvContentPartPr>
              <p14:xfrm>
                <a:off x="5939189" y="2650392"/>
                <a:ext cx="79200" cy="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6FFE375-8CB2-9B4C-B6E3-6E40E4613B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31629" y="2642832"/>
                  <a:ext cx="9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978DD86-D4C0-E44F-85E2-8733C81C68BC}"/>
                    </a:ext>
                  </a:extLst>
                </p14:cNvPr>
                <p14:cNvContentPartPr/>
                <p14:nvPr/>
              </p14:nvContentPartPr>
              <p14:xfrm>
                <a:off x="5929829" y="2705832"/>
                <a:ext cx="120960" cy="14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978DD86-D4C0-E44F-85E2-8733C81C68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22246" y="2698272"/>
                  <a:ext cx="136125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340B65E-A67E-854B-911F-F682B09B2738}"/>
              </a:ext>
            </a:extLst>
          </p:cNvPr>
          <p:cNvGrpSpPr/>
          <p:nvPr/>
        </p:nvGrpSpPr>
        <p:grpSpPr>
          <a:xfrm>
            <a:off x="6268229" y="2418552"/>
            <a:ext cx="1808280" cy="491760"/>
            <a:chOff x="6268229" y="2418552"/>
            <a:chExt cx="18082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094E5A-5ADE-4448-999C-485FEEBD257E}"/>
                    </a:ext>
                  </a:extLst>
                </p14:cNvPr>
                <p14:cNvContentPartPr/>
                <p14:nvPr/>
              </p14:nvContentPartPr>
              <p14:xfrm>
                <a:off x="6268229" y="2553192"/>
                <a:ext cx="102240" cy="227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094E5A-5ADE-4448-999C-485FEEBD25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60669" y="2545632"/>
                  <a:ext cx="117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8A12831-986B-5246-BB22-55E2EABBC3C8}"/>
                    </a:ext>
                  </a:extLst>
                </p14:cNvPr>
                <p14:cNvContentPartPr/>
                <p14:nvPr/>
              </p14:nvContentPartPr>
              <p14:xfrm>
                <a:off x="6398189" y="2692152"/>
                <a:ext cx="120960" cy="69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8A12831-986B-5246-BB22-55E2EABBC3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90629" y="2684592"/>
                  <a:ext cx="136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CBAF3ED-36D9-B342-88FB-9BBAF66FC798}"/>
                    </a:ext>
                  </a:extLst>
                </p14:cNvPr>
                <p14:cNvContentPartPr/>
                <p14:nvPr/>
              </p14:nvContentPartPr>
              <p14:xfrm>
                <a:off x="6569549" y="2613312"/>
                <a:ext cx="28080" cy="134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CBAF3ED-36D9-B342-88FB-9BBAF66FC7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62085" y="2605772"/>
                  <a:ext cx="43009" cy="1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1C4740B-4044-CB4C-BD12-830BB4FA1AA2}"/>
                    </a:ext>
                  </a:extLst>
                </p14:cNvPr>
                <p14:cNvContentPartPr/>
                <p14:nvPr/>
              </p14:nvContentPartPr>
              <p14:xfrm>
                <a:off x="6527789" y="2692152"/>
                <a:ext cx="111600" cy="9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1C4740B-4044-CB4C-BD12-830BB4FA1A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20229" y="2684592"/>
                  <a:ext cx="12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692972E-613B-DD42-9446-2F08A3DFB113}"/>
                    </a:ext>
                  </a:extLst>
                </p14:cNvPr>
                <p14:cNvContentPartPr/>
                <p14:nvPr/>
              </p14:nvContentPartPr>
              <p14:xfrm>
                <a:off x="6745589" y="2460312"/>
                <a:ext cx="74520" cy="431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692972E-613B-DD42-9446-2F08A3DFB1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38029" y="2452752"/>
                  <a:ext cx="896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4754C4-62A8-2248-BCB3-0468B9DBAB8E}"/>
                    </a:ext>
                  </a:extLst>
                </p14:cNvPr>
                <p14:cNvContentPartPr/>
                <p14:nvPr/>
              </p14:nvContentPartPr>
              <p14:xfrm>
                <a:off x="6875549" y="2474352"/>
                <a:ext cx="83880" cy="125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4754C4-62A8-2248-BCB3-0468B9DBAB8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67989" y="2466792"/>
                  <a:ext cx="99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587584F-7D62-4F41-8746-7C53C4B55DF1}"/>
                    </a:ext>
                  </a:extLst>
                </p14:cNvPr>
                <p14:cNvContentPartPr/>
                <p14:nvPr/>
              </p14:nvContentPartPr>
              <p14:xfrm>
                <a:off x="7005149" y="2474352"/>
                <a:ext cx="69840" cy="125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587584F-7D62-4F41-8746-7C53C4B55DF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97589" y="2466792"/>
                  <a:ext cx="84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69A5F73-3BF8-8746-AD18-C507BF816D40}"/>
                    </a:ext>
                  </a:extLst>
                </p14:cNvPr>
                <p14:cNvContentPartPr/>
                <p14:nvPr/>
              </p14:nvContentPartPr>
              <p14:xfrm>
                <a:off x="7130429" y="2520432"/>
                <a:ext cx="46800" cy="14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69A5F73-3BF8-8746-AD18-C507BF816D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22869" y="2512872"/>
                  <a:ext cx="6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931C843-4FC6-C44F-A2B0-CFB87D9599EB}"/>
                    </a:ext>
                  </a:extLst>
                </p14:cNvPr>
                <p14:cNvContentPartPr/>
                <p14:nvPr/>
              </p14:nvContentPartPr>
              <p14:xfrm>
                <a:off x="7246349" y="2483352"/>
                <a:ext cx="116280" cy="88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931C843-4FC6-C44F-A2B0-CFB87D9599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38789" y="2475792"/>
                  <a:ext cx="13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AB6EB87-CDC3-1942-8141-34D906901ECD}"/>
                    </a:ext>
                  </a:extLst>
                </p14:cNvPr>
                <p14:cNvContentPartPr/>
                <p14:nvPr/>
              </p14:nvContentPartPr>
              <p14:xfrm>
                <a:off x="7264709" y="2516112"/>
                <a:ext cx="32760" cy="561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AB6EB87-CDC3-1942-8141-34D906901E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57149" y="2508552"/>
                  <a:ext cx="47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67A9516-88A5-BD4B-9E0E-1C94C73FB9DB}"/>
                    </a:ext>
                  </a:extLst>
                </p14:cNvPr>
                <p14:cNvContentPartPr/>
                <p14:nvPr/>
              </p14:nvContentPartPr>
              <p14:xfrm>
                <a:off x="7538309" y="2460312"/>
                <a:ext cx="23400" cy="99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67A9516-88A5-BD4B-9E0E-1C94C73FB9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0864" y="2452752"/>
                  <a:ext cx="38291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DD0DEB6-EAD1-6045-BF24-A0FC48425432}"/>
                    </a:ext>
                  </a:extLst>
                </p14:cNvPr>
                <p14:cNvContentPartPr/>
                <p14:nvPr/>
              </p14:nvContentPartPr>
              <p14:xfrm>
                <a:off x="7589069" y="2460312"/>
                <a:ext cx="102240" cy="65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DD0DEB6-EAD1-6045-BF24-A0FC4842543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81509" y="2452752"/>
                  <a:ext cx="117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F0A668E-6AA2-DE45-BC44-793E2E9AFF30}"/>
                    </a:ext>
                  </a:extLst>
                </p14:cNvPr>
                <p14:cNvContentPartPr/>
                <p14:nvPr/>
              </p14:nvContentPartPr>
              <p14:xfrm>
                <a:off x="7621829" y="2506752"/>
                <a:ext cx="106920" cy="74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F0A668E-6AA2-DE45-BC44-793E2E9AFF3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14269" y="2499192"/>
                  <a:ext cx="122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3D6F34B-5FFB-4840-9FB6-E1FBCAF8FB18}"/>
                    </a:ext>
                  </a:extLst>
                </p14:cNvPr>
                <p14:cNvContentPartPr/>
                <p14:nvPr/>
              </p14:nvContentPartPr>
              <p14:xfrm>
                <a:off x="6926309" y="2779992"/>
                <a:ext cx="14400" cy="106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3D6F34B-5FFB-4840-9FB6-E1FBCAF8FB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18555" y="2772432"/>
                  <a:ext cx="29908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764AF14-6094-8C49-A41E-860C05E88124}"/>
                    </a:ext>
                  </a:extLst>
                </p14:cNvPr>
                <p14:cNvContentPartPr/>
                <p14:nvPr/>
              </p14:nvContentPartPr>
              <p14:xfrm>
                <a:off x="6986789" y="2770992"/>
                <a:ext cx="93240" cy="60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764AF14-6094-8C49-A41E-860C05E881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79229" y="2763477"/>
                  <a:ext cx="108360" cy="75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AF2AC21-FF32-6444-9DF5-727D80B84214}"/>
                    </a:ext>
                  </a:extLst>
                </p14:cNvPr>
                <p14:cNvContentPartPr/>
                <p14:nvPr/>
              </p14:nvContentPartPr>
              <p14:xfrm>
                <a:off x="7014869" y="2831112"/>
                <a:ext cx="97200" cy="79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AF2AC21-FF32-6444-9DF5-727D80B842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07309" y="2823517"/>
                  <a:ext cx="112320" cy="9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DFFE980-97D2-5D40-AEA9-8A17CE842FAD}"/>
                    </a:ext>
                  </a:extLst>
                </p14:cNvPr>
                <p14:cNvContentPartPr/>
                <p14:nvPr/>
              </p14:nvContentPartPr>
              <p14:xfrm>
                <a:off x="7422389" y="2761632"/>
                <a:ext cx="97560" cy="97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DFFE980-97D2-5D40-AEA9-8A17CE842F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14857" y="2754100"/>
                  <a:ext cx="112624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9A7969D-30DA-A249-86C6-DA35E7326AD1}"/>
                    </a:ext>
                  </a:extLst>
                </p14:cNvPr>
                <p14:cNvContentPartPr/>
                <p14:nvPr/>
              </p14:nvContentPartPr>
              <p14:xfrm>
                <a:off x="7556669" y="2747592"/>
                <a:ext cx="74520" cy="74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9A7969D-30DA-A249-86C6-DA35E7326AD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49109" y="2740032"/>
                  <a:ext cx="89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DAB6805-B992-774A-AB2A-0F01B7216042}"/>
                    </a:ext>
                  </a:extLst>
                </p14:cNvPr>
                <p14:cNvContentPartPr/>
                <p14:nvPr/>
              </p14:nvContentPartPr>
              <p14:xfrm>
                <a:off x="7612469" y="2752992"/>
                <a:ext cx="42120" cy="120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DAB6805-B992-774A-AB2A-0F01B72160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04909" y="2745432"/>
                  <a:ext cx="57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385609C-433D-8141-B941-733B3058F3FB}"/>
                    </a:ext>
                  </a:extLst>
                </p14:cNvPr>
                <p14:cNvContentPartPr/>
                <p14:nvPr/>
              </p14:nvContentPartPr>
              <p14:xfrm>
                <a:off x="7700309" y="2798712"/>
                <a:ext cx="37440" cy="9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385609C-433D-8141-B941-733B3058F3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92749" y="2791152"/>
                  <a:ext cx="5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4EA1599-F920-4349-A0AA-9EF8A75F8FD8}"/>
                    </a:ext>
                  </a:extLst>
                </p14:cNvPr>
                <p14:cNvContentPartPr/>
                <p14:nvPr/>
              </p14:nvContentPartPr>
              <p14:xfrm>
                <a:off x="7783829" y="2742912"/>
                <a:ext cx="97560" cy="102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4EA1599-F920-4349-A0AA-9EF8A75F8F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76269" y="2735352"/>
                  <a:ext cx="11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E4346C6-B6B7-6F40-9941-58C4F58C40B3}"/>
                    </a:ext>
                  </a:extLst>
                </p14:cNvPr>
                <p14:cNvContentPartPr/>
                <p14:nvPr/>
              </p14:nvContentPartPr>
              <p14:xfrm>
                <a:off x="7811549" y="2789352"/>
                <a:ext cx="5040" cy="51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E4346C6-B6B7-6F40-9941-58C4F58C40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03989" y="2781739"/>
                  <a:ext cx="20160" cy="6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1F6052B-DE51-5944-B50A-BE144A6FA4C6}"/>
                    </a:ext>
                  </a:extLst>
                </p14:cNvPr>
                <p14:cNvContentPartPr/>
                <p14:nvPr/>
              </p14:nvContentPartPr>
              <p14:xfrm>
                <a:off x="7839629" y="2418552"/>
                <a:ext cx="236880" cy="431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1F6052B-DE51-5944-B50A-BE144A6FA4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32069" y="2410992"/>
                  <a:ext cx="25200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2F7FBE0-FE9D-DF41-BAAB-9D01B5724E20}"/>
              </a:ext>
            </a:extLst>
          </p:cNvPr>
          <p:cNvGrpSpPr/>
          <p:nvPr/>
        </p:nvGrpSpPr>
        <p:grpSpPr>
          <a:xfrm>
            <a:off x="4363109" y="3238992"/>
            <a:ext cx="93240" cy="97920"/>
            <a:chOff x="4363109" y="3238992"/>
            <a:chExt cx="9324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90F30E-AECA-E241-A840-B6AA1DF8ABFE}"/>
                    </a:ext>
                  </a:extLst>
                </p14:cNvPr>
                <p14:cNvContentPartPr/>
                <p14:nvPr/>
              </p14:nvContentPartPr>
              <p14:xfrm>
                <a:off x="4377149" y="3238992"/>
                <a:ext cx="79200" cy="5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90F30E-AECA-E241-A840-B6AA1DF8AB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69554" y="3230850"/>
                  <a:ext cx="94389" cy="21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DA6E02A-BC40-0F4D-B200-E877FAD53B2F}"/>
                    </a:ext>
                  </a:extLst>
                </p14:cNvPr>
                <p14:cNvContentPartPr/>
                <p14:nvPr/>
              </p14:nvContentPartPr>
              <p14:xfrm>
                <a:off x="4363109" y="3322512"/>
                <a:ext cx="69840" cy="1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DA6E02A-BC40-0F4D-B200-E877FAD53B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55549" y="3314952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D56B6F1-9E5D-794D-87CD-B79596A0C5A5}"/>
              </a:ext>
            </a:extLst>
          </p:cNvPr>
          <p:cNvGrpSpPr/>
          <p:nvPr/>
        </p:nvGrpSpPr>
        <p:grpSpPr>
          <a:xfrm>
            <a:off x="4724909" y="3081312"/>
            <a:ext cx="946080" cy="283320"/>
            <a:chOff x="4724909" y="3081312"/>
            <a:chExt cx="94608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3733D63-ECFB-A445-A2FA-1585F51338BB}"/>
                    </a:ext>
                  </a:extLst>
                </p14:cNvPr>
                <p14:cNvContentPartPr/>
                <p14:nvPr/>
              </p14:nvContentPartPr>
              <p14:xfrm>
                <a:off x="4724909" y="3192552"/>
                <a:ext cx="102240" cy="125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3733D63-ECFB-A445-A2FA-1585F51338B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17349" y="3184970"/>
                  <a:ext cx="117360" cy="14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A551AA6-562D-6E4D-8967-D97551AB4B5F}"/>
                    </a:ext>
                  </a:extLst>
                </p14:cNvPr>
                <p14:cNvContentPartPr/>
                <p14:nvPr/>
              </p14:nvContentPartPr>
              <p14:xfrm>
                <a:off x="4724909" y="3248352"/>
                <a:ext cx="42120" cy="116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A551AA6-562D-6E4D-8967-D97551AB4B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17349" y="3240792"/>
                  <a:ext cx="57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A4DFAE8-E49A-D448-A96D-CB1456FBB1F6}"/>
                    </a:ext>
                  </a:extLst>
                </p14:cNvPr>
                <p14:cNvContentPartPr/>
                <p14:nvPr/>
              </p14:nvContentPartPr>
              <p14:xfrm>
                <a:off x="4785029" y="3081312"/>
                <a:ext cx="74520" cy="604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A4DFAE8-E49A-D448-A96D-CB1456FBB1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77469" y="3073752"/>
                  <a:ext cx="89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7AE7773-4C1A-6E4A-8516-825FE9B1743A}"/>
                    </a:ext>
                  </a:extLst>
                </p14:cNvPr>
                <p14:cNvContentPartPr/>
                <p14:nvPr/>
              </p14:nvContentPartPr>
              <p14:xfrm>
                <a:off x="4989509" y="3262032"/>
                <a:ext cx="83160" cy="50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7AE7773-4C1A-6E4A-8516-825FE9B174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81982" y="3254472"/>
                  <a:ext cx="98215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CE0FF80-A1D7-2E44-A230-32F936048829}"/>
                    </a:ext>
                  </a:extLst>
                </p14:cNvPr>
                <p14:cNvContentPartPr/>
                <p14:nvPr/>
              </p14:nvContentPartPr>
              <p14:xfrm>
                <a:off x="5183549" y="3174192"/>
                <a:ext cx="14400" cy="148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CE0FF80-A1D7-2E44-A230-32F9360488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75795" y="3166632"/>
                  <a:ext cx="29908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A4FF777-4CE2-6847-B7E3-55E933FB528C}"/>
                    </a:ext>
                  </a:extLst>
                </p14:cNvPr>
                <p14:cNvContentPartPr/>
                <p14:nvPr/>
              </p14:nvContentPartPr>
              <p14:xfrm>
                <a:off x="5257709" y="3197232"/>
                <a:ext cx="97560" cy="102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A4FF777-4CE2-6847-B7E3-55E933FB52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50149" y="3189672"/>
                  <a:ext cx="11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81BADC7-42C8-0240-99CC-01C649AB1F53}"/>
                    </a:ext>
                  </a:extLst>
                </p14:cNvPr>
                <p14:cNvContentPartPr/>
                <p14:nvPr/>
              </p14:nvContentPartPr>
              <p14:xfrm>
                <a:off x="5378309" y="3211272"/>
                <a:ext cx="111600" cy="83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81BADC7-42C8-0240-99CC-01C649AB1F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70749" y="3203712"/>
                  <a:ext cx="126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3749DF1-8D05-CA47-8C95-EE73D59C2043}"/>
                    </a:ext>
                  </a:extLst>
                </p14:cNvPr>
                <p14:cNvContentPartPr/>
                <p14:nvPr/>
              </p14:nvContentPartPr>
              <p14:xfrm>
                <a:off x="5545349" y="3187872"/>
                <a:ext cx="125640" cy="86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3749DF1-8D05-CA47-8C95-EE73D59C204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37789" y="3180312"/>
                  <a:ext cx="140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FB167BA-140B-9D45-BE2E-7266B8A0A50C}"/>
                    </a:ext>
                  </a:extLst>
                </p14:cNvPr>
                <p14:cNvContentPartPr/>
                <p14:nvPr/>
              </p14:nvContentPartPr>
              <p14:xfrm>
                <a:off x="5568389" y="3229632"/>
                <a:ext cx="37440" cy="65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FB167BA-140B-9D45-BE2E-7266B8A0A5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60829" y="3222072"/>
                  <a:ext cx="525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0ADD04EE-EBEE-1543-96FD-362C69C0EE0E}"/>
              </a:ext>
            </a:extLst>
          </p:cNvPr>
          <p:cNvGrpSpPr/>
          <p:nvPr/>
        </p:nvGrpSpPr>
        <p:grpSpPr>
          <a:xfrm>
            <a:off x="5786189" y="3127752"/>
            <a:ext cx="222840" cy="148680"/>
            <a:chOff x="5786189" y="3127752"/>
            <a:chExt cx="2228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A9BDDAA-2A44-4D4D-A28C-D6D5D3C7E8DA}"/>
                    </a:ext>
                  </a:extLst>
                </p14:cNvPr>
                <p14:cNvContentPartPr/>
                <p14:nvPr/>
              </p14:nvContentPartPr>
              <p14:xfrm>
                <a:off x="5823269" y="3164832"/>
                <a:ext cx="19080" cy="1116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A9BDDAA-2A44-4D4D-A28C-D6D5D3C7E8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15564" y="3157272"/>
                  <a:ext cx="34491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ACA5AE6-A5E8-DE47-987C-9C334EECF6A2}"/>
                    </a:ext>
                  </a:extLst>
                </p14:cNvPr>
                <p14:cNvContentPartPr/>
                <p14:nvPr/>
              </p14:nvContentPartPr>
              <p14:xfrm>
                <a:off x="5786189" y="3234312"/>
                <a:ext cx="65160" cy="9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ACA5AE6-A5E8-DE47-987C-9C334EECF6A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78629" y="3226461"/>
                  <a:ext cx="80280" cy="2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7678405-B02C-AD4F-A227-CE4C6912775D}"/>
                    </a:ext>
                  </a:extLst>
                </p14:cNvPr>
                <p14:cNvContentPartPr/>
                <p14:nvPr/>
              </p14:nvContentPartPr>
              <p14:xfrm>
                <a:off x="5971589" y="3127752"/>
                <a:ext cx="37440" cy="139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7678405-B02C-AD4F-A227-CE4C6912775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64029" y="3120192"/>
                  <a:ext cx="525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669ACAB-6859-2648-BCFD-DA6A4820165B}"/>
              </a:ext>
            </a:extLst>
          </p:cNvPr>
          <p:cNvGrpSpPr/>
          <p:nvPr/>
        </p:nvGrpSpPr>
        <p:grpSpPr>
          <a:xfrm>
            <a:off x="6092189" y="3118392"/>
            <a:ext cx="306360" cy="116280"/>
            <a:chOff x="6092189" y="3118392"/>
            <a:chExt cx="30636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0E018A4-4D34-1B4B-9AF1-421BA870F125}"/>
                    </a:ext>
                  </a:extLst>
                </p14:cNvPr>
                <p14:cNvContentPartPr/>
                <p14:nvPr/>
              </p14:nvContentPartPr>
              <p14:xfrm>
                <a:off x="6092189" y="3118392"/>
                <a:ext cx="69840" cy="116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0E018A4-4D34-1B4B-9AF1-421BA870F12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84629" y="3110832"/>
                  <a:ext cx="8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9959598-8F17-B440-AC91-3C3280E2E6C1}"/>
                    </a:ext>
                  </a:extLst>
                </p14:cNvPr>
                <p14:cNvContentPartPr/>
                <p14:nvPr/>
              </p14:nvContentPartPr>
              <p14:xfrm>
                <a:off x="6217109" y="3137112"/>
                <a:ext cx="56160" cy="78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9959598-8F17-B440-AC91-3C3280E2E6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09500" y="3129587"/>
                  <a:ext cx="71378" cy="93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84546E1-23D8-644A-AAA2-8F10426513FD}"/>
                    </a:ext>
                  </a:extLst>
                </p14:cNvPr>
                <p14:cNvContentPartPr/>
                <p14:nvPr/>
              </p14:nvContentPartPr>
              <p14:xfrm>
                <a:off x="6347069" y="3132432"/>
                <a:ext cx="51480" cy="83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84546E1-23D8-644A-AAA2-8F10426513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39509" y="3124872"/>
                  <a:ext cx="6660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6F88DA5C-683F-7846-B4C9-EFC6E983C6D6}"/>
                  </a:ext>
                </a:extLst>
              </p14:cNvPr>
              <p14:cNvContentPartPr/>
              <p14:nvPr/>
            </p14:nvContentPartPr>
            <p14:xfrm>
              <a:off x="6606629" y="3238992"/>
              <a:ext cx="37440" cy="975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6F88DA5C-683F-7846-B4C9-EFC6E983C6D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599069" y="3231432"/>
                <a:ext cx="525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AE620718-E6FE-C14E-AF16-FC246193B640}"/>
              </a:ext>
            </a:extLst>
          </p:cNvPr>
          <p:cNvGrpSpPr/>
          <p:nvPr/>
        </p:nvGrpSpPr>
        <p:grpSpPr>
          <a:xfrm>
            <a:off x="6871229" y="3035232"/>
            <a:ext cx="1514880" cy="324720"/>
            <a:chOff x="6871229" y="3035232"/>
            <a:chExt cx="15148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ABB799C-FED8-524A-BD5B-627B39D32B70}"/>
                    </a:ext>
                  </a:extLst>
                </p14:cNvPr>
                <p14:cNvContentPartPr/>
                <p14:nvPr/>
              </p14:nvContentPartPr>
              <p14:xfrm>
                <a:off x="6986789" y="3137112"/>
                <a:ext cx="144000" cy="106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ABB799C-FED8-524A-BD5B-627B39D32B7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79229" y="3129552"/>
                  <a:ext cx="15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40421E8-9F4B-1443-9763-EC751EBB16D7}"/>
                    </a:ext>
                  </a:extLst>
                </p14:cNvPr>
                <p14:cNvContentPartPr/>
                <p14:nvPr/>
              </p14:nvContentPartPr>
              <p14:xfrm>
                <a:off x="7005149" y="3192552"/>
                <a:ext cx="28080" cy="93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40421E8-9F4B-1443-9763-EC751EBB16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97589" y="3184963"/>
                  <a:ext cx="4320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2061E76-D2A7-5F44-83D1-055FF150F4F5}"/>
                    </a:ext>
                  </a:extLst>
                </p14:cNvPr>
                <p14:cNvContentPartPr/>
                <p14:nvPr/>
              </p14:nvContentPartPr>
              <p14:xfrm>
                <a:off x="7181189" y="3187872"/>
                <a:ext cx="42120" cy="14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2061E76-D2A7-5F44-83D1-055FF150F4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73629" y="3180312"/>
                  <a:ext cx="5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2896B6-2300-7C45-B372-826D7686DAA8}"/>
                    </a:ext>
                  </a:extLst>
                </p14:cNvPr>
                <p14:cNvContentPartPr/>
                <p14:nvPr/>
              </p14:nvContentPartPr>
              <p14:xfrm>
                <a:off x="7301789" y="3132432"/>
                <a:ext cx="93240" cy="125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2896B6-2300-7C45-B372-826D7686DA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94200" y="3124872"/>
                  <a:ext cx="108419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2A78BCA-C7F6-754E-AFD4-54374DC0B2E7}"/>
                    </a:ext>
                  </a:extLst>
                </p14:cNvPr>
                <p14:cNvContentPartPr/>
                <p14:nvPr/>
              </p14:nvContentPartPr>
              <p14:xfrm>
                <a:off x="7413029" y="3164832"/>
                <a:ext cx="111600" cy="88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2A78BCA-C7F6-754E-AFD4-54374DC0B2E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05469" y="3157241"/>
                  <a:ext cx="126720" cy="10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2AC1E64-1BE9-234C-9699-902F58A0DF3D}"/>
                    </a:ext>
                  </a:extLst>
                </p14:cNvPr>
                <p14:cNvContentPartPr/>
                <p14:nvPr/>
              </p14:nvContentPartPr>
              <p14:xfrm>
                <a:off x="6871229" y="3090672"/>
                <a:ext cx="111240" cy="269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2AC1E64-1BE9-234C-9699-902F58A0DF3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63644" y="3083102"/>
                  <a:ext cx="126409" cy="284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884847F-DD96-264A-B903-1F05AD049B36}"/>
                    </a:ext>
                  </a:extLst>
                </p14:cNvPr>
                <p14:cNvContentPartPr/>
                <p14:nvPr/>
              </p14:nvContentPartPr>
              <p14:xfrm>
                <a:off x="7547669" y="3058272"/>
                <a:ext cx="93240" cy="250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884847F-DD96-264A-B903-1F05AD049B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40109" y="3050723"/>
                  <a:ext cx="108360" cy="265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2280D1A-B56A-8C44-AE12-F2D4D3428F84}"/>
                    </a:ext>
                  </a:extLst>
                </p14:cNvPr>
                <p14:cNvContentPartPr/>
                <p14:nvPr/>
              </p14:nvContentPartPr>
              <p14:xfrm>
                <a:off x="7738109" y="3058272"/>
                <a:ext cx="101880" cy="255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2280D1A-B56A-8C44-AE12-F2D4D3428F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730549" y="3050723"/>
                  <a:ext cx="117000" cy="270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70C880F-1423-6C4C-B95C-BF223D418597}"/>
                    </a:ext>
                  </a:extLst>
                </p14:cNvPr>
                <p14:cNvContentPartPr/>
                <p14:nvPr/>
              </p14:nvContentPartPr>
              <p14:xfrm>
                <a:off x="7872029" y="3127752"/>
                <a:ext cx="111600" cy="79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70C880F-1423-6C4C-B95C-BF223D4185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64469" y="3120157"/>
                  <a:ext cx="126720" cy="9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E7A88D3-C561-464B-B8A4-54B9F57A57D2}"/>
                    </a:ext>
                  </a:extLst>
                </p14:cNvPr>
                <p14:cNvContentPartPr/>
                <p14:nvPr/>
              </p14:nvContentPartPr>
              <p14:xfrm>
                <a:off x="7890389" y="3164832"/>
                <a:ext cx="28080" cy="93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E7A88D3-C561-464B-B8A4-54B9F57A57D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82829" y="3157243"/>
                  <a:ext cx="4320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24A902-635E-D94F-8038-071C8DDBE3BF}"/>
                    </a:ext>
                  </a:extLst>
                </p14:cNvPr>
                <p14:cNvContentPartPr/>
                <p14:nvPr/>
              </p14:nvContentPartPr>
              <p14:xfrm>
                <a:off x="8029709" y="3150792"/>
                <a:ext cx="56160" cy="14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24A902-635E-D94F-8038-071C8DDBE3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22149" y="3143232"/>
                  <a:ext cx="7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966B880-C774-3649-913A-25369B7D8CBC}"/>
                    </a:ext>
                  </a:extLst>
                </p14:cNvPr>
                <p14:cNvContentPartPr/>
                <p14:nvPr/>
              </p14:nvContentPartPr>
              <p14:xfrm>
                <a:off x="8145269" y="3095352"/>
                <a:ext cx="83880" cy="651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966B880-C774-3649-913A-25369B7D8C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37709" y="3087834"/>
                  <a:ext cx="99000" cy="8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9AB12A6-3AD4-1946-B079-AF8F39ADC512}"/>
                    </a:ext>
                  </a:extLst>
                </p14:cNvPr>
                <p14:cNvContentPartPr/>
                <p14:nvPr/>
              </p14:nvContentPartPr>
              <p14:xfrm>
                <a:off x="8159309" y="3164832"/>
                <a:ext cx="116280" cy="792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9AB12A6-3AD4-1946-B079-AF8F39ADC51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51726" y="3157237"/>
                  <a:ext cx="131447" cy="9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8E09A26-454F-4A44-9D24-CF2106D682C4}"/>
                    </a:ext>
                  </a:extLst>
                </p14:cNvPr>
                <p14:cNvContentPartPr/>
                <p14:nvPr/>
              </p14:nvContentPartPr>
              <p14:xfrm>
                <a:off x="8265869" y="3035232"/>
                <a:ext cx="111240" cy="250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8E09A26-454F-4A44-9D24-CF2106D682C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58284" y="3027672"/>
                  <a:ext cx="126409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7D5A4F0-D96C-7843-84C7-7E8538AAAAB9}"/>
                    </a:ext>
                  </a:extLst>
                </p14:cNvPr>
                <p14:cNvContentPartPr/>
                <p14:nvPr/>
              </p14:nvContentPartPr>
              <p14:xfrm>
                <a:off x="8265869" y="3118392"/>
                <a:ext cx="120240" cy="932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7D5A4F0-D96C-7843-84C7-7E8538AAAAB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58309" y="3110803"/>
                  <a:ext cx="135360" cy="1084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D49F80F-D2FA-7A4E-80E4-1D08DFFE06FD}"/>
              </a:ext>
            </a:extLst>
          </p:cNvPr>
          <p:cNvGrpSpPr/>
          <p:nvPr/>
        </p:nvGrpSpPr>
        <p:grpSpPr>
          <a:xfrm>
            <a:off x="5109389" y="3419712"/>
            <a:ext cx="732240" cy="158040"/>
            <a:chOff x="5109389" y="3419712"/>
            <a:chExt cx="73224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685B812-DD5A-584F-9F4B-571346F0C51E}"/>
                    </a:ext>
                  </a:extLst>
                </p14:cNvPr>
                <p14:cNvContentPartPr/>
                <p14:nvPr/>
              </p14:nvContentPartPr>
              <p14:xfrm>
                <a:off x="5109389" y="3419712"/>
                <a:ext cx="134640" cy="102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685B812-DD5A-584F-9F4B-571346F0C51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01829" y="3412152"/>
                  <a:ext cx="149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557CD66-91FA-B149-977F-A0E8FB215829}"/>
                    </a:ext>
                  </a:extLst>
                </p14:cNvPr>
                <p14:cNvContentPartPr/>
                <p14:nvPr/>
              </p14:nvContentPartPr>
              <p14:xfrm>
                <a:off x="5128109" y="3470832"/>
                <a:ext cx="51480" cy="1069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557CD66-91FA-B149-977F-A0E8FB21582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20549" y="3463272"/>
                  <a:ext cx="6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DD4E645-0D98-3D41-9BF9-59D2B6C9DE8C}"/>
                    </a:ext>
                  </a:extLst>
                </p14:cNvPr>
                <p14:cNvContentPartPr/>
                <p14:nvPr/>
              </p14:nvContentPartPr>
              <p14:xfrm>
                <a:off x="5285789" y="3535632"/>
                <a:ext cx="5040" cy="374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DD4E645-0D98-3D41-9BF9-59D2B6C9DE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78229" y="3528072"/>
                  <a:ext cx="2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5903317-166E-8B44-B1E6-DAAF723CC321}"/>
                    </a:ext>
                  </a:extLst>
                </p14:cNvPr>
                <p14:cNvContentPartPr/>
                <p14:nvPr/>
              </p14:nvContentPartPr>
              <p14:xfrm>
                <a:off x="5392349" y="3480192"/>
                <a:ext cx="74520" cy="9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5903317-166E-8B44-B1E6-DAAF723CC32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84789" y="3472632"/>
                  <a:ext cx="89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7C904AA-C971-2F42-8065-399269B1B8A7}"/>
                    </a:ext>
                  </a:extLst>
                </p14:cNvPr>
                <p14:cNvContentPartPr/>
                <p14:nvPr/>
              </p14:nvContentPartPr>
              <p14:xfrm>
                <a:off x="5401349" y="3526272"/>
                <a:ext cx="56160" cy="5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7C904AA-C971-2F42-8065-399269B1B8A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393740" y="3518712"/>
                  <a:ext cx="71378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E85B569-5F8F-6D41-8C6D-0535751AB8BB}"/>
                    </a:ext>
                  </a:extLst>
                </p14:cNvPr>
                <p14:cNvContentPartPr/>
                <p14:nvPr/>
              </p14:nvContentPartPr>
              <p14:xfrm>
                <a:off x="5577749" y="3438432"/>
                <a:ext cx="106920" cy="120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E85B569-5F8F-6D41-8C6D-0535751AB8B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70189" y="3430872"/>
                  <a:ext cx="12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5B87C86-148A-3347-ACA1-22DE6D0F42B7}"/>
                    </a:ext>
                  </a:extLst>
                </p14:cNvPr>
                <p14:cNvContentPartPr/>
                <p14:nvPr/>
              </p14:nvContentPartPr>
              <p14:xfrm>
                <a:off x="5735069" y="3456792"/>
                <a:ext cx="106560" cy="69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5B87C86-148A-3347-ACA1-22DE6D0F42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27509" y="3449232"/>
                  <a:ext cx="1216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A8A25502-C314-5043-93A7-33674FB5F8BC}"/>
              </a:ext>
            </a:extLst>
          </p:cNvPr>
          <p:cNvGrpSpPr/>
          <p:nvPr/>
        </p:nvGrpSpPr>
        <p:grpSpPr>
          <a:xfrm>
            <a:off x="6240509" y="3443112"/>
            <a:ext cx="778680" cy="153360"/>
            <a:chOff x="6240509" y="3443112"/>
            <a:chExt cx="77868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07C5D47-4198-2344-BBE9-B49408453CD1}"/>
                    </a:ext>
                  </a:extLst>
                </p14:cNvPr>
                <p14:cNvContentPartPr/>
                <p14:nvPr/>
              </p14:nvContentPartPr>
              <p14:xfrm>
                <a:off x="6240509" y="3443112"/>
                <a:ext cx="120960" cy="88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07C5D47-4198-2344-BBE9-B49408453CD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32949" y="3435552"/>
                  <a:ext cx="13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3F847A0-9334-E44A-960F-1FC881159B22}"/>
                    </a:ext>
                  </a:extLst>
                </p14:cNvPr>
                <p14:cNvContentPartPr/>
                <p14:nvPr/>
              </p14:nvContentPartPr>
              <p14:xfrm>
                <a:off x="6249869" y="3489192"/>
                <a:ext cx="42120" cy="932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3F847A0-9334-E44A-960F-1FC881159B2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42309" y="3481603"/>
                  <a:ext cx="5724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5B1C07C-F92E-464E-B7A9-0D31E040F5AB}"/>
                    </a:ext>
                  </a:extLst>
                </p14:cNvPr>
                <p14:cNvContentPartPr/>
                <p14:nvPr/>
              </p14:nvContentPartPr>
              <p14:xfrm>
                <a:off x="6402509" y="3517272"/>
                <a:ext cx="60480" cy="79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5B1C07C-F92E-464E-B7A9-0D31E040F5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94949" y="3509712"/>
                  <a:ext cx="75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9D8FE89-3BD8-3641-A6B9-4DD56CBFCF9E}"/>
                    </a:ext>
                  </a:extLst>
                </p14:cNvPr>
                <p14:cNvContentPartPr/>
                <p14:nvPr/>
              </p14:nvContentPartPr>
              <p14:xfrm>
                <a:off x="6574229" y="3489192"/>
                <a:ext cx="37440" cy="5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9D8FE89-3BD8-3641-A6B9-4DD56CBFCF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6669" y="3481632"/>
                  <a:ext cx="52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47ECED5-D692-8C49-8B11-1EF281755425}"/>
                    </a:ext>
                  </a:extLst>
                </p14:cNvPr>
                <p14:cNvContentPartPr/>
                <p14:nvPr/>
              </p14:nvContentPartPr>
              <p14:xfrm>
                <a:off x="6564869" y="3526272"/>
                <a:ext cx="60480" cy="9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47ECED5-D692-8C49-8B11-1EF28175542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57309" y="3518712"/>
                  <a:ext cx="75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C4B4B3E-5AC4-6A4A-8361-ECD610347BCB}"/>
                    </a:ext>
                  </a:extLst>
                </p14:cNvPr>
                <p14:cNvContentPartPr/>
                <p14:nvPr/>
              </p14:nvContentPartPr>
              <p14:xfrm>
                <a:off x="6703829" y="3456792"/>
                <a:ext cx="92520" cy="554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C4B4B3E-5AC4-6A4A-8361-ECD610347BC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96269" y="3449232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EBBE989-BA98-774E-8D78-FE6FA267B193}"/>
                    </a:ext>
                  </a:extLst>
                </p14:cNvPr>
                <p14:cNvContentPartPr/>
                <p14:nvPr/>
              </p14:nvContentPartPr>
              <p14:xfrm>
                <a:off x="6736229" y="3521592"/>
                <a:ext cx="101880" cy="69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EBBE989-BA98-774E-8D78-FE6FA267B19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28669" y="3514032"/>
                  <a:ext cx="117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B12193E-9882-D341-9613-EF2EBC39CA89}"/>
                    </a:ext>
                  </a:extLst>
                </p14:cNvPr>
                <p14:cNvContentPartPr/>
                <p14:nvPr/>
              </p14:nvContentPartPr>
              <p14:xfrm>
                <a:off x="6885269" y="3489192"/>
                <a:ext cx="13392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B12193E-9882-D341-9613-EF2EBC39CA8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77709" y="3481632"/>
                  <a:ext cx="1490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AE7ADBC2-D803-0A49-86C1-26277104D8A3}"/>
              </a:ext>
            </a:extLst>
          </p:cNvPr>
          <p:cNvGrpSpPr/>
          <p:nvPr/>
        </p:nvGrpSpPr>
        <p:grpSpPr>
          <a:xfrm>
            <a:off x="4465349" y="3915792"/>
            <a:ext cx="635040" cy="213480"/>
            <a:chOff x="4465349" y="3915792"/>
            <a:chExt cx="6350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4F1AA1B-488C-A846-A53A-5A25CB435AE5}"/>
                    </a:ext>
                  </a:extLst>
                </p14:cNvPr>
                <p14:cNvContentPartPr/>
                <p14:nvPr/>
              </p14:nvContentPartPr>
              <p14:xfrm>
                <a:off x="4465349" y="3944592"/>
                <a:ext cx="139320" cy="1846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4F1AA1B-488C-A846-A53A-5A25CB435AE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57789" y="3937047"/>
                  <a:ext cx="154440" cy="199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4021284-1573-674C-B832-771A8633B0BE}"/>
                    </a:ext>
                  </a:extLst>
                </p14:cNvPr>
                <p14:cNvContentPartPr/>
                <p14:nvPr/>
              </p14:nvContentPartPr>
              <p14:xfrm>
                <a:off x="4502429" y="4040712"/>
                <a:ext cx="65160" cy="23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4021284-1573-674C-B832-771A8633B0B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94869" y="4033152"/>
                  <a:ext cx="80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EB249A5-FAA1-EB41-864F-BBCC3996976C}"/>
                    </a:ext>
                  </a:extLst>
                </p14:cNvPr>
                <p14:cNvContentPartPr/>
                <p14:nvPr/>
              </p14:nvContentPartPr>
              <p14:xfrm>
                <a:off x="4655429" y="3925152"/>
                <a:ext cx="5040" cy="838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EB249A5-FAA1-EB41-864F-BBCC399697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47869" y="3917592"/>
                  <a:ext cx="2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2558B7-6D83-6349-8CC0-DA977E0D9C38}"/>
                    </a:ext>
                  </a:extLst>
                </p14:cNvPr>
                <p14:cNvContentPartPr/>
                <p14:nvPr/>
              </p14:nvContentPartPr>
              <p14:xfrm>
                <a:off x="4604309" y="3915792"/>
                <a:ext cx="106920" cy="280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2558B7-6D83-6349-8CC0-DA977E0D9C3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96774" y="3908328"/>
                  <a:ext cx="121989" cy="43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F862A90-092B-9048-BF56-E3A2DB1FC2BC}"/>
                    </a:ext>
                  </a:extLst>
                </p14:cNvPr>
                <p14:cNvContentPartPr/>
                <p14:nvPr/>
              </p14:nvContentPartPr>
              <p14:xfrm>
                <a:off x="4747949" y="3952872"/>
                <a:ext cx="111600" cy="157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F862A90-092B-9048-BF56-E3A2DB1FC2B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40389" y="3945329"/>
                  <a:ext cx="126720" cy="172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7F1CDEF-C2C5-A241-AAB1-30EA30965EF3}"/>
                    </a:ext>
                  </a:extLst>
                </p14:cNvPr>
                <p14:cNvContentPartPr/>
                <p14:nvPr/>
              </p14:nvContentPartPr>
              <p14:xfrm>
                <a:off x="4747949" y="4040712"/>
                <a:ext cx="102240" cy="144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7F1CDEF-C2C5-A241-AAB1-30EA30965E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40389" y="4033152"/>
                  <a:ext cx="11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02E0FEE-71F6-CE41-B101-ADDFE4D8443A}"/>
                    </a:ext>
                  </a:extLst>
                </p14:cNvPr>
                <p14:cNvContentPartPr/>
                <p14:nvPr/>
              </p14:nvContentPartPr>
              <p14:xfrm>
                <a:off x="5002829" y="3989952"/>
                <a:ext cx="97560" cy="19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02E0FEE-71F6-CE41-B101-ADDFE4D844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95269" y="3982392"/>
                  <a:ext cx="112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194E8D8-D545-474A-B7AE-C4C66F0622D8}"/>
              </a:ext>
            </a:extLst>
          </p:cNvPr>
          <p:cNvGrpSpPr/>
          <p:nvPr/>
        </p:nvGrpSpPr>
        <p:grpSpPr>
          <a:xfrm>
            <a:off x="5248709" y="3920472"/>
            <a:ext cx="477720" cy="157680"/>
            <a:chOff x="5248709" y="3920472"/>
            <a:chExt cx="47772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7756B4C-8311-994A-94DE-907610694A91}"/>
                    </a:ext>
                  </a:extLst>
                </p14:cNvPr>
                <p14:cNvContentPartPr/>
                <p14:nvPr/>
              </p14:nvContentPartPr>
              <p14:xfrm>
                <a:off x="5248709" y="3934152"/>
                <a:ext cx="125640" cy="144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7756B4C-8311-994A-94DE-907610694A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41149" y="3926592"/>
                  <a:ext cx="140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558F28A-ED73-B24F-990F-E24FD07504C9}"/>
                    </a:ext>
                  </a:extLst>
                </p14:cNvPr>
                <p14:cNvContentPartPr/>
                <p14:nvPr/>
              </p14:nvContentPartPr>
              <p14:xfrm>
                <a:off x="5397029" y="3925152"/>
                <a:ext cx="116280" cy="120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558F28A-ED73-B24F-990F-E24FD07504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89469" y="3917592"/>
                  <a:ext cx="13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574EB70-41D4-4843-A175-8A343A4C9C3D}"/>
                    </a:ext>
                  </a:extLst>
                </p14:cNvPr>
                <p14:cNvContentPartPr/>
                <p14:nvPr/>
              </p14:nvContentPartPr>
              <p14:xfrm>
                <a:off x="5610149" y="3934152"/>
                <a:ext cx="5040" cy="93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574EB70-41D4-4843-A175-8A343A4C9C3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02589" y="3926563"/>
                  <a:ext cx="2016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14E755B-37F4-B144-BA28-005B8E42F1D3}"/>
                    </a:ext>
                  </a:extLst>
                </p14:cNvPr>
                <p14:cNvContentPartPr/>
                <p14:nvPr/>
              </p14:nvContentPartPr>
              <p14:xfrm>
                <a:off x="5559029" y="3920472"/>
                <a:ext cx="111600" cy="144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14E755B-37F4-B144-BA28-005B8E42F1D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51469" y="3912912"/>
                  <a:ext cx="12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21BC15E-4DC5-264A-851F-9AF2D3B89E7D}"/>
                    </a:ext>
                  </a:extLst>
                </p14:cNvPr>
                <p14:cNvContentPartPr/>
                <p14:nvPr/>
              </p14:nvContentPartPr>
              <p14:xfrm>
                <a:off x="5568389" y="4045392"/>
                <a:ext cx="158040" cy="97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21BC15E-4DC5-264A-851F-9AF2D3B89E7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60829" y="4037832"/>
                  <a:ext cx="1731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D1ACAF-DF9C-E04F-B8BF-F8C45A606822}"/>
                  </a:ext>
                </a:extLst>
              </p14:cNvPr>
              <p14:cNvContentPartPr/>
              <p14:nvPr/>
            </p14:nvContentPartPr>
            <p14:xfrm>
              <a:off x="5911469" y="3948192"/>
              <a:ext cx="111600" cy="2340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D1ACAF-DF9C-E04F-B8BF-F8C45A60682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903909" y="3940747"/>
                <a:ext cx="126720" cy="38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6630231B-48CB-9B46-8B83-2E81AA8A32E6}"/>
                  </a:ext>
                </a:extLst>
              </p14:cNvPr>
              <p14:cNvContentPartPr/>
              <p14:nvPr/>
            </p14:nvContentPartPr>
            <p14:xfrm>
              <a:off x="5948549" y="4054752"/>
              <a:ext cx="102240" cy="2808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6630231B-48CB-9B46-8B83-2E81AA8A32E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940989" y="4047192"/>
                <a:ext cx="1173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B49CB86F-D164-9B47-BD27-9FD8D26AED02}"/>
              </a:ext>
            </a:extLst>
          </p:cNvPr>
          <p:cNvGrpSpPr/>
          <p:nvPr/>
        </p:nvGrpSpPr>
        <p:grpSpPr>
          <a:xfrm>
            <a:off x="6217109" y="3836952"/>
            <a:ext cx="320400" cy="374040"/>
            <a:chOff x="6217109" y="3836952"/>
            <a:chExt cx="3204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5EB1B51-0D58-8544-8730-692E3054D914}"/>
                    </a:ext>
                  </a:extLst>
                </p14:cNvPr>
                <p14:cNvContentPartPr/>
                <p14:nvPr/>
              </p14:nvContentPartPr>
              <p14:xfrm>
                <a:off x="6217109" y="3850992"/>
                <a:ext cx="93240" cy="3600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5EB1B51-0D58-8544-8730-692E3054D91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09520" y="3843432"/>
                  <a:ext cx="108419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4CF146B-907E-C24D-92D5-5D184727750A}"/>
                    </a:ext>
                  </a:extLst>
                </p14:cNvPr>
                <p14:cNvContentPartPr/>
                <p14:nvPr/>
              </p14:nvContentPartPr>
              <p14:xfrm>
                <a:off x="6435269" y="3836952"/>
                <a:ext cx="102240" cy="134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4CF146B-907E-C24D-92D5-5D18472775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27709" y="3829412"/>
                  <a:ext cx="117360" cy="1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8A2E79DC-3E92-1343-833D-999608622644}"/>
              </a:ext>
            </a:extLst>
          </p:cNvPr>
          <p:cNvGrpSpPr/>
          <p:nvPr/>
        </p:nvGrpSpPr>
        <p:grpSpPr>
          <a:xfrm>
            <a:off x="6393509" y="4110552"/>
            <a:ext cx="176400" cy="134640"/>
            <a:chOff x="6393509" y="4110552"/>
            <a:chExt cx="1764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DB8DAB2-8197-B245-BBF3-048A0BA801C6}"/>
                    </a:ext>
                  </a:extLst>
                </p14:cNvPr>
                <p14:cNvContentPartPr/>
                <p14:nvPr/>
              </p14:nvContentPartPr>
              <p14:xfrm>
                <a:off x="6393509" y="4114872"/>
                <a:ext cx="9720" cy="130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DB8DAB2-8197-B245-BBF3-048A0BA801C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85949" y="4107291"/>
                  <a:ext cx="2484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AA30ABF-1BE5-214F-8E4F-A1E426C0571F}"/>
                    </a:ext>
                  </a:extLst>
                </p14:cNvPr>
                <p14:cNvContentPartPr/>
                <p14:nvPr/>
              </p14:nvContentPartPr>
              <p14:xfrm>
                <a:off x="6458309" y="4110552"/>
                <a:ext cx="79200" cy="65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AA30ABF-1BE5-214F-8E4F-A1E426C0571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50749" y="4102992"/>
                  <a:ext cx="9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9395A7D-127C-C54A-9A9A-6A58D8915488}"/>
                    </a:ext>
                  </a:extLst>
                </p14:cNvPr>
                <p14:cNvContentPartPr/>
                <p14:nvPr/>
              </p14:nvContentPartPr>
              <p14:xfrm>
                <a:off x="6500069" y="4147632"/>
                <a:ext cx="69840" cy="698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9395A7D-127C-C54A-9A9A-6A58D891548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92509" y="4140072"/>
                  <a:ext cx="849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36A73795-7573-2645-A2CA-45BD96EF36F3}"/>
              </a:ext>
            </a:extLst>
          </p:cNvPr>
          <p:cNvGrpSpPr/>
          <p:nvPr/>
        </p:nvGrpSpPr>
        <p:grpSpPr>
          <a:xfrm>
            <a:off x="6745589" y="3822912"/>
            <a:ext cx="1043280" cy="426960"/>
            <a:chOff x="6745589" y="3822912"/>
            <a:chExt cx="10432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BF666F6-B11D-7446-B11E-83BEF706DD33}"/>
                    </a:ext>
                  </a:extLst>
                </p14:cNvPr>
                <p14:cNvContentPartPr/>
                <p14:nvPr/>
              </p14:nvContentPartPr>
              <p14:xfrm>
                <a:off x="6745589" y="3827592"/>
                <a:ext cx="19080" cy="1209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BF666F6-B11D-7446-B11E-83BEF706DD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37884" y="3820009"/>
                  <a:ext cx="34491" cy="136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8101BE4-B8B1-8B4D-BECF-E702168BE161}"/>
                    </a:ext>
                  </a:extLst>
                </p14:cNvPr>
                <p14:cNvContentPartPr/>
                <p14:nvPr/>
              </p14:nvContentPartPr>
              <p14:xfrm>
                <a:off x="6801389" y="3836952"/>
                <a:ext cx="88560" cy="468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8101BE4-B8B1-8B4D-BECF-E702168BE16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93829" y="3829392"/>
                  <a:ext cx="10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39EE29E-D975-2740-90B9-3855DFC1EFD1}"/>
                    </a:ext>
                  </a:extLst>
                </p14:cNvPr>
                <p14:cNvContentPartPr/>
                <p14:nvPr/>
              </p14:nvContentPartPr>
              <p14:xfrm>
                <a:off x="6819749" y="3901752"/>
                <a:ext cx="101880" cy="651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39EE29E-D975-2740-90B9-3855DFC1EFD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12189" y="3894192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A1AF63A-CB5D-5F40-B75E-901ECB2D082A}"/>
                    </a:ext>
                  </a:extLst>
                </p14:cNvPr>
                <p14:cNvContentPartPr/>
                <p14:nvPr/>
              </p14:nvContentPartPr>
              <p14:xfrm>
                <a:off x="6768989" y="4054752"/>
                <a:ext cx="102240" cy="1346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A1AF63A-CB5D-5F40-B75E-901ECB2D082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61429" y="4047192"/>
                  <a:ext cx="11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AE7D041-AC55-884B-AA07-1F4BD59FDA56}"/>
                    </a:ext>
                  </a:extLst>
                </p14:cNvPr>
                <p14:cNvContentPartPr/>
                <p14:nvPr/>
              </p14:nvContentPartPr>
              <p14:xfrm>
                <a:off x="6930989" y="4064112"/>
                <a:ext cx="60480" cy="698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AE7D041-AC55-884B-AA07-1F4BD59FDA5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923429" y="4056552"/>
                  <a:ext cx="75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0CC7091C-692B-4145-A869-E77AF9005907}"/>
                    </a:ext>
                  </a:extLst>
                </p14:cNvPr>
                <p14:cNvContentPartPr/>
                <p14:nvPr/>
              </p14:nvContentPartPr>
              <p14:xfrm>
                <a:off x="6991469" y="4068792"/>
                <a:ext cx="23400" cy="114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0CC7091C-692B-4145-A869-E77AF900590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83909" y="4061232"/>
                  <a:ext cx="3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EAC3124-48B7-8B43-BD2D-771618D992E0}"/>
                    </a:ext>
                  </a:extLst>
                </p14:cNvPr>
                <p14:cNvContentPartPr/>
                <p14:nvPr/>
              </p14:nvContentPartPr>
              <p14:xfrm>
                <a:off x="7009829" y="3822912"/>
                <a:ext cx="167400" cy="3434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EAC3124-48B7-8B43-BD2D-771618D992E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02253" y="3815352"/>
                  <a:ext cx="182553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94A0D2F-69B6-D549-B034-C04C6629EA96}"/>
                    </a:ext>
                  </a:extLst>
                </p14:cNvPr>
                <p14:cNvContentPartPr/>
                <p14:nvPr/>
              </p14:nvContentPartPr>
              <p14:xfrm>
                <a:off x="7260029" y="4138272"/>
                <a:ext cx="60480" cy="1116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94A0D2F-69B6-D549-B034-C04C6629EA9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52469" y="4130712"/>
                  <a:ext cx="75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0F92F96-C986-C443-B591-1DB042C14FD9}"/>
                    </a:ext>
                  </a:extLst>
                </p14:cNvPr>
                <p14:cNvContentPartPr/>
                <p14:nvPr/>
              </p14:nvContentPartPr>
              <p14:xfrm>
                <a:off x="7454789" y="3911112"/>
                <a:ext cx="111600" cy="2088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0F92F96-C986-C443-B591-1DB042C14FD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47229" y="3903565"/>
                  <a:ext cx="126720" cy="223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5C6A736-F33B-CF44-ADD0-21DA8B00EDB9}"/>
                    </a:ext>
                  </a:extLst>
                </p14:cNvPr>
                <p14:cNvContentPartPr/>
                <p14:nvPr/>
              </p14:nvContentPartPr>
              <p14:xfrm>
                <a:off x="7598429" y="4082472"/>
                <a:ext cx="23400" cy="60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5C6A736-F33B-CF44-ADD0-21DA8B00EDB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590869" y="4074912"/>
                  <a:ext cx="38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0EDC079-02FE-EE41-AD09-221657783A0C}"/>
                    </a:ext>
                  </a:extLst>
                </p14:cNvPr>
                <p14:cNvContentPartPr/>
                <p14:nvPr/>
              </p14:nvContentPartPr>
              <p14:xfrm>
                <a:off x="7700309" y="3948192"/>
                <a:ext cx="88560" cy="50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0EDC079-02FE-EE41-AD09-221657783A0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92749" y="3940632"/>
                  <a:ext cx="10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292F531-5762-E745-966D-C395CCAEA35D}"/>
                    </a:ext>
                  </a:extLst>
                </p14:cNvPr>
                <p14:cNvContentPartPr/>
                <p14:nvPr/>
              </p14:nvContentPartPr>
              <p14:xfrm>
                <a:off x="7681949" y="4017672"/>
                <a:ext cx="106920" cy="97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292F531-5762-E745-966D-C395CCAEA35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74414" y="4009821"/>
                  <a:ext cx="121989" cy="25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F8F38BD8-77C7-8342-A943-02F310253DAE}"/>
              </a:ext>
            </a:extLst>
          </p:cNvPr>
          <p:cNvGrpSpPr/>
          <p:nvPr/>
        </p:nvGrpSpPr>
        <p:grpSpPr>
          <a:xfrm>
            <a:off x="4358429" y="4633992"/>
            <a:ext cx="1113120" cy="269280"/>
            <a:chOff x="4358429" y="4633992"/>
            <a:chExt cx="11131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B93EE129-120A-0044-A3C3-378989135939}"/>
                    </a:ext>
                  </a:extLst>
                </p14:cNvPr>
                <p14:cNvContentPartPr/>
                <p14:nvPr/>
              </p14:nvContentPartPr>
              <p14:xfrm>
                <a:off x="4358429" y="4689792"/>
                <a:ext cx="115560" cy="2134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B93EE129-120A-0044-A3C3-37898913593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50869" y="4682245"/>
                  <a:ext cx="130680" cy="228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A2BE3FD2-074F-D44A-9DDE-BE379061106E}"/>
                    </a:ext>
                  </a:extLst>
                </p14:cNvPr>
                <p14:cNvContentPartPr/>
                <p14:nvPr/>
              </p14:nvContentPartPr>
              <p14:xfrm>
                <a:off x="4377149" y="4791672"/>
                <a:ext cx="69840" cy="19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A2BE3FD2-074F-D44A-9DDE-BE379061106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69589" y="4783967"/>
                  <a:ext cx="84960" cy="3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C254C31D-3C63-FB41-8F6C-DC5C1F62FCBD}"/>
                    </a:ext>
                  </a:extLst>
                </p14:cNvPr>
                <p14:cNvContentPartPr/>
                <p14:nvPr/>
              </p14:nvContentPartPr>
              <p14:xfrm>
                <a:off x="4646069" y="4689792"/>
                <a:ext cx="102240" cy="1904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C254C31D-3C63-FB41-8F6C-DC5C1F62FCB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38536" y="4682232"/>
                  <a:ext cx="117307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1A1B0E5-B608-9248-9799-042C6217D4A5}"/>
                    </a:ext>
                  </a:extLst>
                </p14:cNvPr>
                <p14:cNvContentPartPr/>
                <p14:nvPr/>
              </p14:nvContentPartPr>
              <p14:xfrm>
                <a:off x="4659749" y="4782312"/>
                <a:ext cx="79200" cy="190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1A1B0E5-B608-9248-9799-042C6217D4A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52189" y="4774607"/>
                  <a:ext cx="94320" cy="3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94D56041-2104-1A49-A751-334EBE755269}"/>
                    </a:ext>
                  </a:extLst>
                </p14:cNvPr>
                <p14:cNvContentPartPr/>
                <p14:nvPr/>
              </p14:nvContentPartPr>
              <p14:xfrm>
                <a:off x="4539509" y="4633992"/>
                <a:ext cx="14400" cy="1346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94D56041-2104-1A49-A751-334EBE75526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31949" y="4626432"/>
                  <a:ext cx="2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85D155BC-A00F-134B-8C05-3AF21BB81540}"/>
                    </a:ext>
                  </a:extLst>
                </p14:cNvPr>
                <p14:cNvContentPartPr/>
                <p14:nvPr/>
              </p14:nvContentPartPr>
              <p14:xfrm>
                <a:off x="4483709" y="4638672"/>
                <a:ext cx="79200" cy="144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85D155BC-A00F-134B-8C05-3AF21BB815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476149" y="4630918"/>
                  <a:ext cx="94320" cy="29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0C101B45-865E-114D-8CDF-57A66BF62545}"/>
                    </a:ext>
                  </a:extLst>
                </p14:cNvPr>
                <p14:cNvContentPartPr/>
                <p14:nvPr/>
              </p14:nvContentPartPr>
              <p14:xfrm>
                <a:off x="4836509" y="4786992"/>
                <a:ext cx="111240" cy="144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0C101B45-865E-114D-8CDF-57A66BF6254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28924" y="4779238"/>
                  <a:ext cx="126409" cy="29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EA342BBE-D4D7-7A4B-8625-06BEF147EBBE}"/>
                    </a:ext>
                  </a:extLst>
                </p14:cNvPr>
                <p14:cNvContentPartPr/>
                <p14:nvPr/>
              </p14:nvContentPartPr>
              <p14:xfrm>
                <a:off x="5030549" y="4680432"/>
                <a:ext cx="101880" cy="604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EA342BBE-D4D7-7A4B-8625-06BEF147EBB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22989" y="4672872"/>
                  <a:ext cx="117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4FAA8B8C-6B69-C44A-AFA9-E52FC4161063}"/>
                    </a:ext>
                  </a:extLst>
                </p14:cNvPr>
                <p14:cNvContentPartPr/>
                <p14:nvPr/>
              </p14:nvContentPartPr>
              <p14:xfrm>
                <a:off x="5063309" y="4740912"/>
                <a:ext cx="93240" cy="932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4FAA8B8C-6B69-C44A-AFA9-E52FC416106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55749" y="4733352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4B5FF58-3306-4744-A8CA-5FC16B7B4321}"/>
                    </a:ext>
                  </a:extLst>
                </p14:cNvPr>
                <p14:cNvContentPartPr/>
                <p14:nvPr/>
              </p14:nvContentPartPr>
              <p14:xfrm>
                <a:off x="5178869" y="4699152"/>
                <a:ext cx="116280" cy="1116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4B5FF58-3306-4744-A8CA-5FC16B7B432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71309" y="4691592"/>
                  <a:ext cx="13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F17AD4DF-4376-3340-A4C2-6F91857E65A0}"/>
                    </a:ext>
                  </a:extLst>
                </p14:cNvPr>
                <p14:cNvContentPartPr/>
                <p14:nvPr/>
              </p14:nvContentPartPr>
              <p14:xfrm>
                <a:off x="5406029" y="4675752"/>
                <a:ext cx="5040" cy="1303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F17AD4DF-4376-3340-A4C2-6F91857E65A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98469" y="4668171"/>
                  <a:ext cx="2016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4673AAD-7108-604D-A3E5-E3704C811D2C}"/>
                    </a:ext>
                  </a:extLst>
                </p14:cNvPr>
                <p14:cNvContentPartPr/>
                <p14:nvPr/>
              </p14:nvContentPartPr>
              <p14:xfrm>
                <a:off x="5345909" y="4675752"/>
                <a:ext cx="125640" cy="97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4673AAD-7108-604D-A3E5-E3704C811D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38349" y="4668192"/>
                  <a:ext cx="140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ACFBD248-0641-D647-9AB8-30866A24C782}"/>
                    </a:ext>
                  </a:extLst>
                </p14:cNvPr>
                <p14:cNvContentPartPr/>
                <p14:nvPr/>
              </p14:nvContentPartPr>
              <p14:xfrm>
                <a:off x="5373629" y="4782312"/>
                <a:ext cx="69840" cy="144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ACFBD248-0641-D647-9AB8-30866A24C7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6069" y="4774752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916F6727-4222-2045-920F-3784ED264314}"/>
                  </a:ext>
                </a:extLst>
              </p14:cNvPr>
              <p14:cNvContentPartPr/>
              <p14:nvPr/>
            </p14:nvContentPartPr>
            <p14:xfrm>
              <a:off x="6898589" y="4856472"/>
              <a:ext cx="9720" cy="561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916F6727-4222-2045-920F-3784ED26431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890738" y="4848863"/>
                <a:ext cx="25422" cy="71378"/>
              </a:xfrm>
              <a:prstGeom prst="rect">
                <a:avLst/>
              </a:prstGeom>
            </p:spPr>
          </p:pic>
        </mc:Fallback>
      </mc:AlternateContent>
      <p:grpSp>
        <p:nvGrpSpPr>
          <p:cNvPr id="517" name="Group 516">
            <a:extLst>
              <a:ext uri="{FF2B5EF4-FFF2-40B4-BE49-F238E27FC236}">
                <a16:creationId xmlns:a16="http://schemas.microsoft.com/office/drawing/2014/main" id="{3BDF0326-F1FF-AD4A-B31F-084A33CA7E23}"/>
              </a:ext>
            </a:extLst>
          </p:cNvPr>
          <p:cNvGrpSpPr/>
          <p:nvPr/>
        </p:nvGrpSpPr>
        <p:grpSpPr>
          <a:xfrm>
            <a:off x="7102709" y="4527432"/>
            <a:ext cx="1315800" cy="412920"/>
            <a:chOff x="7102709" y="4527432"/>
            <a:chExt cx="13158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5205ED1-38D9-7A46-83D9-CDAD91ACDDF7}"/>
                    </a:ext>
                  </a:extLst>
                </p14:cNvPr>
                <p14:cNvContentPartPr/>
                <p14:nvPr/>
              </p14:nvContentPartPr>
              <p14:xfrm>
                <a:off x="7102709" y="4680432"/>
                <a:ext cx="111600" cy="1303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5205ED1-38D9-7A46-83D9-CDAD91ACDDF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095149" y="4672851"/>
                  <a:ext cx="12672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61172BE-8B76-1842-9C55-F2B0A81675DA}"/>
                    </a:ext>
                  </a:extLst>
                </p14:cNvPr>
                <p14:cNvContentPartPr/>
                <p14:nvPr/>
              </p14:nvContentPartPr>
              <p14:xfrm>
                <a:off x="7251029" y="4745232"/>
                <a:ext cx="79200" cy="932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61172BE-8B76-1842-9C55-F2B0A81675D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43469" y="4737643"/>
                  <a:ext cx="9432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2B39BC5-0DC3-D343-9960-724A4B380F8B}"/>
                    </a:ext>
                  </a:extLst>
                </p14:cNvPr>
                <p14:cNvContentPartPr/>
                <p14:nvPr/>
              </p14:nvContentPartPr>
              <p14:xfrm>
                <a:off x="7459469" y="4680432"/>
                <a:ext cx="65160" cy="97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2B39BC5-0DC3-D343-9960-724A4B380F8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451951" y="4672581"/>
                  <a:ext cx="80197" cy="2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1B36ED61-1FB3-DC4A-BAEC-A20E6395B8AF}"/>
                    </a:ext>
                  </a:extLst>
                </p14:cNvPr>
                <p14:cNvContentPartPr/>
                <p14:nvPr/>
              </p14:nvContentPartPr>
              <p14:xfrm>
                <a:off x="7454789" y="4740912"/>
                <a:ext cx="56160" cy="50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1B36ED61-1FB3-DC4A-BAEC-A20E6395B8A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47180" y="4733352"/>
                  <a:ext cx="71378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03A727E-21D9-F741-A110-9D3E0608B477}"/>
                    </a:ext>
                  </a:extLst>
                </p14:cNvPr>
                <p14:cNvContentPartPr/>
                <p14:nvPr/>
              </p14:nvContentPartPr>
              <p14:xfrm>
                <a:off x="7667909" y="4527432"/>
                <a:ext cx="60480" cy="37116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03A727E-21D9-F741-A110-9D3E0608B47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60349" y="4519872"/>
                  <a:ext cx="75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0E0918D1-D033-6F49-84D7-113716C826E3}"/>
                    </a:ext>
                  </a:extLst>
                </p14:cNvPr>
                <p14:cNvContentPartPr/>
                <p14:nvPr/>
              </p14:nvContentPartPr>
              <p14:xfrm>
                <a:off x="7825589" y="4532112"/>
                <a:ext cx="28080" cy="1022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0E0918D1-D033-6F49-84D7-113716C826E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18029" y="4524552"/>
                  <a:ext cx="43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9208D89E-7F33-974C-B80F-4D771F2D033C}"/>
                    </a:ext>
                  </a:extLst>
                </p14:cNvPr>
                <p14:cNvContentPartPr/>
                <p14:nvPr/>
              </p14:nvContentPartPr>
              <p14:xfrm>
                <a:off x="7904429" y="4527432"/>
                <a:ext cx="51480" cy="1976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9208D89E-7F33-974C-B80F-4D771F2D033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96869" y="4519872"/>
                  <a:ext cx="66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D382413F-D42C-0B48-A5BD-A085B688C31B}"/>
                    </a:ext>
                  </a:extLst>
                </p14:cNvPr>
                <p14:cNvContentPartPr/>
                <p14:nvPr/>
              </p14:nvContentPartPr>
              <p14:xfrm>
                <a:off x="7983269" y="4596912"/>
                <a:ext cx="144000" cy="1116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D382413F-D42C-0B48-A5BD-A085B688C31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75709" y="4589352"/>
                  <a:ext cx="159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F27D4BDB-30AF-7B47-990A-7CE6A678468A}"/>
                    </a:ext>
                  </a:extLst>
                </p14:cNvPr>
                <p14:cNvContentPartPr/>
                <p14:nvPr/>
              </p14:nvContentPartPr>
              <p14:xfrm>
                <a:off x="8066789" y="4652712"/>
                <a:ext cx="19080" cy="514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F27D4BDB-30AF-7B47-990A-7CE6A678468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59229" y="4645152"/>
                  <a:ext cx="3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D1647B6A-9A5E-D54E-BBBD-07DA62D2088F}"/>
                    </a:ext>
                  </a:extLst>
                </p14:cNvPr>
                <p14:cNvContentPartPr/>
                <p14:nvPr/>
              </p14:nvContentPartPr>
              <p14:xfrm>
                <a:off x="8112869" y="4662072"/>
                <a:ext cx="51480" cy="421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D1647B6A-9A5E-D54E-BBBD-07DA62D2088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05256" y="4654512"/>
                  <a:ext cx="66706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230442F8-BFF9-8D43-9360-89F5442756E5}"/>
                    </a:ext>
                  </a:extLst>
                </p14:cNvPr>
                <p14:cNvContentPartPr/>
                <p14:nvPr/>
              </p14:nvContentPartPr>
              <p14:xfrm>
                <a:off x="7807229" y="4810392"/>
                <a:ext cx="97560" cy="1022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230442F8-BFF9-8D43-9360-89F5442756E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99669" y="4802832"/>
                  <a:ext cx="11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F75CEA72-7A70-2145-ABF7-56E5532833A3}"/>
                    </a:ext>
                  </a:extLst>
                </p14:cNvPr>
                <p14:cNvContentPartPr/>
                <p14:nvPr/>
              </p14:nvContentPartPr>
              <p14:xfrm>
                <a:off x="7959869" y="4805712"/>
                <a:ext cx="32760" cy="1234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F75CEA72-7A70-2145-ABF7-56E5532833A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52309" y="4798152"/>
                  <a:ext cx="47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D77E472E-6013-5941-90CD-C81E90637F08}"/>
                    </a:ext>
                  </a:extLst>
                </p14:cNvPr>
                <p14:cNvContentPartPr/>
                <p14:nvPr/>
              </p14:nvContentPartPr>
              <p14:xfrm>
                <a:off x="8025029" y="4815072"/>
                <a:ext cx="181080" cy="1188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D77E472E-6013-5941-90CD-C81E90637F0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17469" y="4807512"/>
                  <a:ext cx="19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8B9320A-2516-6144-AF35-7A2A6B955E4B}"/>
                    </a:ext>
                  </a:extLst>
                </p14:cNvPr>
                <p14:cNvContentPartPr/>
                <p14:nvPr/>
              </p14:nvContentPartPr>
              <p14:xfrm>
                <a:off x="8122229" y="4865832"/>
                <a:ext cx="9720" cy="561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8B9320A-2516-6144-AF35-7A2A6B955E4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14378" y="4858223"/>
                  <a:ext cx="25422" cy="71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6A0B60BD-5CC9-8C45-96C9-DFB8B471712C}"/>
                    </a:ext>
                  </a:extLst>
                </p14:cNvPr>
                <p14:cNvContentPartPr/>
                <p14:nvPr/>
              </p14:nvContentPartPr>
              <p14:xfrm>
                <a:off x="8173349" y="4865832"/>
                <a:ext cx="46800" cy="561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6A0B60BD-5CC9-8C45-96C9-DFB8B471712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65789" y="4858223"/>
                  <a:ext cx="61920" cy="71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BB7E8433-447A-FA4A-93B3-0FF8E8A4DBB5}"/>
                    </a:ext>
                  </a:extLst>
                </p14:cNvPr>
                <p14:cNvContentPartPr/>
                <p14:nvPr/>
              </p14:nvContentPartPr>
              <p14:xfrm>
                <a:off x="8191709" y="4541472"/>
                <a:ext cx="226800" cy="3988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BB7E8433-447A-FA4A-93B3-0FF8E8A4DBB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84149" y="4533919"/>
                  <a:ext cx="241920" cy="4139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24C0226-E3A1-0A41-983E-E8195CBF876C}"/>
              </a:ext>
            </a:extLst>
          </p:cNvPr>
          <p:cNvGrpSpPr/>
          <p:nvPr/>
        </p:nvGrpSpPr>
        <p:grpSpPr>
          <a:xfrm>
            <a:off x="7955909" y="3781152"/>
            <a:ext cx="730440" cy="533520"/>
            <a:chOff x="7955909" y="3781152"/>
            <a:chExt cx="73044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13C106A-6A85-A848-AE3D-30E20A8B9B77}"/>
                    </a:ext>
                  </a:extLst>
                </p14:cNvPr>
                <p14:cNvContentPartPr/>
                <p14:nvPr/>
              </p14:nvContentPartPr>
              <p14:xfrm>
                <a:off x="8567189" y="3781152"/>
                <a:ext cx="119160" cy="5335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13C106A-6A85-A848-AE3D-30E20A8B9B7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559629" y="3773592"/>
                  <a:ext cx="1342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1B5A1A5C-3134-B746-843E-4ADA388C273C}"/>
                    </a:ext>
                  </a:extLst>
                </p14:cNvPr>
                <p14:cNvContentPartPr/>
                <p14:nvPr/>
              </p14:nvContentPartPr>
              <p14:xfrm>
                <a:off x="7955909" y="3785832"/>
                <a:ext cx="120240" cy="4824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1B5A1A5C-3134-B746-843E-4ADA388C27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48349" y="3778272"/>
                  <a:ext cx="1353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E1EF977C-4B49-8F49-8C35-85F7AC6B2D1C}"/>
                    </a:ext>
                  </a:extLst>
                </p14:cNvPr>
                <p14:cNvContentPartPr/>
                <p14:nvPr/>
              </p14:nvContentPartPr>
              <p14:xfrm>
                <a:off x="8075789" y="3888072"/>
                <a:ext cx="37440" cy="36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E1EF977C-4B49-8F49-8C35-85F7AC6B2D1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68229" y="3880512"/>
                  <a:ext cx="52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70654C9C-C147-544D-9DD4-0502F91BB9A5}"/>
                    </a:ext>
                  </a:extLst>
                </p14:cNvPr>
                <p14:cNvContentPartPr/>
                <p14:nvPr/>
              </p14:nvContentPartPr>
              <p14:xfrm>
                <a:off x="8145269" y="3832272"/>
                <a:ext cx="74520" cy="1022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70654C9C-C147-544D-9DD4-0502F91BB9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37709" y="3824712"/>
                  <a:ext cx="89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DF3E5FD2-4213-AC45-93B4-CBC8B9E843CE}"/>
                    </a:ext>
                  </a:extLst>
                </p14:cNvPr>
                <p14:cNvContentPartPr/>
                <p14:nvPr/>
              </p14:nvContentPartPr>
              <p14:xfrm>
                <a:off x="8252189" y="3790512"/>
                <a:ext cx="46800" cy="1486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DF3E5FD2-4213-AC45-93B4-CBC8B9E843C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44629" y="3782952"/>
                  <a:ext cx="6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9429EF6C-D775-C74F-80C2-1572E44FAC11}"/>
                    </a:ext>
                  </a:extLst>
                </p14:cNvPr>
                <p14:cNvContentPartPr/>
                <p14:nvPr/>
              </p14:nvContentPartPr>
              <p14:xfrm>
                <a:off x="8326349" y="3785832"/>
                <a:ext cx="106920" cy="1303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9429EF6C-D775-C74F-80C2-1572E44FAC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18789" y="3778251"/>
                  <a:ext cx="12204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CC139B9-328F-594C-AE6B-5D2400C1DFCA}"/>
                    </a:ext>
                  </a:extLst>
                </p14:cNvPr>
                <p14:cNvContentPartPr/>
                <p14:nvPr/>
              </p14:nvContentPartPr>
              <p14:xfrm>
                <a:off x="8391149" y="3836952"/>
                <a:ext cx="9720" cy="514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CC139B9-328F-594C-AE6B-5D2400C1DFC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83589" y="3829392"/>
                  <a:ext cx="2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C9DA2FC1-65B9-8D40-87C0-658C9E42C3CF}"/>
                    </a:ext>
                  </a:extLst>
                </p14:cNvPr>
                <p14:cNvContentPartPr/>
                <p14:nvPr/>
              </p14:nvContentPartPr>
              <p14:xfrm>
                <a:off x="8418869" y="3841632"/>
                <a:ext cx="51480" cy="4212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C9DA2FC1-65B9-8D40-87C0-658C9E42C3C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11256" y="3834072"/>
                  <a:ext cx="66706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92E2E8DC-3E80-7540-955D-C0766C47174B}"/>
                    </a:ext>
                  </a:extLst>
                </p14:cNvPr>
                <p14:cNvContentPartPr/>
                <p14:nvPr/>
              </p14:nvContentPartPr>
              <p14:xfrm>
                <a:off x="8159309" y="4073472"/>
                <a:ext cx="28080" cy="838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92E2E8DC-3E80-7540-955D-C0766C4717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51749" y="4065912"/>
                  <a:ext cx="43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4B0FD967-FAC8-EA48-8BB6-BFF3A5092BAE}"/>
                    </a:ext>
                  </a:extLst>
                </p14:cNvPr>
                <p14:cNvContentPartPr/>
                <p14:nvPr/>
              </p14:nvContentPartPr>
              <p14:xfrm>
                <a:off x="8279909" y="4050072"/>
                <a:ext cx="32760" cy="1346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4B0FD967-FAC8-EA48-8BB6-BFF3A5092BA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72349" y="4042512"/>
                  <a:ext cx="47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F9F90F77-ED1F-6943-986F-40BF36F0A921}"/>
                    </a:ext>
                  </a:extLst>
                </p14:cNvPr>
                <p14:cNvContentPartPr/>
                <p14:nvPr/>
              </p14:nvContentPartPr>
              <p14:xfrm>
                <a:off x="8372429" y="4059432"/>
                <a:ext cx="130320" cy="9756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F9F90F77-ED1F-6943-986F-40BF36F0A92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64848" y="4051900"/>
                  <a:ext cx="145482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FCF25F7B-E6B9-7F4D-84C4-C22B9922CB38}"/>
                    </a:ext>
                  </a:extLst>
                </p14:cNvPr>
                <p14:cNvContentPartPr/>
                <p14:nvPr/>
              </p14:nvContentPartPr>
              <p14:xfrm>
                <a:off x="8451269" y="4110552"/>
                <a:ext cx="14400" cy="4212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FCF25F7B-E6B9-7F4D-84C4-C22B9922CB3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43515" y="4102992"/>
                  <a:ext cx="29908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6474AD6E-C5D9-A54A-91A5-D86817E81B86}"/>
                    </a:ext>
                  </a:extLst>
                </p14:cNvPr>
                <p14:cNvContentPartPr/>
                <p14:nvPr/>
              </p14:nvContentPartPr>
              <p14:xfrm>
                <a:off x="8497709" y="4110552"/>
                <a:ext cx="23400" cy="3744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6474AD6E-C5D9-A54A-91A5-D86817E81B8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90264" y="4102992"/>
                  <a:ext cx="38291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C61D30EE-D9AC-2F47-A2B0-8794C4C24AC2}"/>
              </a:ext>
            </a:extLst>
          </p:cNvPr>
          <p:cNvGrpSpPr/>
          <p:nvPr/>
        </p:nvGrpSpPr>
        <p:grpSpPr>
          <a:xfrm>
            <a:off x="5633189" y="4564512"/>
            <a:ext cx="1173240" cy="352800"/>
            <a:chOff x="5633189" y="4564512"/>
            <a:chExt cx="11732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464B085-D2FC-754B-8B6E-E807D57E584F}"/>
                    </a:ext>
                  </a:extLst>
                </p14:cNvPr>
                <p14:cNvContentPartPr/>
                <p14:nvPr/>
              </p14:nvContentPartPr>
              <p14:xfrm>
                <a:off x="5633189" y="4722192"/>
                <a:ext cx="102240" cy="97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464B085-D2FC-754B-8B6E-E807D57E584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25629" y="4714341"/>
                  <a:ext cx="117360" cy="2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E29834F-F677-9B43-8B67-F10238AA8D90}"/>
                    </a:ext>
                  </a:extLst>
                </p14:cNvPr>
                <p14:cNvContentPartPr/>
                <p14:nvPr/>
              </p14:nvContentPartPr>
              <p14:xfrm>
                <a:off x="5656589" y="4763952"/>
                <a:ext cx="120960" cy="1908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E29834F-F677-9B43-8B67-F10238AA8D9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49029" y="4756392"/>
                  <a:ext cx="13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1D10E5BD-B8FD-B14B-B02C-17ABB672DD93}"/>
                    </a:ext>
                  </a:extLst>
                </p14:cNvPr>
                <p14:cNvContentPartPr/>
                <p14:nvPr/>
              </p14:nvContentPartPr>
              <p14:xfrm>
                <a:off x="5922269" y="4583232"/>
                <a:ext cx="86760" cy="33408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1D10E5BD-B8FD-B14B-B02C-17ABB672DD9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14740" y="4575672"/>
                  <a:ext cx="101818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B8A79B2-28B1-324D-BD28-B4C822370567}"/>
                    </a:ext>
                  </a:extLst>
                </p14:cNvPr>
                <p14:cNvContentPartPr/>
                <p14:nvPr/>
              </p14:nvContentPartPr>
              <p14:xfrm>
                <a:off x="6003989" y="4689792"/>
                <a:ext cx="65160" cy="144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B8A79B2-28B1-324D-BD28-B4C82237056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96429" y="4682232"/>
                  <a:ext cx="8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EC7C547F-C996-6344-B595-7080054F2534}"/>
                    </a:ext>
                  </a:extLst>
                </p14:cNvPr>
                <p14:cNvContentPartPr/>
                <p14:nvPr/>
              </p14:nvContentPartPr>
              <p14:xfrm>
                <a:off x="6124589" y="4592592"/>
                <a:ext cx="97560" cy="2808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EC7C547F-C996-6344-B595-7080054F253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17057" y="4585032"/>
                  <a:ext cx="112624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AD380D30-47FE-2748-ACED-31F20685DA5D}"/>
                    </a:ext>
                  </a:extLst>
                </p14:cNvPr>
                <p14:cNvContentPartPr/>
                <p14:nvPr/>
              </p14:nvContentPartPr>
              <p14:xfrm>
                <a:off x="6119909" y="4620312"/>
                <a:ext cx="102240" cy="9324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AD380D30-47FE-2748-ACED-31F20685DA5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12349" y="4612752"/>
                  <a:ext cx="117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210EA591-C454-2C43-88BD-4D712CFCDE7A}"/>
                    </a:ext>
                  </a:extLst>
                </p14:cNvPr>
                <p14:cNvContentPartPr/>
                <p14:nvPr/>
              </p14:nvContentPartPr>
              <p14:xfrm>
                <a:off x="6268229" y="4592592"/>
                <a:ext cx="65160" cy="698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210EA591-C454-2C43-88BD-4D712CFCDE7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260669" y="4585032"/>
                  <a:ext cx="80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99335D2-020D-4240-B00C-01EAE8638756}"/>
                    </a:ext>
                  </a:extLst>
                </p14:cNvPr>
                <p14:cNvContentPartPr/>
                <p14:nvPr/>
              </p14:nvContentPartPr>
              <p14:xfrm>
                <a:off x="6319349" y="4587912"/>
                <a:ext cx="37440" cy="975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99335D2-020D-4240-B00C-01EAE863875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11789" y="4580380"/>
                  <a:ext cx="52560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AF969018-E232-154F-B63B-3F95C8434F72}"/>
                    </a:ext>
                  </a:extLst>
                </p14:cNvPr>
                <p14:cNvContentPartPr/>
                <p14:nvPr/>
              </p14:nvContentPartPr>
              <p14:xfrm>
                <a:off x="6462989" y="4564512"/>
                <a:ext cx="14400" cy="885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AF969018-E232-154F-B63B-3F95C8434F7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55429" y="4556921"/>
                  <a:ext cx="29520" cy="10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165C431-61EB-4643-8B9C-C17C41978492}"/>
                    </a:ext>
                  </a:extLst>
                </p14:cNvPr>
                <p14:cNvContentPartPr/>
                <p14:nvPr/>
              </p14:nvContentPartPr>
              <p14:xfrm>
                <a:off x="6462989" y="4564512"/>
                <a:ext cx="106920" cy="468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165C431-61EB-4643-8B9C-C17C4197849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455429" y="4556952"/>
                  <a:ext cx="122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C32713CA-609B-7A4E-BFFC-D27FBBC7B2B4}"/>
                    </a:ext>
                  </a:extLst>
                </p14:cNvPr>
                <p14:cNvContentPartPr/>
                <p14:nvPr/>
              </p14:nvContentPartPr>
              <p14:xfrm>
                <a:off x="6523109" y="4610952"/>
                <a:ext cx="74520" cy="5148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C32713CA-609B-7A4E-BFFC-D27FBBC7B2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15549" y="4603339"/>
                  <a:ext cx="89640" cy="6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A2AB34CD-935B-5F4C-AEFD-C083AE1F6F5F}"/>
                    </a:ext>
                  </a:extLst>
                </p14:cNvPr>
                <p14:cNvContentPartPr/>
                <p14:nvPr/>
              </p14:nvContentPartPr>
              <p14:xfrm>
                <a:off x="6184709" y="4796352"/>
                <a:ext cx="74520" cy="651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A2AB34CD-935B-5F4C-AEFD-C083AE1F6F5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177149" y="4788792"/>
                  <a:ext cx="8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142FED49-45BA-3B4F-89F1-8A7B4E97421D}"/>
                    </a:ext>
                  </a:extLst>
                </p14:cNvPr>
                <p14:cNvContentPartPr/>
                <p14:nvPr/>
              </p14:nvContentPartPr>
              <p14:xfrm>
                <a:off x="6198749" y="4852152"/>
                <a:ext cx="111600" cy="468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142FED49-45BA-3B4F-89F1-8A7B4E97421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191189" y="4844592"/>
                  <a:ext cx="126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B60A9C74-C6CE-FD44-86D2-76B0851B41DA}"/>
                    </a:ext>
                  </a:extLst>
                </p14:cNvPr>
                <p14:cNvContentPartPr/>
                <p14:nvPr/>
              </p14:nvContentPartPr>
              <p14:xfrm>
                <a:off x="6425909" y="4842792"/>
                <a:ext cx="60480" cy="1440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B60A9C74-C6CE-FD44-86D2-76B0851B41D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418394" y="4835232"/>
                  <a:ext cx="75511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8B33C6F1-2B22-F541-8801-3D0A452BDD93}"/>
                    </a:ext>
                  </a:extLst>
                </p14:cNvPr>
                <p14:cNvContentPartPr/>
                <p14:nvPr/>
              </p14:nvContentPartPr>
              <p14:xfrm>
                <a:off x="6560189" y="4763952"/>
                <a:ext cx="74520" cy="9756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8B33C6F1-2B22-F541-8801-3D0A452BDD9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552629" y="4756420"/>
                  <a:ext cx="89640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D436B22-59FB-F348-9573-531721C0ECCA}"/>
                    </a:ext>
                  </a:extLst>
                </p14:cNvPr>
                <p14:cNvContentPartPr/>
                <p14:nvPr/>
              </p14:nvContentPartPr>
              <p14:xfrm>
                <a:off x="6653069" y="4564512"/>
                <a:ext cx="153360" cy="3110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D436B22-59FB-F348-9573-531721C0ECC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45509" y="4556943"/>
                  <a:ext cx="168480" cy="326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1B4FA46F-DB8B-BF49-AAC9-017FC3F522FB}"/>
                    </a:ext>
                  </a:extLst>
                </p14:cNvPr>
                <p14:cNvContentPartPr/>
                <p14:nvPr/>
              </p14:nvContentPartPr>
              <p14:xfrm>
                <a:off x="6119650" y="4825982"/>
                <a:ext cx="20160" cy="51840"/>
              </p14:xfrm>
            </p:contentPart>
          </mc:Choice>
          <mc:Fallback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1B4FA46F-DB8B-BF49-AAC9-017FC3F522F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12223" y="4818422"/>
                  <a:ext cx="35015" cy="6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463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B6EB-9D77-2848-80DA-BCECE0D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Calculating SVD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9E0148-0649-0847-A29A-ACD97C4D703B}"/>
              </a:ext>
            </a:extLst>
          </p:cNvPr>
          <p:cNvGrpSpPr/>
          <p:nvPr/>
        </p:nvGrpSpPr>
        <p:grpSpPr>
          <a:xfrm>
            <a:off x="275309" y="1950552"/>
            <a:ext cx="287640" cy="227520"/>
            <a:chOff x="275309" y="1950552"/>
            <a:chExt cx="287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05C380-E846-A841-B209-F24962BCB417}"/>
                    </a:ext>
                  </a:extLst>
                </p14:cNvPr>
                <p14:cNvContentPartPr/>
                <p14:nvPr/>
              </p14:nvContentPartPr>
              <p14:xfrm>
                <a:off x="275309" y="1950552"/>
                <a:ext cx="130320" cy="22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05C380-E846-A841-B209-F24962BCB4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7749" y="1942992"/>
                  <a:ext cx="14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7932FB-C35D-EF4F-A2A6-F8CB74AD448D}"/>
                    </a:ext>
                  </a:extLst>
                </p14:cNvPr>
                <p14:cNvContentPartPr/>
                <p14:nvPr/>
              </p14:nvContentPartPr>
              <p14:xfrm>
                <a:off x="497789" y="2024712"/>
                <a:ext cx="6516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7932FB-C35D-EF4F-A2A6-F8CB74AD44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0229" y="2017152"/>
                  <a:ext cx="80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86885B-6746-6F46-AC23-F646E93EC04A}"/>
                    </a:ext>
                  </a:extLst>
                </p14:cNvPr>
                <p14:cNvContentPartPr/>
                <p14:nvPr/>
              </p14:nvContentPartPr>
              <p14:xfrm>
                <a:off x="493109" y="2084832"/>
                <a:ext cx="6984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86885B-6746-6F46-AC23-F646E93EC0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549" y="2076981"/>
                  <a:ext cx="84960" cy="254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9AB8A6-4ED8-1C4E-9CEF-327AE8819512}"/>
                  </a:ext>
                </a:extLst>
              </p14:cNvPr>
              <p14:cNvContentPartPr/>
              <p14:nvPr/>
            </p14:nvContentPartPr>
            <p14:xfrm>
              <a:off x="789749" y="1848672"/>
              <a:ext cx="97560" cy="408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9AB8A6-4ED8-1C4E-9CEF-327AE88195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217" y="1841112"/>
                <a:ext cx="112624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6F8F6AA-7F83-2C48-BB21-706E5AE11E93}"/>
              </a:ext>
            </a:extLst>
          </p:cNvPr>
          <p:cNvGrpSpPr/>
          <p:nvPr/>
        </p:nvGrpSpPr>
        <p:grpSpPr>
          <a:xfrm>
            <a:off x="1035269" y="1843992"/>
            <a:ext cx="572400" cy="181080"/>
            <a:chOff x="1035269" y="1843992"/>
            <a:chExt cx="5724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AD3F9D-76D0-AF46-AA6E-A856E0D6DB47}"/>
                    </a:ext>
                  </a:extLst>
                </p14:cNvPr>
                <p14:cNvContentPartPr/>
                <p14:nvPr/>
              </p14:nvContentPartPr>
              <p14:xfrm>
                <a:off x="1035269" y="1918152"/>
                <a:ext cx="7452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AD3F9D-76D0-AF46-AA6E-A856E0D6DB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7709" y="1910592"/>
                  <a:ext cx="89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91721C-D366-6D48-970C-C9C62534CE95}"/>
                    </a:ext>
                  </a:extLst>
                </p14:cNvPr>
                <p14:cNvContentPartPr/>
                <p14:nvPr/>
              </p14:nvContentPartPr>
              <p14:xfrm>
                <a:off x="1174229" y="1843992"/>
                <a:ext cx="74520" cy="12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91721C-D366-6D48-970C-C9C62534CE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6669" y="1836432"/>
                  <a:ext cx="89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340369-D7E2-9D4D-99A5-59C873ECBD4E}"/>
                    </a:ext>
                  </a:extLst>
                </p14:cNvPr>
                <p14:cNvContentPartPr/>
                <p14:nvPr/>
              </p14:nvContentPartPr>
              <p14:xfrm>
                <a:off x="1290149" y="1848672"/>
                <a:ext cx="83880" cy="162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340369-D7E2-9D4D-99A5-59C873ECBD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82556" y="1841112"/>
                  <a:ext cx="99065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E264FB-B964-F848-A6A8-C167B1F80DE9}"/>
                    </a:ext>
                  </a:extLst>
                </p14:cNvPr>
                <p14:cNvContentPartPr/>
                <p14:nvPr/>
              </p14:nvContentPartPr>
              <p14:xfrm>
                <a:off x="1401389" y="1881072"/>
                <a:ext cx="185760" cy="12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E264FB-B964-F848-A6A8-C167B1F80D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3829" y="1873512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655739-2CBB-854F-B66E-5EBAC5DD21F4}"/>
                    </a:ext>
                  </a:extLst>
                </p14:cNvPr>
                <p14:cNvContentPartPr/>
                <p14:nvPr/>
              </p14:nvContentPartPr>
              <p14:xfrm>
                <a:off x="1489589" y="1959912"/>
                <a:ext cx="9720" cy="6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655739-2CBB-854F-B66E-5EBAC5DD21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2029" y="1952352"/>
                  <a:ext cx="24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FA9D46-0A4A-774A-80CA-7B78C5920BE3}"/>
                    </a:ext>
                  </a:extLst>
                </p14:cNvPr>
                <p14:cNvContentPartPr/>
                <p14:nvPr/>
              </p14:nvContentPartPr>
              <p14:xfrm>
                <a:off x="1545029" y="1968912"/>
                <a:ext cx="62640" cy="51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FA9D46-0A4A-774A-80CA-7B78C5920B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7469" y="1961299"/>
                  <a:ext cx="77760" cy="66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8ED2D5-E762-6A43-A5A0-A070CC770902}"/>
              </a:ext>
            </a:extLst>
          </p:cNvPr>
          <p:cNvGrpSpPr/>
          <p:nvPr/>
        </p:nvGrpSpPr>
        <p:grpSpPr>
          <a:xfrm>
            <a:off x="1039949" y="2145312"/>
            <a:ext cx="584640" cy="213480"/>
            <a:chOff x="1039949" y="2145312"/>
            <a:chExt cx="5846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F4D92F-7107-0846-A703-DE4AD75663BA}"/>
                    </a:ext>
                  </a:extLst>
                </p14:cNvPr>
                <p14:cNvContentPartPr/>
                <p14:nvPr/>
              </p14:nvContentPartPr>
              <p14:xfrm>
                <a:off x="1039949" y="2163672"/>
                <a:ext cx="14400" cy="12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F4D92F-7107-0846-A703-DE4AD75663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2389" y="2156090"/>
                  <a:ext cx="29520" cy="14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8E37DA-18F7-F149-A294-A6DD30251F4D}"/>
                    </a:ext>
                  </a:extLst>
                </p14:cNvPr>
                <p14:cNvContentPartPr/>
                <p14:nvPr/>
              </p14:nvContentPartPr>
              <p14:xfrm>
                <a:off x="1165229" y="2145312"/>
                <a:ext cx="74520" cy="19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8E37DA-18F7-F149-A294-A6DD30251F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7669" y="2137752"/>
                  <a:ext cx="89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AB6A2A-6A0F-2B40-A816-F04975C4582B}"/>
                    </a:ext>
                  </a:extLst>
                </p14:cNvPr>
                <p14:cNvContentPartPr/>
                <p14:nvPr/>
              </p14:nvContentPartPr>
              <p14:xfrm>
                <a:off x="1308869" y="2182392"/>
                <a:ext cx="315720" cy="15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AB6A2A-6A0F-2B40-A816-F04975C458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01309" y="2174832"/>
                  <a:ext cx="33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BDBCE0-F006-7946-905E-B4602F746CA9}"/>
                    </a:ext>
                  </a:extLst>
                </p14:cNvPr>
                <p14:cNvContentPartPr/>
                <p14:nvPr/>
              </p14:nvContentPartPr>
              <p14:xfrm>
                <a:off x="1429109" y="2270232"/>
                <a:ext cx="14400" cy="8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BDBCE0-F006-7946-905E-B4602F746C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21549" y="2262641"/>
                  <a:ext cx="29520" cy="10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C475DE-23B2-3F41-AB2D-E967BDB51272}"/>
                    </a:ext>
                  </a:extLst>
                </p14:cNvPr>
                <p14:cNvContentPartPr/>
                <p14:nvPr/>
              </p14:nvContentPartPr>
              <p14:xfrm>
                <a:off x="1498949" y="2265552"/>
                <a:ext cx="69840" cy="8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C475DE-23B2-3F41-AB2D-E967BDB512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91389" y="2257992"/>
                  <a:ext cx="849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6FE6AF-6268-8B49-B24A-291534812169}"/>
              </a:ext>
            </a:extLst>
          </p:cNvPr>
          <p:cNvGrpSpPr/>
          <p:nvPr/>
        </p:nvGrpSpPr>
        <p:grpSpPr>
          <a:xfrm>
            <a:off x="2004029" y="1820592"/>
            <a:ext cx="890280" cy="658800"/>
            <a:chOff x="2004029" y="1820592"/>
            <a:chExt cx="89028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53A301-5725-4441-AC82-9D4AB6E43780}"/>
                    </a:ext>
                  </a:extLst>
                </p14:cNvPr>
                <p14:cNvContentPartPr/>
                <p14:nvPr/>
              </p14:nvContentPartPr>
              <p14:xfrm>
                <a:off x="2008709" y="1857672"/>
                <a:ext cx="360" cy="9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53A301-5725-4441-AC82-9D4AB6E437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01149" y="1850083"/>
                  <a:ext cx="15480" cy="10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4727DB-5B3F-6B40-89D0-CEEA7F6C63B5}"/>
                    </a:ext>
                  </a:extLst>
                </p14:cNvPr>
                <p14:cNvContentPartPr/>
                <p14:nvPr/>
              </p14:nvContentPartPr>
              <p14:xfrm>
                <a:off x="2115269" y="1832112"/>
                <a:ext cx="42120" cy="17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4727DB-5B3F-6B40-89D0-CEEA7F6C63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7709" y="1824552"/>
                  <a:ext cx="57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F3FB0F-88A2-854F-989B-80B79D117D28}"/>
                    </a:ext>
                  </a:extLst>
                </p14:cNvPr>
                <p14:cNvContentPartPr/>
                <p14:nvPr/>
              </p14:nvContentPartPr>
              <p14:xfrm>
                <a:off x="2221829" y="1857672"/>
                <a:ext cx="218160" cy="13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F3FB0F-88A2-854F-989B-80B79D117D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4269" y="1850091"/>
                  <a:ext cx="23328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36537C-D28D-804C-A978-521286B01053}"/>
                    </a:ext>
                  </a:extLst>
                </p14:cNvPr>
                <p14:cNvContentPartPr/>
                <p14:nvPr/>
              </p14:nvContentPartPr>
              <p14:xfrm>
                <a:off x="2323709" y="1927152"/>
                <a:ext cx="19080" cy="5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36537C-D28D-804C-A978-521286B010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16004" y="1919592"/>
                  <a:ext cx="34491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CE98650-D30C-0646-A250-CE5F6A831CE9}"/>
                    </a:ext>
                  </a:extLst>
                </p14:cNvPr>
                <p14:cNvContentPartPr/>
                <p14:nvPr/>
              </p14:nvContentPartPr>
              <p14:xfrm>
                <a:off x="2370149" y="1931832"/>
                <a:ext cx="69840" cy="6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CE98650-D30C-0646-A250-CE5F6A831C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2589" y="1924272"/>
                  <a:ext cx="84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B69221-82EB-C94A-AF27-6794ACC31857}"/>
                    </a:ext>
                  </a:extLst>
                </p14:cNvPr>
                <p14:cNvContentPartPr/>
                <p14:nvPr/>
              </p14:nvContentPartPr>
              <p14:xfrm>
                <a:off x="2004029" y="2186712"/>
                <a:ext cx="93240" cy="148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B69221-82EB-C94A-AF27-6794ACC318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96469" y="2179152"/>
                  <a:ext cx="108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728AC3-9291-CD4D-BDC4-B2C1E8BDBD39}"/>
                    </a:ext>
                  </a:extLst>
                </p14:cNvPr>
                <p14:cNvContentPartPr/>
                <p14:nvPr/>
              </p14:nvContentPartPr>
              <p14:xfrm>
                <a:off x="2138309" y="2173032"/>
                <a:ext cx="69840" cy="19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728AC3-9291-CD4D-BDC4-B2C1E8BDBD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30749" y="2165472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3A3C9F-5ECF-6E44-811C-F1440E4476D4}"/>
                    </a:ext>
                  </a:extLst>
                </p14:cNvPr>
                <p14:cNvContentPartPr/>
                <p14:nvPr/>
              </p14:nvContentPartPr>
              <p14:xfrm>
                <a:off x="2231189" y="2200752"/>
                <a:ext cx="18108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3A3C9F-5ECF-6E44-811C-F1440E4476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23629" y="2193192"/>
                  <a:ext cx="196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9566E4-5666-4F44-BCF7-8B795034CC82}"/>
                    </a:ext>
                  </a:extLst>
                </p14:cNvPr>
                <p14:cNvContentPartPr/>
                <p14:nvPr/>
              </p14:nvContentPartPr>
              <p14:xfrm>
                <a:off x="2342429" y="2284272"/>
                <a:ext cx="9720" cy="51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9566E4-5666-4F44-BCF7-8B795034CC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4869" y="2276712"/>
                  <a:ext cx="2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CBDD65-AB00-E443-B87D-6DDE83E08BAA}"/>
                    </a:ext>
                  </a:extLst>
                </p14:cNvPr>
                <p14:cNvContentPartPr/>
                <p14:nvPr/>
              </p14:nvContentPartPr>
              <p14:xfrm>
                <a:off x="2374829" y="2265552"/>
                <a:ext cx="60480" cy="6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CBDD65-AB00-E443-B87D-6DDE83E08B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7314" y="2257992"/>
                  <a:ext cx="75511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DB2327-E1BB-3148-BDC9-2C3A8C9F74FD}"/>
                    </a:ext>
                  </a:extLst>
                </p14:cNvPr>
                <p14:cNvContentPartPr/>
                <p14:nvPr/>
              </p14:nvContentPartPr>
              <p14:xfrm>
                <a:off x="2555549" y="1820592"/>
                <a:ext cx="185400" cy="50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DB2327-E1BB-3148-BDC9-2C3A8C9F74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47974" y="1813027"/>
                  <a:ext cx="200549" cy="51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0D8DE9-D03C-DC41-9003-BFEDFC693ECD}"/>
                    </a:ext>
                  </a:extLst>
                </p14:cNvPr>
                <p14:cNvContentPartPr/>
                <p14:nvPr/>
              </p14:nvContentPartPr>
              <p14:xfrm>
                <a:off x="2833829" y="2274912"/>
                <a:ext cx="60480" cy="20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0D8DE9-D03C-DC41-9003-BFEDFC693E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6269" y="2267339"/>
                  <a:ext cx="75600" cy="2196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A20B19-D921-EA4C-AD10-3D2DD4106278}"/>
                  </a:ext>
                </a:extLst>
              </p14:cNvPr>
              <p14:cNvContentPartPr/>
              <p14:nvPr/>
            </p14:nvContentPartPr>
            <p14:xfrm>
              <a:off x="3283109" y="1848672"/>
              <a:ext cx="171720" cy="417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A20B19-D921-EA4C-AD10-3D2DD410627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75549" y="1841112"/>
                <a:ext cx="18684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0F2479C-933A-CD45-9E35-E0F68BA4AE63}"/>
              </a:ext>
            </a:extLst>
          </p:cNvPr>
          <p:cNvGrpSpPr/>
          <p:nvPr/>
        </p:nvGrpSpPr>
        <p:grpSpPr>
          <a:xfrm>
            <a:off x="3621509" y="2015352"/>
            <a:ext cx="107280" cy="83880"/>
            <a:chOff x="3621509" y="2015352"/>
            <a:chExt cx="1072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A22318-BFC3-9B4D-859F-948C5D8DAF17}"/>
                    </a:ext>
                  </a:extLst>
                </p14:cNvPr>
                <p14:cNvContentPartPr/>
                <p14:nvPr/>
              </p14:nvContentPartPr>
              <p14:xfrm>
                <a:off x="3621509" y="2015352"/>
                <a:ext cx="79200" cy="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A22318-BFC3-9B4D-859F-948C5D8DAF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13949" y="2007210"/>
                  <a:ext cx="94320" cy="21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F13D3E-9034-654D-8926-D559368A18BB}"/>
                    </a:ext>
                  </a:extLst>
                </p14:cNvPr>
                <p14:cNvContentPartPr/>
                <p14:nvPr/>
              </p14:nvContentPartPr>
              <p14:xfrm>
                <a:off x="3640229" y="2089512"/>
                <a:ext cx="88560" cy="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F13D3E-9034-654D-8926-D559368A18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32669" y="2081661"/>
                  <a:ext cx="103680" cy="25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771B7E-D814-E34E-96DC-F2DDA151D046}"/>
              </a:ext>
            </a:extLst>
          </p:cNvPr>
          <p:cNvGrpSpPr/>
          <p:nvPr/>
        </p:nvGrpSpPr>
        <p:grpSpPr>
          <a:xfrm>
            <a:off x="4191749" y="1852992"/>
            <a:ext cx="250200" cy="153360"/>
            <a:chOff x="4191749" y="1852992"/>
            <a:chExt cx="2502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F67E15E-9B47-4041-B37B-6C4B155B75C3}"/>
                    </a:ext>
                  </a:extLst>
                </p14:cNvPr>
                <p14:cNvContentPartPr/>
                <p14:nvPr/>
              </p14:nvContentPartPr>
              <p14:xfrm>
                <a:off x="4191749" y="1852992"/>
                <a:ext cx="232200" cy="15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F67E15E-9B47-4041-B37B-6C4B155B75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84189" y="1845432"/>
                  <a:ext cx="247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453045-8B1E-6145-8A2C-1D7CF70408FE}"/>
                    </a:ext>
                  </a:extLst>
                </p14:cNvPr>
                <p14:cNvContentPartPr/>
                <p14:nvPr/>
              </p14:nvContentPartPr>
              <p14:xfrm>
                <a:off x="4288949" y="1908792"/>
                <a:ext cx="74520" cy="9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453045-8B1E-6145-8A2C-1D7CF70408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1389" y="1901260"/>
                  <a:ext cx="89640" cy="11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D79C7C-6AC1-5F4C-8BFF-9B948A059A97}"/>
                    </a:ext>
                  </a:extLst>
                </p14:cNvPr>
                <p14:cNvContentPartPr/>
                <p14:nvPr/>
              </p14:nvContentPartPr>
              <p14:xfrm>
                <a:off x="4368509" y="1927152"/>
                <a:ext cx="73440" cy="56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D79C7C-6AC1-5F4C-8BFF-9B948A059A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0949" y="1919543"/>
                  <a:ext cx="88560" cy="713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C2D346-B7C9-CC40-928F-DB08AF04358F}"/>
                  </a:ext>
                </a:extLst>
              </p14:cNvPr>
              <p14:cNvContentPartPr/>
              <p14:nvPr/>
            </p14:nvContentPartPr>
            <p14:xfrm>
              <a:off x="4571909" y="2108232"/>
              <a:ext cx="213480" cy="190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C2D346-B7C9-CC40-928F-DB08AF0435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64362" y="2100672"/>
                <a:ext cx="228575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DC3822D-B183-234F-8C14-57ACEECB222A}"/>
              </a:ext>
            </a:extLst>
          </p:cNvPr>
          <p:cNvGrpSpPr/>
          <p:nvPr/>
        </p:nvGrpSpPr>
        <p:grpSpPr>
          <a:xfrm>
            <a:off x="3946229" y="1820592"/>
            <a:ext cx="1140480" cy="514800"/>
            <a:chOff x="3946229" y="1820592"/>
            <a:chExt cx="11404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1EC7D2-DB2D-2E41-9D46-B122F53CEAA4}"/>
                    </a:ext>
                  </a:extLst>
                </p14:cNvPr>
                <p14:cNvContentPartPr/>
                <p14:nvPr/>
              </p14:nvContentPartPr>
              <p14:xfrm>
                <a:off x="3946229" y="1820592"/>
                <a:ext cx="93240" cy="514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1EC7D2-DB2D-2E41-9D46-B122F53CEA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38669" y="1813032"/>
                  <a:ext cx="1083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EBE653-0984-6A42-A92B-65C606CCD6AB}"/>
                    </a:ext>
                  </a:extLst>
                </p14:cNvPr>
                <p14:cNvContentPartPr/>
                <p14:nvPr/>
              </p14:nvContentPartPr>
              <p14:xfrm>
                <a:off x="4215509" y="2214792"/>
                <a:ext cx="96840" cy="78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EBE653-0984-6A42-A92B-65C606CCD6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07949" y="2207267"/>
                  <a:ext cx="111960" cy="93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6F8604-8C09-2448-8FC7-407AAD29B0B1}"/>
                    </a:ext>
                  </a:extLst>
                </p14:cNvPr>
                <p14:cNvContentPartPr/>
                <p14:nvPr/>
              </p14:nvContentPartPr>
              <p14:xfrm>
                <a:off x="4683149" y="1913472"/>
                <a:ext cx="93240" cy="5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6F8604-8C09-2448-8FC7-407AAD29B0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75589" y="1905912"/>
                  <a:ext cx="108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30796E-5D9B-744C-B80F-DA7DBFC7AEE3}"/>
                    </a:ext>
                  </a:extLst>
                </p14:cNvPr>
                <p14:cNvContentPartPr/>
                <p14:nvPr/>
              </p14:nvContentPartPr>
              <p14:xfrm>
                <a:off x="4923989" y="1848672"/>
                <a:ext cx="162720" cy="48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30796E-5D9B-744C-B80F-DA7DBFC7AE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16412" y="1841112"/>
                  <a:ext cx="177874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9102359-E988-5A47-9FB4-981CCE7546FF}"/>
              </a:ext>
            </a:extLst>
          </p:cNvPr>
          <p:cNvGrpSpPr/>
          <p:nvPr/>
        </p:nvGrpSpPr>
        <p:grpSpPr>
          <a:xfrm>
            <a:off x="4678469" y="2168352"/>
            <a:ext cx="143640" cy="125640"/>
            <a:chOff x="4678469" y="2168352"/>
            <a:chExt cx="14364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40EC67-81D6-7F4D-A9D4-6FFF3668EA29}"/>
                    </a:ext>
                  </a:extLst>
                </p14:cNvPr>
                <p14:cNvContentPartPr/>
                <p14:nvPr/>
              </p14:nvContentPartPr>
              <p14:xfrm>
                <a:off x="4678469" y="2168352"/>
                <a:ext cx="60480" cy="12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40EC67-81D6-7F4D-A9D4-6FFF3668EA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0954" y="2160792"/>
                  <a:ext cx="75511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1B3C59F-2643-264D-9642-8FB68CCC6F9F}"/>
                    </a:ext>
                  </a:extLst>
                </p14:cNvPr>
                <p14:cNvContentPartPr/>
                <p14:nvPr/>
              </p14:nvContentPartPr>
              <p14:xfrm>
                <a:off x="4757309" y="2168352"/>
                <a:ext cx="64800" cy="78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1B3C59F-2643-264D-9642-8FB68CCC6F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9749" y="2160827"/>
                  <a:ext cx="79920" cy="935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E793F1A-50D1-A442-9200-71A6660DE585}"/>
              </a:ext>
            </a:extLst>
          </p:cNvPr>
          <p:cNvGrpSpPr/>
          <p:nvPr/>
        </p:nvGrpSpPr>
        <p:grpSpPr>
          <a:xfrm>
            <a:off x="5215949" y="2061792"/>
            <a:ext cx="79200" cy="55800"/>
            <a:chOff x="5215949" y="2061792"/>
            <a:chExt cx="7920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D43C76-8537-8149-84FA-210EC8650D4C}"/>
                    </a:ext>
                  </a:extLst>
                </p14:cNvPr>
                <p14:cNvContentPartPr/>
                <p14:nvPr/>
              </p14:nvContentPartPr>
              <p14:xfrm>
                <a:off x="5215949" y="2061792"/>
                <a:ext cx="79200" cy="1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D43C76-8537-8149-84FA-210EC8650D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08389" y="2054232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E944C3-E2B8-9543-B2F8-E9EC8880C031}"/>
                    </a:ext>
                  </a:extLst>
                </p14:cNvPr>
                <p14:cNvContentPartPr/>
                <p14:nvPr/>
              </p14:nvContentPartPr>
              <p14:xfrm>
                <a:off x="5234669" y="2112552"/>
                <a:ext cx="56160" cy="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E944C3-E2B8-9543-B2F8-E9EC8880C0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27109" y="2104992"/>
                  <a:ext cx="7128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5EB2DA9-E44C-D44C-A8AC-4D46A30B72EE}"/>
                  </a:ext>
                </a:extLst>
              </p14:cNvPr>
              <p14:cNvContentPartPr/>
              <p14:nvPr/>
            </p14:nvContentPartPr>
            <p14:xfrm>
              <a:off x="5508269" y="1806912"/>
              <a:ext cx="83880" cy="524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5EB2DA9-E44C-D44C-A8AC-4D46A30B72E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00709" y="1799352"/>
                <a:ext cx="990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042716D-AD1D-7347-987C-1B85A1004CB2}"/>
                  </a:ext>
                </a:extLst>
              </p14:cNvPr>
              <p14:cNvContentPartPr/>
              <p14:nvPr/>
            </p14:nvContentPartPr>
            <p14:xfrm>
              <a:off x="5697989" y="1862352"/>
              <a:ext cx="130320" cy="102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042716D-AD1D-7347-987C-1B85A1004CB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90408" y="1854792"/>
                <a:ext cx="145482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D5F382E-E0A2-384B-9371-6DEFDC47B75B}"/>
              </a:ext>
            </a:extLst>
          </p:cNvPr>
          <p:cNvGrpSpPr/>
          <p:nvPr/>
        </p:nvGrpSpPr>
        <p:grpSpPr>
          <a:xfrm>
            <a:off x="5841989" y="1816632"/>
            <a:ext cx="833760" cy="523440"/>
            <a:chOff x="5841989" y="1816632"/>
            <a:chExt cx="83376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C578EE-E202-4A48-8143-DD4359C4894D}"/>
                    </a:ext>
                  </a:extLst>
                </p14:cNvPr>
                <p14:cNvContentPartPr/>
                <p14:nvPr/>
              </p14:nvContentPartPr>
              <p14:xfrm>
                <a:off x="5869709" y="1816632"/>
                <a:ext cx="20160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C578EE-E202-4A48-8143-DD4359C489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62162" y="1809090"/>
                  <a:ext cx="216693" cy="167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1BDC560-7D19-E545-B05D-D1F1A902197C}"/>
                    </a:ext>
                  </a:extLst>
                </p14:cNvPr>
                <p14:cNvContentPartPr/>
                <p14:nvPr/>
              </p14:nvContentPartPr>
              <p14:xfrm>
                <a:off x="5966909" y="1862352"/>
                <a:ext cx="88560" cy="11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1BDC560-7D19-E545-B05D-D1F1A90219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59318" y="1854792"/>
                  <a:ext cx="103742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8DA10A0-2C46-634F-B16B-0F5387BDE8C6}"/>
                    </a:ext>
                  </a:extLst>
                </p14:cNvPr>
                <p14:cNvContentPartPr/>
                <p14:nvPr/>
              </p14:nvContentPartPr>
              <p14:xfrm>
                <a:off x="6031709" y="1867032"/>
                <a:ext cx="8856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8DA10A0-2C46-634F-B16B-0F5387BDE8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24149" y="1859278"/>
                  <a:ext cx="103680" cy="29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60AC2E-D0A2-284A-A4B0-C6E31809CA54}"/>
                    </a:ext>
                  </a:extLst>
                </p14:cNvPr>
                <p14:cNvContentPartPr/>
                <p14:nvPr/>
              </p14:nvContentPartPr>
              <p14:xfrm>
                <a:off x="6282269" y="1843992"/>
                <a:ext cx="97200" cy="74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60AC2E-D0A2-284A-A4B0-C6E31809CA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74709" y="1836432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889BDF2-1558-944C-9B64-4C8B4868888D}"/>
                    </a:ext>
                  </a:extLst>
                </p14:cNvPr>
                <p14:cNvContentPartPr/>
                <p14:nvPr/>
              </p14:nvContentPartPr>
              <p14:xfrm>
                <a:off x="5841989" y="2149632"/>
                <a:ext cx="115560" cy="10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889BDF2-1558-944C-9B64-4C8B486888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34429" y="2142072"/>
                  <a:ext cx="130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B689D4-2D67-FC47-800F-86EB922B9764}"/>
                    </a:ext>
                  </a:extLst>
                </p14:cNvPr>
                <p14:cNvContentPartPr/>
                <p14:nvPr/>
              </p14:nvContentPartPr>
              <p14:xfrm>
                <a:off x="6166349" y="2126592"/>
                <a:ext cx="79200" cy="13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B689D4-2D67-FC47-800F-86EB922B97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58789" y="2119011"/>
                  <a:ext cx="94320" cy="14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E3956A0-0F36-2E45-B6C5-06FEFA22F8F7}"/>
                    </a:ext>
                  </a:extLst>
                </p14:cNvPr>
                <p14:cNvContentPartPr/>
                <p14:nvPr/>
              </p14:nvContentPartPr>
              <p14:xfrm>
                <a:off x="6235829" y="2108232"/>
                <a:ext cx="14400" cy="208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E3956A0-0F36-2E45-B6C5-06FEFA22F8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28269" y="2100672"/>
                  <a:ext cx="29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278FAA-3E0B-1249-9E51-3D4DFF553757}"/>
                    </a:ext>
                  </a:extLst>
                </p14:cNvPr>
                <p14:cNvContentPartPr/>
                <p14:nvPr/>
              </p14:nvContentPartPr>
              <p14:xfrm>
                <a:off x="6295949" y="2084832"/>
                <a:ext cx="134640" cy="218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278FAA-3E0B-1249-9E51-3D4DFF5537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88389" y="2077272"/>
                  <a:ext cx="149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745462-F462-DE43-B2D1-FE6A3B545328}"/>
                    </a:ext>
                  </a:extLst>
                </p14:cNvPr>
                <p14:cNvContentPartPr/>
                <p14:nvPr/>
              </p14:nvContentPartPr>
              <p14:xfrm>
                <a:off x="6361109" y="2154312"/>
                <a:ext cx="97200" cy="148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745462-F462-DE43-B2D1-FE6A3B5453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3549" y="2146752"/>
                  <a:ext cx="112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48559B-E756-0B45-8C84-D7378F6C5B14}"/>
                    </a:ext>
                  </a:extLst>
                </p14:cNvPr>
                <p14:cNvContentPartPr/>
                <p14:nvPr/>
              </p14:nvContentPartPr>
              <p14:xfrm>
                <a:off x="6476669" y="1820592"/>
                <a:ext cx="199080" cy="519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48559B-E756-0B45-8C84-D7378F6C5B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9109" y="1813032"/>
                  <a:ext cx="214200" cy="53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2B6A4D1-2EBA-1143-A2C4-F54A67E8A604}"/>
                  </a:ext>
                </a:extLst>
              </p14:cNvPr>
              <p14:cNvContentPartPr/>
              <p14:nvPr/>
            </p14:nvContentPartPr>
            <p14:xfrm>
              <a:off x="409949" y="2668752"/>
              <a:ext cx="111240" cy="431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2B6A4D1-2EBA-1143-A2C4-F54A67E8A60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2364" y="2661192"/>
                <a:ext cx="126409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D0C95FB-4BFA-1048-A517-C9BD30044BF1}"/>
              </a:ext>
            </a:extLst>
          </p:cNvPr>
          <p:cNvGrpSpPr/>
          <p:nvPr/>
        </p:nvGrpSpPr>
        <p:grpSpPr>
          <a:xfrm>
            <a:off x="610930" y="2666702"/>
            <a:ext cx="111600" cy="127440"/>
            <a:chOff x="610930" y="2666702"/>
            <a:chExt cx="11160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332C3A-1279-7047-8341-3A9B180AAA39}"/>
                    </a:ext>
                  </a:extLst>
                </p14:cNvPr>
                <p14:cNvContentPartPr/>
                <p14:nvPr/>
              </p14:nvContentPartPr>
              <p14:xfrm>
                <a:off x="610930" y="2666702"/>
                <a:ext cx="111600" cy="12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332C3A-1279-7047-8341-3A9B180AAA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3346" y="2659142"/>
                  <a:ext cx="126769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55BC6CE-4334-774F-896E-05A5DA2BC299}"/>
                    </a:ext>
                  </a:extLst>
                </p14:cNvPr>
                <p14:cNvContentPartPr/>
                <p14:nvPr/>
              </p14:nvContentPartPr>
              <p14:xfrm>
                <a:off x="620650" y="2682542"/>
                <a:ext cx="57960" cy="111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55BC6CE-4334-774F-896E-05A5DA2BC2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3090" y="2674982"/>
                  <a:ext cx="730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1068350-69F1-4B4F-91D7-1A660239E9E0}"/>
              </a:ext>
            </a:extLst>
          </p:cNvPr>
          <p:cNvGrpSpPr/>
          <p:nvPr/>
        </p:nvGrpSpPr>
        <p:grpSpPr>
          <a:xfrm>
            <a:off x="496090" y="2893142"/>
            <a:ext cx="131040" cy="91800"/>
            <a:chOff x="496090" y="2893142"/>
            <a:chExt cx="13104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7EFA4A-A7DD-A744-B41A-E421E50A70F0}"/>
                    </a:ext>
                  </a:extLst>
                </p14:cNvPr>
                <p14:cNvContentPartPr/>
                <p14:nvPr/>
              </p14:nvContentPartPr>
              <p14:xfrm>
                <a:off x="496090" y="2948582"/>
                <a:ext cx="59760" cy="4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7EFA4A-A7DD-A744-B41A-E421E50A70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8530" y="2941022"/>
                  <a:ext cx="74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D33D95-C509-2643-B192-4614482A32F2}"/>
                    </a:ext>
                  </a:extLst>
                </p14:cNvPr>
                <p14:cNvContentPartPr/>
                <p14:nvPr/>
              </p14:nvContentPartPr>
              <p14:xfrm>
                <a:off x="618850" y="2893142"/>
                <a:ext cx="8280" cy="9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D33D95-C509-2643-B192-4614482A32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1290" y="2885582"/>
                  <a:ext cx="234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9B1930C-5828-DB41-92CF-F995F6039E5E}"/>
              </a:ext>
            </a:extLst>
          </p:cNvPr>
          <p:cNvGrpSpPr/>
          <p:nvPr/>
        </p:nvGrpSpPr>
        <p:grpSpPr>
          <a:xfrm>
            <a:off x="873010" y="2591462"/>
            <a:ext cx="1028160" cy="480600"/>
            <a:chOff x="873010" y="2591462"/>
            <a:chExt cx="10281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A411453-C55B-8349-9720-DD48F8AE64CE}"/>
                    </a:ext>
                  </a:extLst>
                </p14:cNvPr>
                <p14:cNvContentPartPr/>
                <p14:nvPr/>
              </p14:nvContentPartPr>
              <p14:xfrm>
                <a:off x="904690" y="2662742"/>
                <a:ext cx="91800" cy="1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A411453-C55B-8349-9720-DD48F8AE64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7100" y="2655182"/>
                  <a:ext cx="1069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2E6C48F-3C68-D541-9425-902ED090115A}"/>
                    </a:ext>
                  </a:extLst>
                </p14:cNvPr>
                <p14:cNvContentPartPr/>
                <p14:nvPr/>
              </p14:nvContentPartPr>
              <p14:xfrm>
                <a:off x="900730" y="2690462"/>
                <a:ext cx="63720" cy="83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2E6C48F-3C68-D541-9425-902ED09011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3212" y="2682869"/>
                  <a:ext cx="78755" cy="99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9F3047-1FC3-C14A-96D2-66CEA21B9F8A}"/>
                    </a:ext>
                  </a:extLst>
                </p14:cNvPr>
                <p14:cNvContentPartPr/>
                <p14:nvPr/>
              </p14:nvContentPartPr>
              <p14:xfrm>
                <a:off x="873010" y="2873342"/>
                <a:ext cx="111600" cy="12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9F3047-1FC3-C14A-96D2-66CEA21B9F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450" y="2865782"/>
                  <a:ext cx="12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29467B0-6B9C-714E-A9B1-4548550BE6ED}"/>
                    </a:ext>
                  </a:extLst>
                </p14:cNvPr>
                <p14:cNvContentPartPr/>
                <p14:nvPr/>
              </p14:nvContentPartPr>
              <p14:xfrm>
                <a:off x="1059490" y="2642942"/>
                <a:ext cx="99720" cy="34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29467B0-6B9C-714E-A9B1-4548550BE6E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1930" y="2635382"/>
                  <a:ext cx="114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12820A-1D4F-7247-9D5C-A68407DDF149}"/>
                    </a:ext>
                  </a:extLst>
                </p14:cNvPr>
                <p14:cNvContentPartPr/>
                <p14:nvPr/>
              </p14:nvContentPartPr>
              <p14:xfrm>
                <a:off x="1251730" y="2615222"/>
                <a:ext cx="133560" cy="456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12820A-1D4F-7247-9D5C-A68407DDF1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44150" y="2607656"/>
                  <a:ext cx="148721" cy="471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C471DA-EA22-EE4F-A8CB-8FA76C55C902}"/>
                    </a:ext>
                  </a:extLst>
                </p14:cNvPr>
                <p14:cNvContentPartPr/>
                <p14:nvPr/>
              </p14:nvContentPartPr>
              <p14:xfrm>
                <a:off x="1416610" y="2674622"/>
                <a:ext cx="59760" cy="4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C471DA-EA22-EE4F-A8CB-8FA76C55C9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09050" y="2667062"/>
                  <a:ext cx="74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2C2B25-810E-5E48-A68E-7F6C1F724946}"/>
                    </a:ext>
                  </a:extLst>
                </p14:cNvPr>
                <p14:cNvContentPartPr/>
                <p14:nvPr/>
              </p14:nvContentPartPr>
              <p14:xfrm>
                <a:off x="1543690" y="2603342"/>
                <a:ext cx="83880" cy="91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2C2B25-810E-5E48-A68E-7F6C1F7249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36130" y="2595782"/>
                  <a:ext cx="9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5852435-CC00-EF48-8400-B8D25026CC00}"/>
                    </a:ext>
                  </a:extLst>
                </p14:cNvPr>
                <p14:cNvContentPartPr/>
                <p14:nvPr/>
              </p14:nvContentPartPr>
              <p14:xfrm>
                <a:off x="1643050" y="2591462"/>
                <a:ext cx="79560" cy="14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5852435-CC00-EF48-8400-B8D25026CC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35524" y="2583902"/>
                  <a:ext cx="94612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5660F1-2AD4-B846-B870-E737F4CBB40C}"/>
                    </a:ext>
                  </a:extLst>
                </p14:cNvPr>
                <p14:cNvContentPartPr/>
                <p14:nvPr/>
              </p14:nvContentPartPr>
              <p14:xfrm>
                <a:off x="1730170" y="2599382"/>
                <a:ext cx="139320" cy="11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5660F1-2AD4-B846-B870-E737F4CBB4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22590" y="2591822"/>
                  <a:ext cx="154479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8B4893B-3449-584A-A9FB-C1649913858D}"/>
                    </a:ext>
                  </a:extLst>
                </p14:cNvPr>
                <p14:cNvContentPartPr/>
                <p14:nvPr/>
              </p14:nvContentPartPr>
              <p14:xfrm>
                <a:off x="1825570" y="2646902"/>
                <a:ext cx="16200" cy="51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8B4893B-3449-584A-A9FB-C164991385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18010" y="2639342"/>
                  <a:ext cx="31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D5228F-2505-6745-BFE4-E3A73155B191}"/>
                    </a:ext>
                  </a:extLst>
                </p14:cNvPr>
                <p14:cNvContentPartPr/>
                <p14:nvPr/>
              </p14:nvContentPartPr>
              <p14:xfrm>
                <a:off x="1857250" y="2654822"/>
                <a:ext cx="43920" cy="43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D5228F-2505-6745-BFE4-E3A73155B1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49751" y="2647262"/>
                  <a:ext cx="58917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B383703-CD68-E247-BB14-C075E2A7D88E}"/>
              </a:ext>
            </a:extLst>
          </p:cNvPr>
          <p:cNvGrpSpPr/>
          <p:nvPr/>
        </p:nvGrpSpPr>
        <p:grpSpPr>
          <a:xfrm>
            <a:off x="1488250" y="2865422"/>
            <a:ext cx="333360" cy="171000"/>
            <a:chOff x="1488250" y="2865422"/>
            <a:chExt cx="3333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74B506-07DD-7C49-B7AB-E094C8A499BF}"/>
                    </a:ext>
                  </a:extLst>
                </p14:cNvPr>
                <p14:cNvContentPartPr/>
                <p14:nvPr/>
              </p14:nvContentPartPr>
              <p14:xfrm>
                <a:off x="1488250" y="2901062"/>
                <a:ext cx="8280" cy="75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74B506-07DD-7C49-B7AB-E094C8A499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80690" y="2893538"/>
                  <a:ext cx="23400" cy="90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58D6294-D156-9041-971A-537A7E89EB44}"/>
                    </a:ext>
                  </a:extLst>
                </p14:cNvPr>
                <p14:cNvContentPartPr/>
                <p14:nvPr/>
              </p14:nvContentPartPr>
              <p14:xfrm>
                <a:off x="1555570" y="2865422"/>
                <a:ext cx="55800" cy="171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58D6294-D156-9041-971A-537A7E89EB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48010" y="2857862"/>
                  <a:ext cx="70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A9C33E6-AC92-E847-B8FB-ECA3949C720B}"/>
                    </a:ext>
                  </a:extLst>
                </p14:cNvPr>
                <p14:cNvContentPartPr/>
                <p14:nvPr/>
              </p14:nvContentPartPr>
              <p14:xfrm>
                <a:off x="1639090" y="2873342"/>
                <a:ext cx="151200" cy="13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A9C33E6-AC92-E847-B8FB-ECA3949C72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1530" y="2865782"/>
                  <a:ext cx="166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D8A3BC-3123-1C4B-9149-2A78D366A5A1}"/>
                    </a:ext>
                  </a:extLst>
                </p14:cNvPr>
                <p14:cNvContentPartPr/>
                <p14:nvPr/>
              </p14:nvContentPartPr>
              <p14:xfrm>
                <a:off x="1730170" y="2912942"/>
                <a:ext cx="12240" cy="63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D8A3BC-3123-1C4B-9149-2A78D366A5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22610" y="2905424"/>
                  <a:ext cx="27360" cy="7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8F22456-6CE3-B44D-8A9B-6D95169B1A3C}"/>
                    </a:ext>
                  </a:extLst>
                </p14:cNvPr>
                <p14:cNvContentPartPr/>
                <p14:nvPr/>
              </p14:nvContentPartPr>
              <p14:xfrm>
                <a:off x="1769770" y="2912942"/>
                <a:ext cx="51840" cy="5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8F22456-6CE3-B44D-8A9B-6D95169B1A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62210" y="2905430"/>
                  <a:ext cx="66960" cy="70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1262D72-2889-464E-AA68-7F5F20066810}"/>
              </a:ext>
            </a:extLst>
          </p:cNvPr>
          <p:cNvGrpSpPr/>
          <p:nvPr/>
        </p:nvGrpSpPr>
        <p:grpSpPr>
          <a:xfrm>
            <a:off x="2174770" y="2559782"/>
            <a:ext cx="877320" cy="535680"/>
            <a:chOff x="2174770" y="2559782"/>
            <a:chExt cx="8773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728271-C05B-C040-A4DA-2163E22F8B19}"/>
                    </a:ext>
                  </a:extLst>
                </p14:cNvPr>
                <p14:cNvContentPartPr/>
                <p14:nvPr/>
              </p14:nvContentPartPr>
              <p14:xfrm>
                <a:off x="2222290" y="2579582"/>
                <a:ext cx="8280" cy="90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728271-C05B-C040-A4DA-2163E22F8B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14730" y="2572022"/>
                  <a:ext cx="2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D459FC7-8933-4949-9E6E-B4323B18C430}"/>
                    </a:ext>
                  </a:extLst>
                </p14:cNvPr>
                <p14:cNvContentPartPr/>
                <p14:nvPr/>
              </p14:nvContentPartPr>
              <p14:xfrm>
                <a:off x="2305810" y="2563742"/>
                <a:ext cx="32040" cy="147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D459FC7-8933-4949-9E6E-B4323B18C4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98250" y="2556182"/>
                  <a:ext cx="47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9B830E-6AC2-2042-B6C6-4AA5E36287AF}"/>
                    </a:ext>
                  </a:extLst>
                </p14:cNvPr>
                <p14:cNvContentPartPr/>
                <p14:nvPr/>
              </p14:nvContentPartPr>
              <p14:xfrm>
                <a:off x="2365210" y="2559782"/>
                <a:ext cx="163080" cy="119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9B830E-6AC2-2042-B6C6-4AA5E36287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57650" y="2552222"/>
                  <a:ext cx="178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7970E81-A47E-DA42-8E0B-F2ABACF0619D}"/>
                    </a:ext>
                  </a:extLst>
                </p14:cNvPr>
                <p14:cNvContentPartPr/>
                <p14:nvPr/>
              </p14:nvContentPartPr>
              <p14:xfrm>
                <a:off x="2480410" y="2603342"/>
                <a:ext cx="4320" cy="55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7970E81-A47E-DA42-8E0B-F2ABACF061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72850" y="2595830"/>
                  <a:ext cx="19440" cy="70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18B316-F90E-734A-8074-3BD0338A398D}"/>
                    </a:ext>
                  </a:extLst>
                </p14:cNvPr>
                <p14:cNvContentPartPr/>
                <p14:nvPr/>
              </p14:nvContentPartPr>
              <p14:xfrm>
                <a:off x="2512090" y="2615222"/>
                <a:ext cx="36000" cy="4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18B316-F90E-734A-8074-3BD0338A39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04605" y="2607662"/>
                  <a:ext cx="5097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38D21F-14C9-F14E-96D3-D401EA5778F4}"/>
                    </a:ext>
                  </a:extLst>
                </p14:cNvPr>
                <p14:cNvContentPartPr/>
                <p14:nvPr/>
              </p14:nvContentPartPr>
              <p14:xfrm>
                <a:off x="2174770" y="2881262"/>
                <a:ext cx="67320" cy="9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38D21F-14C9-F14E-96D3-D401EA5778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67210" y="2873702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B76BA5-2D84-3C42-9D64-E79C1AD8880F}"/>
                    </a:ext>
                  </a:extLst>
                </p14:cNvPr>
                <p14:cNvContentPartPr/>
                <p14:nvPr/>
              </p14:nvContentPartPr>
              <p14:xfrm>
                <a:off x="2307970" y="2857142"/>
                <a:ext cx="41760" cy="131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B76BA5-2D84-3C42-9D64-E79C1AD888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00410" y="2849582"/>
                  <a:ext cx="56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85B47E6-6D00-8A4B-BE39-0000EB1FCA01}"/>
                    </a:ext>
                  </a:extLst>
                </p14:cNvPr>
                <p14:cNvContentPartPr/>
                <p14:nvPr/>
              </p14:nvContentPartPr>
              <p14:xfrm>
                <a:off x="2388970" y="2853182"/>
                <a:ext cx="143280" cy="131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85B47E6-6D00-8A4B-BE39-0000EB1FCA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81391" y="2845622"/>
                  <a:ext cx="158438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D3C500-CFF7-664B-835F-0C545DB2F169}"/>
                    </a:ext>
                  </a:extLst>
                </p14:cNvPr>
                <p14:cNvContentPartPr/>
                <p14:nvPr/>
              </p14:nvContentPartPr>
              <p14:xfrm>
                <a:off x="2496250" y="2901062"/>
                <a:ext cx="12240" cy="59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D3C500-CFF7-664B-835F-0C545DB2F1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88690" y="2893547"/>
                  <a:ext cx="27360" cy="74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F7C3C9-7FD7-4D4D-BCFA-2A1FE57CA43E}"/>
                    </a:ext>
                  </a:extLst>
                </p14:cNvPr>
                <p14:cNvContentPartPr/>
                <p14:nvPr/>
              </p14:nvContentPartPr>
              <p14:xfrm>
                <a:off x="2535850" y="2908982"/>
                <a:ext cx="36000" cy="51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F7C3C9-7FD7-4D4D-BCFA-2A1FE57CA43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28290" y="2901474"/>
                  <a:ext cx="51120" cy="66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3A998BF-4DFD-0A45-B592-9624FB216771}"/>
                    </a:ext>
                  </a:extLst>
                </p14:cNvPr>
                <p14:cNvContentPartPr/>
                <p14:nvPr/>
              </p14:nvContentPartPr>
              <p14:xfrm>
                <a:off x="2674810" y="2579582"/>
                <a:ext cx="107640" cy="515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3A998BF-4DFD-0A45-B592-9624FB2167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67250" y="2572022"/>
                  <a:ext cx="122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A5032A3-707A-0341-8F99-0D3C81063853}"/>
                    </a:ext>
                  </a:extLst>
                </p14:cNvPr>
                <p14:cNvContentPartPr/>
                <p14:nvPr/>
              </p14:nvContentPartPr>
              <p14:xfrm>
                <a:off x="2920690" y="2865422"/>
                <a:ext cx="123480" cy="16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A5032A3-707A-0341-8F99-0D3C810638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130" y="2857862"/>
                  <a:ext cx="13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32F49D-B229-DE42-A67E-0B7120EC129E}"/>
                    </a:ext>
                  </a:extLst>
                </p14:cNvPr>
                <p14:cNvContentPartPr/>
                <p14:nvPr/>
              </p14:nvContentPartPr>
              <p14:xfrm>
                <a:off x="2928610" y="2905022"/>
                <a:ext cx="12348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32F49D-B229-DE42-A67E-0B7120EC12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21050" y="2897462"/>
                  <a:ext cx="1386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4A4FFE7-3F22-8943-85B8-25CA0E7E35BF}"/>
                  </a:ext>
                </a:extLst>
              </p14:cNvPr>
              <p14:cNvContentPartPr/>
              <p14:nvPr/>
            </p14:nvContentPartPr>
            <p14:xfrm>
              <a:off x="3270610" y="2631422"/>
              <a:ext cx="127080" cy="4442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4A4FFE7-3F22-8943-85B8-25CA0E7E35B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63050" y="2623862"/>
                <a:ext cx="14220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AED68A1-D378-834A-97BE-4D8D80CFE3AF}"/>
              </a:ext>
            </a:extLst>
          </p:cNvPr>
          <p:cNvGrpSpPr/>
          <p:nvPr/>
        </p:nvGrpSpPr>
        <p:grpSpPr>
          <a:xfrm>
            <a:off x="3484450" y="2631062"/>
            <a:ext cx="373320" cy="151200"/>
            <a:chOff x="3484450" y="2631062"/>
            <a:chExt cx="3733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56C39C1-41DD-8D4A-BE96-F0FF1870E4B2}"/>
                    </a:ext>
                  </a:extLst>
                </p14:cNvPr>
                <p14:cNvContentPartPr/>
                <p14:nvPr/>
              </p14:nvContentPartPr>
              <p14:xfrm>
                <a:off x="3484450" y="2730422"/>
                <a:ext cx="7956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56C39C1-41DD-8D4A-BE96-F0FF1870E4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76924" y="2722862"/>
                  <a:ext cx="94612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A9626E1-BDD5-C844-B289-EE5B99E27F60}"/>
                    </a:ext>
                  </a:extLst>
                </p14:cNvPr>
                <p14:cNvContentPartPr/>
                <p14:nvPr/>
              </p14:nvContentPartPr>
              <p14:xfrm>
                <a:off x="3627370" y="2631062"/>
                <a:ext cx="224640" cy="15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A9626E1-BDD5-C844-B289-EE5B99E27F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19822" y="2623502"/>
                  <a:ext cx="239736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542FD4F-8235-5F46-A334-EEC0C363BD9F}"/>
                    </a:ext>
                  </a:extLst>
                </p14:cNvPr>
                <p14:cNvContentPartPr/>
                <p14:nvPr/>
              </p14:nvContentPartPr>
              <p14:xfrm>
                <a:off x="3730330" y="2690462"/>
                <a:ext cx="39960" cy="75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542FD4F-8235-5F46-A334-EEC0C363BD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22770" y="2682902"/>
                  <a:ext cx="5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593C169-A5B1-7B48-AD68-E19CB9ED585C}"/>
                    </a:ext>
                  </a:extLst>
                </p14:cNvPr>
                <p14:cNvContentPartPr/>
                <p14:nvPr/>
              </p14:nvContentPartPr>
              <p14:xfrm>
                <a:off x="3790450" y="2694422"/>
                <a:ext cx="67320" cy="75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593C169-A5B1-7B48-AD68-E19CB9ED58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82930" y="2686862"/>
                  <a:ext cx="82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C6E91BF-B726-2F46-9087-923F802711CF}"/>
              </a:ext>
            </a:extLst>
          </p:cNvPr>
          <p:cNvGrpSpPr/>
          <p:nvPr/>
        </p:nvGrpSpPr>
        <p:grpSpPr>
          <a:xfrm>
            <a:off x="3559690" y="2912942"/>
            <a:ext cx="218520" cy="161280"/>
            <a:chOff x="3559690" y="2912942"/>
            <a:chExt cx="2185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D9545C6-71AA-E64C-8274-210253CB4CC2}"/>
                    </a:ext>
                  </a:extLst>
                </p14:cNvPr>
                <p14:cNvContentPartPr/>
                <p14:nvPr/>
              </p14:nvContentPartPr>
              <p14:xfrm>
                <a:off x="3559690" y="2912942"/>
                <a:ext cx="218520" cy="154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D9545C6-71AA-E64C-8274-210253CB4C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52130" y="2905382"/>
                  <a:ext cx="233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253E0CC-D8A5-7541-89E3-E9E85F9D1797}"/>
                    </a:ext>
                  </a:extLst>
                </p14:cNvPr>
                <p14:cNvContentPartPr/>
                <p14:nvPr/>
              </p14:nvContentPartPr>
              <p14:xfrm>
                <a:off x="3643210" y="2992142"/>
                <a:ext cx="28080" cy="82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253E0CC-D8A5-7541-89E3-E9E85F9D17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35650" y="2984549"/>
                  <a:ext cx="43200" cy="97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A193A87-38EA-2D4B-A4A1-ECD1D241E6FF}"/>
                    </a:ext>
                  </a:extLst>
                </p14:cNvPr>
                <p14:cNvContentPartPr/>
                <p14:nvPr/>
              </p14:nvContentPartPr>
              <p14:xfrm>
                <a:off x="3718450" y="3000062"/>
                <a:ext cx="55800" cy="63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A193A87-38EA-2D4B-A4A1-ECD1D241E6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10890" y="2992502"/>
                  <a:ext cx="709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4CF9974-E063-6642-983F-DB4DE1FD8931}"/>
              </a:ext>
            </a:extLst>
          </p:cNvPr>
          <p:cNvGrpSpPr/>
          <p:nvPr/>
        </p:nvGrpSpPr>
        <p:grpSpPr>
          <a:xfrm>
            <a:off x="4083490" y="2662742"/>
            <a:ext cx="397440" cy="127440"/>
            <a:chOff x="4083490" y="2662742"/>
            <a:chExt cx="3974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4BDCFDA-970D-DA4C-ABCC-138AD53BCE88}"/>
                    </a:ext>
                  </a:extLst>
                </p14:cNvPr>
                <p14:cNvContentPartPr/>
                <p14:nvPr/>
              </p14:nvContentPartPr>
              <p14:xfrm>
                <a:off x="4194730" y="2662742"/>
                <a:ext cx="230400" cy="127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4BDCFDA-970D-DA4C-ABCC-138AD53BCE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87170" y="2655182"/>
                  <a:ext cx="245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595CB2-B18B-A649-9F2D-42EA37AFE4F4}"/>
                    </a:ext>
                  </a:extLst>
                </p14:cNvPr>
                <p14:cNvContentPartPr/>
                <p14:nvPr/>
              </p14:nvContentPartPr>
              <p14:xfrm>
                <a:off x="4321810" y="2714582"/>
                <a:ext cx="32040" cy="67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595CB2-B18B-A649-9F2D-42EA37AFE4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14334" y="2707062"/>
                  <a:ext cx="46992" cy="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8EC722C-6B96-6843-9973-C9F3F5E4B8A8}"/>
                    </a:ext>
                  </a:extLst>
                </p14:cNvPr>
                <p14:cNvContentPartPr/>
                <p14:nvPr/>
              </p14:nvContentPartPr>
              <p14:xfrm>
                <a:off x="4381210" y="2738342"/>
                <a:ext cx="45720" cy="30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8EC722C-6B96-6843-9973-C9F3F5E4B8A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73650" y="2730871"/>
                  <a:ext cx="60840" cy="45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FF05C01-AE86-D248-99AE-E41C2FF80D62}"/>
                    </a:ext>
                  </a:extLst>
                </p14:cNvPr>
                <p14:cNvContentPartPr/>
                <p14:nvPr/>
              </p14:nvContentPartPr>
              <p14:xfrm>
                <a:off x="4083490" y="2678582"/>
                <a:ext cx="83880" cy="91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FF05C01-AE86-D248-99AE-E41C2FF80D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5897" y="2670992"/>
                  <a:ext cx="99065" cy="106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0553AED-8C55-F149-A4E4-E3DFC14CDEC6}"/>
                    </a:ext>
                  </a:extLst>
                </p14:cNvPr>
                <p14:cNvContentPartPr/>
                <p14:nvPr/>
              </p14:nvContentPartPr>
              <p14:xfrm>
                <a:off x="4377250" y="2666702"/>
                <a:ext cx="103680" cy="8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0553AED-8C55-F149-A4E4-E3DFC14CDE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69664" y="2659142"/>
                  <a:ext cx="118853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98E52A-97EC-2A46-8812-75FB2FD3CC06}"/>
              </a:ext>
            </a:extLst>
          </p:cNvPr>
          <p:cNvGrpSpPr/>
          <p:nvPr/>
        </p:nvGrpSpPr>
        <p:grpSpPr>
          <a:xfrm>
            <a:off x="4071610" y="2924822"/>
            <a:ext cx="345600" cy="135360"/>
            <a:chOff x="4071610" y="2924822"/>
            <a:chExt cx="3456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57E147B-2296-D44B-B24E-C52EEF3F6CAB}"/>
                    </a:ext>
                  </a:extLst>
                </p14:cNvPr>
                <p14:cNvContentPartPr/>
                <p14:nvPr/>
              </p14:nvContentPartPr>
              <p14:xfrm>
                <a:off x="4071610" y="2964422"/>
                <a:ext cx="71640" cy="91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57E147B-2296-D44B-B24E-C52EEF3F6C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64050" y="2956832"/>
                  <a:ext cx="86760" cy="106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753069C-9AC9-9748-A52E-C2D8E73B4B2F}"/>
                    </a:ext>
                  </a:extLst>
                </p14:cNvPr>
                <p14:cNvContentPartPr/>
                <p14:nvPr/>
              </p14:nvContentPartPr>
              <p14:xfrm>
                <a:off x="4194730" y="2924822"/>
                <a:ext cx="222480" cy="13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753069C-9AC9-9748-A52E-C2D8E73B4B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87170" y="2917262"/>
                  <a:ext cx="23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1541FE-95B3-3648-AA97-FCC3D764C9F0}"/>
                    </a:ext>
                  </a:extLst>
                </p14:cNvPr>
                <p14:cNvContentPartPr/>
                <p14:nvPr/>
              </p14:nvContentPartPr>
              <p14:xfrm>
                <a:off x="4305970" y="2980262"/>
                <a:ext cx="39960" cy="79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1541FE-95B3-3648-AA97-FCC3D764C9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98477" y="2972702"/>
                  <a:ext cx="54945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7BD013-921D-F146-BA9B-300FB108FE4E}"/>
                    </a:ext>
                  </a:extLst>
                </p14:cNvPr>
                <p14:cNvContentPartPr/>
                <p14:nvPr/>
              </p14:nvContentPartPr>
              <p14:xfrm>
                <a:off x="4361410" y="3000062"/>
                <a:ext cx="55800" cy="47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7BD013-921D-F146-BA9B-300FB108FE4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53850" y="2992502"/>
                  <a:ext cx="709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EB38375-42C6-6140-ADD7-CA2761D2713B}"/>
                  </a:ext>
                </a:extLst>
              </p14:cNvPr>
              <p14:cNvContentPartPr/>
              <p14:nvPr/>
            </p14:nvContentPartPr>
            <p14:xfrm>
              <a:off x="4575250" y="2670662"/>
              <a:ext cx="91800" cy="3852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EB38375-42C6-6140-ADD7-CA2761D2713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67660" y="2663102"/>
                <a:ext cx="10698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4145469-FEC4-7F40-807B-7B1021E56693}"/>
              </a:ext>
            </a:extLst>
          </p:cNvPr>
          <p:cNvGrpSpPr/>
          <p:nvPr/>
        </p:nvGrpSpPr>
        <p:grpSpPr>
          <a:xfrm>
            <a:off x="4873330" y="2825462"/>
            <a:ext cx="157320" cy="68040"/>
            <a:chOff x="4873330" y="2825462"/>
            <a:chExt cx="15732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A67106E-BFF1-8449-965F-E288278C148F}"/>
                    </a:ext>
                  </a:extLst>
                </p14:cNvPr>
                <p14:cNvContentPartPr/>
                <p14:nvPr/>
              </p14:nvContentPartPr>
              <p14:xfrm>
                <a:off x="4878010" y="2825462"/>
                <a:ext cx="152640" cy="1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A67106E-BFF1-8449-965F-E288278C14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70450" y="2817902"/>
                  <a:ext cx="16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27E1B72-FA73-D64A-8A81-913913AFD6D2}"/>
                    </a:ext>
                  </a:extLst>
                </p14:cNvPr>
                <p14:cNvContentPartPr/>
                <p14:nvPr/>
              </p14:nvContentPartPr>
              <p14:xfrm>
                <a:off x="4873330" y="2885222"/>
                <a:ext cx="135360" cy="8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27E1B72-FA73-D64A-8A81-913913AFD6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65770" y="2877662"/>
                  <a:ext cx="1504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2FBF594-F783-CA41-B4A0-067E28FF38FE}"/>
              </a:ext>
            </a:extLst>
          </p:cNvPr>
          <p:cNvGrpSpPr/>
          <p:nvPr/>
        </p:nvGrpSpPr>
        <p:grpSpPr>
          <a:xfrm>
            <a:off x="5202730" y="2694422"/>
            <a:ext cx="341640" cy="277920"/>
            <a:chOff x="5202730" y="2694422"/>
            <a:chExt cx="3416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A25D95E-088E-6045-B677-5A1C6B26FC55}"/>
                    </a:ext>
                  </a:extLst>
                </p14:cNvPr>
                <p14:cNvContentPartPr/>
                <p14:nvPr/>
              </p14:nvContentPartPr>
              <p14:xfrm>
                <a:off x="5202730" y="2750222"/>
                <a:ext cx="143280" cy="222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A25D95E-088E-6045-B677-5A1C6B26FC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95170" y="2742662"/>
                  <a:ext cx="158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C1F5634-C002-6341-AF5E-B8BA84FE5FB8}"/>
                    </a:ext>
                  </a:extLst>
                </p14:cNvPr>
                <p14:cNvContentPartPr/>
                <p14:nvPr/>
              </p14:nvContentPartPr>
              <p14:xfrm>
                <a:off x="5361490" y="2694422"/>
                <a:ext cx="182880" cy="21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C1F5634-C002-6341-AF5E-B8BA84FE5F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3930" y="2686862"/>
                  <a:ext cx="1980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06969CD-B1BD-404A-90C8-895A05668C40}"/>
              </a:ext>
            </a:extLst>
          </p:cNvPr>
          <p:cNvGrpSpPr/>
          <p:nvPr/>
        </p:nvGrpSpPr>
        <p:grpSpPr>
          <a:xfrm>
            <a:off x="376560" y="3243496"/>
            <a:ext cx="825840" cy="498960"/>
            <a:chOff x="376560" y="3243496"/>
            <a:chExt cx="8258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7DE75FC-B62A-D042-B129-3D9BC0CC7C10}"/>
                    </a:ext>
                  </a:extLst>
                </p14:cNvPr>
                <p14:cNvContentPartPr/>
                <p14:nvPr/>
              </p14:nvContentPartPr>
              <p14:xfrm>
                <a:off x="376560" y="3357976"/>
                <a:ext cx="140760" cy="221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7DE75FC-B62A-D042-B129-3D9BC0CC7C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000" y="3350428"/>
                  <a:ext cx="155880" cy="236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66DB192-8A54-644E-8BF8-5EF90ED05565}"/>
                    </a:ext>
                  </a:extLst>
                </p14:cNvPr>
                <p14:cNvContentPartPr/>
                <p14:nvPr/>
              </p14:nvContentPartPr>
              <p14:xfrm>
                <a:off x="607680" y="3415216"/>
                <a:ext cx="86040" cy="2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66DB192-8A54-644E-8BF8-5EF90ED0556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0120" y="3407656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0723E0-0FDC-9B46-B9C7-7E013A6893EF}"/>
                    </a:ext>
                  </a:extLst>
                </p14:cNvPr>
                <p14:cNvContentPartPr/>
                <p14:nvPr/>
              </p14:nvContentPartPr>
              <p14:xfrm>
                <a:off x="594720" y="3456616"/>
                <a:ext cx="84960" cy="5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0723E0-0FDC-9B46-B9C7-7E013A6893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7160" y="3449528"/>
                  <a:ext cx="100080" cy="19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0E56408-452D-1143-B637-76781655704D}"/>
                    </a:ext>
                  </a:extLst>
                </p14:cNvPr>
                <p14:cNvContentPartPr/>
                <p14:nvPr/>
              </p14:nvContentPartPr>
              <p14:xfrm>
                <a:off x="815400" y="3277336"/>
                <a:ext cx="114480" cy="46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0E56408-452D-1143-B637-7678165570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7864" y="3269776"/>
                  <a:ext cx="129553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CDD05C-CFE8-A34E-BA3D-CB7B1D605897}"/>
                    </a:ext>
                  </a:extLst>
                </p14:cNvPr>
                <p14:cNvContentPartPr/>
                <p14:nvPr/>
              </p14:nvContentPartPr>
              <p14:xfrm>
                <a:off x="960840" y="3300736"/>
                <a:ext cx="39240" cy="8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CDD05C-CFE8-A34E-BA3D-CB7B1D6058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3280" y="3292832"/>
                  <a:ext cx="54360" cy="24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2006725-09AF-1843-8597-11A954738F24}"/>
                    </a:ext>
                  </a:extLst>
                </p14:cNvPr>
                <p14:cNvContentPartPr/>
                <p14:nvPr/>
              </p14:nvContentPartPr>
              <p14:xfrm>
                <a:off x="1052640" y="3243496"/>
                <a:ext cx="12240" cy="78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2006725-09AF-1843-8597-11A954738F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5080" y="3235936"/>
                  <a:ext cx="2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0C5664A-6A23-E846-9610-D426AB1CBB9F}"/>
                    </a:ext>
                  </a:extLst>
                </p14:cNvPr>
                <p14:cNvContentPartPr/>
                <p14:nvPr/>
              </p14:nvContentPartPr>
              <p14:xfrm>
                <a:off x="1062000" y="3261856"/>
                <a:ext cx="47160" cy="130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0C5664A-6A23-E846-9610-D426AB1CBB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4382" y="3254296"/>
                  <a:ext cx="62396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E58F359-3AA8-1349-B271-AC78A52101EA}"/>
                    </a:ext>
                  </a:extLst>
                </p14:cNvPr>
                <p14:cNvContentPartPr/>
                <p14:nvPr/>
              </p14:nvContentPartPr>
              <p14:xfrm>
                <a:off x="1090440" y="3285256"/>
                <a:ext cx="111960" cy="109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E58F359-3AA8-1349-B271-AC78A52101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2880" y="3277696"/>
                  <a:ext cx="12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AA18B4A-A67B-A643-B2B5-63587D3C828C}"/>
                    </a:ext>
                  </a:extLst>
                </p14:cNvPr>
                <p14:cNvContentPartPr/>
                <p14:nvPr/>
              </p14:nvContentPartPr>
              <p14:xfrm>
                <a:off x="1158120" y="3326656"/>
                <a:ext cx="39240" cy="57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AA18B4A-A67B-A643-B2B5-63587D3C82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0560" y="3319048"/>
                  <a:ext cx="54360" cy="728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4711496-51EC-D840-BC12-3087C8A77775}"/>
              </a:ext>
            </a:extLst>
          </p:cNvPr>
          <p:cNvGrpSpPr/>
          <p:nvPr/>
        </p:nvGrpSpPr>
        <p:grpSpPr>
          <a:xfrm>
            <a:off x="1051560" y="3508456"/>
            <a:ext cx="192600" cy="135360"/>
            <a:chOff x="1051560" y="3508456"/>
            <a:chExt cx="1926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6B434B7-5D30-0A4D-BE01-FA263FC1479B}"/>
                    </a:ext>
                  </a:extLst>
                </p14:cNvPr>
                <p14:cNvContentPartPr/>
                <p14:nvPr/>
              </p14:nvContentPartPr>
              <p14:xfrm>
                <a:off x="1051560" y="3508456"/>
                <a:ext cx="8280" cy="73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6B434B7-5D30-0A4D-BE01-FA263FC147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3656" y="3500896"/>
                  <a:ext cx="24087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8CDA002-F850-CE49-98D1-22CAAA7D5FCF}"/>
                    </a:ext>
                  </a:extLst>
                </p14:cNvPr>
                <p14:cNvContentPartPr/>
                <p14:nvPr/>
              </p14:nvContentPartPr>
              <p14:xfrm>
                <a:off x="1072440" y="3531856"/>
                <a:ext cx="39240" cy="11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8CDA002-F850-CE49-98D1-22CAAA7D5F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4949" y="3524296"/>
                  <a:ext cx="54223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3DFE81B-ECD0-7645-A444-0B3A20E6ECEE}"/>
                    </a:ext>
                  </a:extLst>
                </p14:cNvPr>
                <p14:cNvContentPartPr/>
                <p14:nvPr/>
              </p14:nvContentPartPr>
              <p14:xfrm>
                <a:off x="1121760" y="3534376"/>
                <a:ext cx="111960" cy="96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3DFE81B-ECD0-7645-A444-0B3A20E6ECE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4200" y="3526816"/>
                  <a:ext cx="127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7672FFA-DA41-4943-9F64-5CEDBE8256BE}"/>
                    </a:ext>
                  </a:extLst>
                </p14:cNvPr>
                <p14:cNvContentPartPr/>
                <p14:nvPr/>
              </p14:nvContentPartPr>
              <p14:xfrm>
                <a:off x="1191960" y="3570736"/>
                <a:ext cx="52200" cy="55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7672FFA-DA41-4943-9F64-5CEDBE8256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4452" y="3563126"/>
                  <a:ext cx="67216" cy="702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EE1677F-D9E6-4645-B283-9AC2C0E2CA05}"/>
              </a:ext>
            </a:extLst>
          </p:cNvPr>
          <p:cNvGrpSpPr/>
          <p:nvPr/>
        </p:nvGrpSpPr>
        <p:grpSpPr>
          <a:xfrm>
            <a:off x="1394640" y="3279856"/>
            <a:ext cx="1225800" cy="371880"/>
            <a:chOff x="1394640" y="3279856"/>
            <a:chExt cx="12258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0714454-6046-0146-97B1-D9F27E94E175}"/>
                    </a:ext>
                  </a:extLst>
                </p14:cNvPr>
                <p14:cNvContentPartPr/>
                <p14:nvPr/>
              </p14:nvContentPartPr>
              <p14:xfrm>
                <a:off x="1438560" y="3308656"/>
                <a:ext cx="8280" cy="60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0714454-6046-0146-97B1-D9F27E94E1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30656" y="3301096"/>
                  <a:ext cx="24087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DB49D59-E06B-E540-A832-CE6A83BA3EB9}"/>
                    </a:ext>
                  </a:extLst>
                </p14:cNvPr>
                <p14:cNvContentPartPr/>
                <p14:nvPr/>
              </p14:nvContentPartPr>
              <p14:xfrm>
                <a:off x="1454040" y="3279856"/>
                <a:ext cx="68040" cy="106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DB49D59-E06B-E540-A832-CE6A83BA3E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46480" y="3272296"/>
                  <a:ext cx="83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7C88BFB-6FEA-154D-B2A7-D19E2048751D}"/>
                    </a:ext>
                  </a:extLst>
                </p14:cNvPr>
                <p14:cNvContentPartPr/>
                <p14:nvPr/>
              </p14:nvContentPartPr>
              <p14:xfrm>
                <a:off x="1519200" y="3287776"/>
                <a:ext cx="132840" cy="104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7C88BFB-6FEA-154D-B2A7-D19E204875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11640" y="3280190"/>
                  <a:ext cx="147960" cy="119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EB9C371-8378-0B44-ABCF-16CB753F0E20}"/>
                    </a:ext>
                  </a:extLst>
                </p14:cNvPr>
                <p14:cNvContentPartPr/>
                <p14:nvPr/>
              </p14:nvContentPartPr>
              <p14:xfrm>
                <a:off x="1594440" y="3329176"/>
                <a:ext cx="57600" cy="70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EB9C371-8378-0B44-ABCF-16CB753F0E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86832" y="3321616"/>
                  <a:ext cx="72815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2E1BB1A-AA8F-6A49-A1DF-198BA0D10EFE}"/>
                    </a:ext>
                  </a:extLst>
                </p14:cNvPr>
                <p14:cNvContentPartPr/>
                <p14:nvPr/>
              </p14:nvContentPartPr>
              <p14:xfrm>
                <a:off x="1394640" y="3531856"/>
                <a:ext cx="10800" cy="75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2E1BB1A-AA8F-6A49-A1DF-198BA0D10E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87080" y="3524296"/>
                  <a:ext cx="2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2A6E076-111F-5147-BC04-833B88E0A0DE}"/>
                    </a:ext>
                  </a:extLst>
                </p14:cNvPr>
                <p14:cNvContentPartPr/>
                <p14:nvPr/>
              </p14:nvContentPartPr>
              <p14:xfrm>
                <a:off x="1425600" y="3526816"/>
                <a:ext cx="52200" cy="122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2A6E076-111F-5147-BC04-833B88E0A0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18040" y="3519256"/>
                  <a:ext cx="67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F6096BC-3808-9F4D-A83D-BBF2831174BC}"/>
                    </a:ext>
                  </a:extLst>
                </p14:cNvPr>
                <p14:cNvContentPartPr/>
                <p14:nvPr/>
              </p14:nvContentPartPr>
              <p14:xfrm>
                <a:off x="1495800" y="3534376"/>
                <a:ext cx="111960" cy="101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F6096BC-3808-9F4D-A83D-BBF2831174B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88264" y="3526816"/>
                  <a:ext cx="12703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83B4E07-47E0-7C40-9C50-191A936EF5A4}"/>
                    </a:ext>
                  </a:extLst>
                </p14:cNvPr>
                <p14:cNvContentPartPr/>
                <p14:nvPr/>
              </p14:nvContentPartPr>
              <p14:xfrm>
                <a:off x="1568520" y="3560656"/>
                <a:ext cx="44640" cy="52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83B4E07-47E0-7C40-9C50-191A936EF5A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60960" y="3553096"/>
                  <a:ext cx="59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5375CA6-D1FD-2148-A7EF-8BF151C20A31}"/>
                    </a:ext>
                  </a:extLst>
                </p14:cNvPr>
                <p14:cNvContentPartPr/>
                <p14:nvPr/>
              </p14:nvContentPartPr>
              <p14:xfrm>
                <a:off x="1706040" y="3306136"/>
                <a:ext cx="115920" cy="345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5375CA6-D1FD-2148-A7EF-8BF151C20A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98456" y="3298584"/>
                  <a:ext cx="131087" cy="360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EACEF12-DFD1-1748-BC10-0A07B66BE1D0}"/>
                    </a:ext>
                  </a:extLst>
                </p14:cNvPr>
                <p14:cNvContentPartPr/>
                <p14:nvPr/>
              </p14:nvContentPartPr>
              <p14:xfrm>
                <a:off x="1913760" y="3306136"/>
                <a:ext cx="93960" cy="332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EACEF12-DFD1-1748-BC10-0A07B66BE1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06200" y="3298576"/>
                  <a:ext cx="109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0FAFCA0-7624-F241-AA67-B0F677624069}"/>
                    </a:ext>
                  </a:extLst>
                </p14:cNvPr>
                <p14:cNvContentPartPr/>
                <p14:nvPr/>
              </p14:nvContentPartPr>
              <p14:xfrm>
                <a:off x="2062080" y="3339616"/>
                <a:ext cx="47160" cy="62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0FAFCA0-7624-F241-AA67-B0F67762406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54520" y="3332056"/>
                  <a:ext cx="6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7EDD1F5-6C19-8A41-BA70-97588866211C}"/>
                    </a:ext>
                  </a:extLst>
                </p14:cNvPr>
                <p14:cNvContentPartPr/>
                <p14:nvPr/>
              </p14:nvContentPartPr>
              <p14:xfrm>
                <a:off x="2137320" y="3306136"/>
                <a:ext cx="132840" cy="91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7EDD1F5-6C19-8A41-BA70-9758886621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9760" y="3298576"/>
                  <a:ext cx="147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4812A16-85B5-1144-9D7F-37E854B4A0C4}"/>
                    </a:ext>
                  </a:extLst>
                </p14:cNvPr>
                <p14:cNvContentPartPr/>
                <p14:nvPr/>
              </p14:nvContentPartPr>
              <p14:xfrm>
                <a:off x="2228040" y="3334576"/>
                <a:ext cx="36720" cy="10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4812A16-85B5-1144-9D7F-37E854B4A0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20480" y="3327016"/>
                  <a:ext cx="5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73B028-0FE9-CB43-9E7A-5B6967F34BB3}"/>
                    </a:ext>
                  </a:extLst>
                </p14:cNvPr>
                <p14:cNvContentPartPr/>
                <p14:nvPr/>
              </p14:nvContentPartPr>
              <p14:xfrm>
                <a:off x="2212560" y="3345016"/>
                <a:ext cx="47160" cy="62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73B028-0FE9-CB43-9E7A-5B6967F34BB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04942" y="3337456"/>
                  <a:ext cx="62396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F030174-0621-E14F-BEEF-78C726741ADD}"/>
                    </a:ext>
                  </a:extLst>
                </p14:cNvPr>
                <p14:cNvContentPartPr/>
                <p14:nvPr/>
              </p14:nvContentPartPr>
              <p14:xfrm>
                <a:off x="2293200" y="3521416"/>
                <a:ext cx="39240" cy="4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F030174-0621-E14F-BEEF-78C726741A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85640" y="3513856"/>
                  <a:ext cx="54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C29C6A-75F9-C543-B57F-565F3C61CCCD}"/>
                    </a:ext>
                  </a:extLst>
                </p14:cNvPr>
                <p14:cNvContentPartPr/>
                <p14:nvPr/>
              </p14:nvContentPartPr>
              <p14:xfrm>
                <a:off x="2334600" y="3516376"/>
                <a:ext cx="15840" cy="86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C29C6A-75F9-C543-B57F-565F3C61CC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7040" y="3508816"/>
                  <a:ext cx="3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5F73BFB-022A-F04C-8791-0DAF25F103C9}"/>
                    </a:ext>
                  </a:extLst>
                </p14:cNvPr>
                <p14:cNvContentPartPr/>
                <p14:nvPr/>
              </p14:nvContentPartPr>
              <p14:xfrm>
                <a:off x="2386440" y="3492976"/>
                <a:ext cx="106920" cy="10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5F73BFB-022A-F04C-8791-0DAF25F103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78880" y="3485441"/>
                  <a:ext cx="122040" cy="124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7C2D7E0-1049-094B-A02E-5541A66C0F55}"/>
                    </a:ext>
                  </a:extLst>
                </p14:cNvPr>
                <p14:cNvContentPartPr/>
                <p14:nvPr/>
              </p14:nvContentPartPr>
              <p14:xfrm>
                <a:off x="2446200" y="3526816"/>
                <a:ext cx="47160" cy="10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7C2D7E0-1049-094B-A02E-5541A66C0F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38640" y="3519256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FBB9232-206E-4344-A7E4-4597068A58F2}"/>
                    </a:ext>
                  </a:extLst>
                </p14:cNvPr>
                <p14:cNvContentPartPr/>
                <p14:nvPr/>
              </p14:nvContentPartPr>
              <p14:xfrm>
                <a:off x="2422800" y="3547336"/>
                <a:ext cx="52200" cy="62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FBB9232-206E-4344-A7E4-4597068A58F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15240" y="3539776"/>
                  <a:ext cx="67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7404B3E-E362-F247-B220-6C6ED375F944}"/>
                    </a:ext>
                  </a:extLst>
                </p14:cNvPr>
                <p14:cNvContentPartPr/>
                <p14:nvPr/>
              </p14:nvContentPartPr>
              <p14:xfrm>
                <a:off x="2368800" y="3355456"/>
                <a:ext cx="80640" cy="70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7404B3E-E362-F247-B220-6C6ED375F94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61240" y="3347896"/>
                  <a:ext cx="9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559EFE5-DB1A-F748-A202-453E3FFA81E3}"/>
                    </a:ext>
                  </a:extLst>
                </p14:cNvPr>
                <p14:cNvContentPartPr/>
                <p14:nvPr/>
              </p14:nvContentPartPr>
              <p14:xfrm>
                <a:off x="2363040" y="3339616"/>
                <a:ext cx="70560" cy="96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559EFE5-DB1A-F748-A202-453E3FFA81E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55480" y="3332056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6814D98-A51F-BC4D-9D2D-1D0884C32F2B}"/>
                    </a:ext>
                  </a:extLst>
                </p14:cNvPr>
                <p14:cNvContentPartPr/>
                <p14:nvPr/>
              </p14:nvContentPartPr>
              <p14:xfrm>
                <a:off x="2085480" y="3539776"/>
                <a:ext cx="52200" cy="65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6814D98-A51F-BC4D-9D2D-1D0884C32F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77920" y="3532258"/>
                  <a:ext cx="67320" cy="8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6400F39-4A48-B548-9160-4A00CBBEE01C}"/>
                    </a:ext>
                  </a:extLst>
                </p14:cNvPr>
                <p14:cNvContentPartPr/>
                <p14:nvPr/>
              </p14:nvContentPartPr>
              <p14:xfrm>
                <a:off x="2088000" y="3510976"/>
                <a:ext cx="83520" cy="114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6400F39-4A48-B548-9160-4A00CBBEE01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80440" y="3503416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9AC66BC-536D-0C48-B157-88DBABFB0DFE}"/>
                    </a:ext>
                  </a:extLst>
                </p14:cNvPr>
                <p14:cNvContentPartPr/>
                <p14:nvPr/>
              </p14:nvContentPartPr>
              <p14:xfrm>
                <a:off x="2518920" y="3347536"/>
                <a:ext cx="101520" cy="283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9AC66BC-536D-0C48-B157-88DBABFB0DF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11333" y="3339986"/>
                  <a:ext cx="116694" cy="2984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4100124-52AE-F849-AA5D-375E116EBB70}"/>
              </a:ext>
            </a:extLst>
          </p:cNvPr>
          <p:cNvGrpSpPr/>
          <p:nvPr/>
        </p:nvGrpSpPr>
        <p:grpSpPr>
          <a:xfrm>
            <a:off x="2755440" y="3469576"/>
            <a:ext cx="88560" cy="57240"/>
            <a:chOff x="2755440" y="3469576"/>
            <a:chExt cx="8856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8E3880E-EB02-6642-A7F2-461CE0E0AF5F}"/>
                    </a:ext>
                  </a:extLst>
                </p14:cNvPr>
                <p14:cNvContentPartPr/>
                <p14:nvPr/>
              </p14:nvContentPartPr>
              <p14:xfrm>
                <a:off x="2760480" y="3469576"/>
                <a:ext cx="83520" cy="10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8E3880E-EB02-6642-A7F2-461CE0E0AF5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52920" y="3461755"/>
                  <a:ext cx="98640" cy="26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A314FF1-0A04-BE41-A287-EC2642D9C464}"/>
                    </a:ext>
                  </a:extLst>
                </p14:cNvPr>
                <p14:cNvContentPartPr/>
                <p14:nvPr/>
              </p14:nvContentPartPr>
              <p14:xfrm>
                <a:off x="2755440" y="3521416"/>
                <a:ext cx="83520" cy="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A314FF1-0A04-BE41-A287-EC2642D9C4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47880" y="3513856"/>
                  <a:ext cx="986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E815639-2225-3240-AEC9-FBBBCDB18DEB}"/>
              </a:ext>
            </a:extLst>
          </p:cNvPr>
          <p:cNvGrpSpPr/>
          <p:nvPr/>
        </p:nvGrpSpPr>
        <p:grpSpPr>
          <a:xfrm>
            <a:off x="3045240" y="3329176"/>
            <a:ext cx="443160" cy="301680"/>
            <a:chOff x="3045240" y="3329176"/>
            <a:chExt cx="4431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A16879A-CBB6-8440-8004-6BAB8C51A9F5}"/>
                    </a:ext>
                  </a:extLst>
                </p14:cNvPr>
                <p14:cNvContentPartPr/>
                <p14:nvPr/>
              </p14:nvContentPartPr>
              <p14:xfrm>
                <a:off x="3045240" y="3329176"/>
                <a:ext cx="100080" cy="293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A16879A-CBB6-8440-8004-6BAB8C51A9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37653" y="3321616"/>
                  <a:ext cx="115255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E3AEBE1-82BC-AF49-A931-DBAA042368D7}"/>
                    </a:ext>
                  </a:extLst>
                </p14:cNvPr>
                <p14:cNvContentPartPr/>
                <p14:nvPr/>
              </p14:nvContentPartPr>
              <p14:xfrm>
                <a:off x="3251520" y="3342496"/>
                <a:ext cx="2880" cy="62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E3AEBE1-82BC-AF49-A931-DBAA042368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43960" y="3334936"/>
                  <a:ext cx="18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EDB7B55-34A1-1A4E-8A3C-91076DB693DE}"/>
                    </a:ext>
                  </a:extLst>
                </p14:cNvPr>
                <p14:cNvContentPartPr/>
                <p14:nvPr/>
              </p14:nvContentPartPr>
              <p14:xfrm>
                <a:off x="3287880" y="3342496"/>
                <a:ext cx="34200" cy="104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EDB7B55-34A1-1A4E-8A3C-91076DB693D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80320" y="3334936"/>
                  <a:ext cx="49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03889C3-E32B-C745-BB0F-D4F181225F6D}"/>
                    </a:ext>
                  </a:extLst>
                </p14:cNvPr>
                <p14:cNvContentPartPr/>
                <p14:nvPr/>
              </p14:nvContentPartPr>
              <p14:xfrm>
                <a:off x="3337200" y="3339616"/>
                <a:ext cx="127800" cy="83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03889C3-E32B-C745-BB0F-D4F181225F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29640" y="3332056"/>
                  <a:ext cx="142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4067C5-9E8F-524F-8385-2FD5B458B3BA}"/>
                    </a:ext>
                  </a:extLst>
                </p14:cNvPr>
                <p14:cNvContentPartPr/>
                <p14:nvPr/>
              </p14:nvContentPartPr>
              <p14:xfrm>
                <a:off x="3422880" y="3368416"/>
                <a:ext cx="34200" cy="52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4067C5-9E8F-524F-8385-2FD5B458B3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15320" y="3360856"/>
                  <a:ext cx="49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A873E3F-70DF-D643-90CA-ABF284FE82F4}"/>
                    </a:ext>
                  </a:extLst>
                </p14:cNvPr>
                <p14:cNvContentPartPr/>
                <p14:nvPr/>
              </p14:nvContentPartPr>
              <p14:xfrm>
                <a:off x="3191760" y="3552736"/>
                <a:ext cx="44640" cy="5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A873E3F-70DF-D643-90CA-ABF284FE82F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84200" y="3545648"/>
                  <a:ext cx="59760" cy="19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05BBC5F-C9D4-5B45-A6DD-A4DE83717D87}"/>
                    </a:ext>
                  </a:extLst>
                </p14:cNvPr>
                <p14:cNvContentPartPr/>
                <p14:nvPr/>
              </p14:nvContentPartPr>
              <p14:xfrm>
                <a:off x="3277440" y="3513856"/>
                <a:ext cx="10800" cy="70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05BBC5F-C9D4-5B45-A6DD-A4DE83717D8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69880" y="3506296"/>
                  <a:ext cx="25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726DA6B-2D0E-1043-9A18-AC4F45B93E87}"/>
                    </a:ext>
                  </a:extLst>
                </p14:cNvPr>
                <p14:cNvContentPartPr/>
                <p14:nvPr/>
              </p14:nvContentPartPr>
              <p14:xfrm>
                <a:off x="3298320" y="3508456"/>
                <a:ext cx="55080" cy="122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726DA6B-2D0E-1043-9A18-AC4F45B93E8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90760" y="3500896"/>
                  <a:ext cx="70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30CA0EB-3EFB-2440-8E98-7F6409F6BBD3}"/>
                    </a:ext>
                  </a:extLst>
                </p14:cNvPr>
                <p14:cNvContentPartPr/>
                <p14:nvPr/>
              </p14:nvContentPartPr>
              <p14:xfrm>
                <a:off x="3365640" y="3529336"/>
                <a:ext cx="119880" cy="91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30CA0EB-3EFB-2440-8E98-7F6409F6BBD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58080" y="3521776"/>
                  <a:ext cx="135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B5F8C5D-FEFD-BA47-9F00-5D1202A790BC}"/>
                    </a:ext>
                  </a:extLst>
                </p14:cNvPr>
                <p14:cNvContentPartPr/>
                <p14:nvPr/>
              </p14:nvContentPartPr>
              <p14:xfrm>
                <a:off x="3433320" y="3560656"/>
                <a:ext cx="55080" cy="52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B5F8C5D-FEFD-BA47-9F00-5D1202A790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25760" y="3553096"/>
                  <a:ext cx="702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4E40B235-DE6E-9447-9347-1517AB6C2B41}"/>
              </a:ext>
            </a:extLst>
          </p:cNvPr>
          <p:cNvGrpSpPr/>
          <p:nvPr/>
        </p:nvGrpSpPr>
        <p:grpSpPr>
          <a:xfrm>
            <a:off x="3659040" y="3311176"/>
            <a:ext cx="379440" cy="325080"/>
            <a:chOff x="3659040" y="3311176"/>
            <a:chExt cx="3794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7C7632F-444E-6B42-A08D-6BED10470AFA}"/>
                    </a:ext>
                  </a:extLst>
                </p14:cNvPr>
                <p14:cNvContentPartPr/>
                <p14:nvPr/>
              </p14:nvContentPartPr>
              <p14:xfrm>
                <a:off x="3661920" y="3339616"/>
                <a:ext cx="13320" cy="6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7C7632F-444E-6B42-A08D-6BED10470A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54360" y="3332016"/>
                  <a:ext cx="28440" cy="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262E12-7D6D-6B4A-9740-983970F1067C}"/>
                    </a:ext>
                  </a:extLst>
                </p14:cNvPr>
                <p14:cNvContentPartPr/>
                <p14:nvPr/>
              </p14:nvContentPartPr>
              <p14:xfrm>
                <a:off x="3700800" y="3337096"/>
                <a:ext cx="44640" cy="106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262E12-7D6D-6B4A-9740-983970F106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93240" y="3329510"/>
                  <a:ext cx="59760" cy="122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181B6AF-1FC6-2443-A6D9-627ACFF54714}"/>
                    </a:ext>
                  </a:extLst>
                </p14:cNvPr>
                <p14:cNvContentPartPr/>
                <p14:nvPr/>
              </p14:nvContentPartPr>
              <p14:xfrm>
                <a:off x="3763080" y="3332056"/>
                <a:ext cx="127440" cy="99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181B6AF-1FC6-2443-A6D9-627ACFF547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55541" y="3324496"/>
                  <a:ext cx="142517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959B1E-496C-2146-BD52-495318B666F1}"/>
                    </a:ext>
                  </a:extLst>
                </p14:cNvPr>
                <p14:cNvContentPartPr/>
                <p14:nvPr/>
              </p14:nvContentPartPr>
              <p14:xfrm>
                <a:off x="3851280" y="3370936"/>
                <a:ext cx="39240" cy="49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959B1E-496C-2146-BD52-495318B666F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43720" y="3363376"/>
                  <a:ext cx="54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F939671-4D7F-7D4D-B802-A1E7D3F27A02}"/>
                    </a:ext>
                  </a:extLst>
                </p14:cNvPr>
                <p14:cNvContentPartPr/>
                <p14:nvPr/>
              </p14:nvContentPartPr>
              <p14:xfrm>
                <a:off x="3659040" y="3534376"/>
                <a:ext cx="10800" cy="52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F939671-4D7F-7D4D-B802-A1E7D3F27A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51480" y="3526816"/>
                  <a:ext cx="2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2BD2BBF-B507-1847-8C34-007C04133E2E}"/>
                    </a:ext>
                  </a:extLst>
                </p14:cNvPr>
                <p14:cNvContentPartPr/>
                <p14:nvPr/>
              </p14:nvContentPartPr>
              <p14:xfrm>
                <a:off x="3716280" y="3518896"/>
                <a:ext cx="18720" cy="99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2BD2BBF-B507-1847-8C34-007C04133E2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08572" y="3511336"/>
                  <a:ext cx="34136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493B863-D8CE-784E-B772-B059C14258A1}"/>
                    </a:ext>
                  </a:extLst>
                </p14:cNvPr>
                <p14:cNvContentPartPr/>
                <p14:nvPr/>
              </p14:nvContentPartPr>
              <p14:xfrm>
                <a:off x="3771000" y="3503416"/>
                <a:ext cx="126360" cy="99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493B863-D8CE-784E-B772-B059C14258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63440" y="3495856"/>
                  <a:ext cx="141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BDDF661-CD8B-1347-8264-CBEB0A007C02}"/>
                    </a:ext>
                  </a:extLst>
                </p14:cNvPr>
                <p14:cNvContentPartPr/>
                <p14:nvPr/>
              </p14:nvContentPartPr>
              <p14:xfrm>
                <a:off x="3853800" y="3544816"/>
                <a:ext cx="49680" cy="57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BDDF661-CD8B-1347-8264-CBEB0A007C0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46240" y="3537208"/>
                  <a:ext cx="64800" cy="72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E3C3580-200B-F84E-9558-CF943843B3F0}"/>
                    </a:ext>
                  </a:extLst>
                </p14:cNvPr>
                <p14:cNvContentPartPr/>
                <p14:nvPr/>
              </p14:nvContentPartPr>
              <p14:xfrm>
                <a:off x="3949920" y="3311176"/>
                <a:ext cx="88560" cy="325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E3C3580-200B-F84E-9558-CF943843B3F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42360" y="3303616"/>
                  <a:ext cx="10368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713BC055-2401-574B-A69E-D63EB3AE9C12}"/>
              </a:ext>
            </a:extLst>
          </p:cNvPr>
          <p:cNvGrpSpPr/>
          <p:nvPr/>
        </p:nvGrpSpPr>
        <p:grpSpPr>
          <a:xfrm>
            <a:off x="405360" y="4082656"/>
            <a:ext cx="1446480" cy="449280"/>
            <a:chOff x="405360" y="4082656"/>
            <a:chExt cx="14464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92D69F0-BAA9-764D-88A4-3509006A39D7}"/>
                    </a:ext>
                  </a:extLst>
                </p14:cNvPr>
                <p14:cNvContentPartPr/>
                <p14:nvPr/>
              </p14:nvContentPartPr>
              <p14:xfrm>
                <a:off x="405360" y="4203256"/>
                <a:ext cx="83160" cy="194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92D69F0-BAA9-764D-88A4-3509006A39D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7800" y="4195696"/>
                  <a:ext cx="9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97264B-AAC7-9D46-A105-68C4C69BC087}"/>
                    </a:ext>
                  </a:extLst>
                </p14:cNvPr>
                <p14:cNvContentPartPr/>
                <p14:nvPr/>
              </p14:nvContentPartPr>
              <p14:xfrm>
                <a:off x="420480" y="4290376"/>
                <a:ext cx="81000" cy="26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97264B-AAC7-9D46-A105-68C4C69BC08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2886" y="4282816"/>
                  <a:ext cx="96188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7C05083-7563-254C-AF1E-069CFE888FD5}"/>
                    </a:ext>
                  </a:extLst>
                </p14:cNvPr>
                <p14:cNvContentPartPr/>
                <p14:nvPr/>
              </p14:nvContentPartPr>
              <p14:xfrm>
                <a:off x="589320" y="4251496"/>
                <a:ext cx="49680" cy="5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7C05083-7563-254C-AF1E-069CFE888F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1760" y="4243936"/>
                  <a:ext cx="64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383EDCB-69B2-474E-B6C5-196C9956829E}"/>
                    </a:ext>
                  </a:extLst>
                </p14:cNvPr>
                <p14:cNvContentPartPr/>
                <p14:nvPr/>
              </p14:nvContentPartPr>
              <p14:xfrm>
                <a:off x="597240" y="4277416"/>
                <a:ext cx="49680" cy="15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383EDCB-69B2-474E-B6C5-196C995682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9680" y="4269856"/>
                  <a:ext cx="64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97A0FA7-68B1-734A-BA1D-75BB9E56C308}"/>
                    </a:ext>
                  </a:extLst>
                </p14:cNvPr>
                <p14:cNvContentPartPr/>
                <p14:nvPr/>
              </p14:nvContentPartPr>
              <p14:xfrm>
                <a:off x="766080" y="4103176"/>
                <a:ext cx="96480" cy="428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97A0FA7-68B1-734A-BA1D-75BB9E56C3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8520" y="4095616"/>
                  <a:ext cx="1116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D19A7EA-D52E-F747-A05C-1647287713C0}"/>
                    </a:ext>
                  </a:extLst>
                </p14:cNvPr>
                <p14:cNvContentPartPr/>
                <p14:nvPr/>
              </p14:nvContentPartPr>
              <p14:xfrm>
                <a:off x="932040" y="4126576"/>
                <a:ext cx="2880" cy="70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D19A7EA-D52E-F747-A05C-1647287713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4480" y="4119016"/>
                  <a:ext cx="18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8660EA3-1C08-A14A-8169-5567BED83BCF}"/>
                    </a:ext>
                  </a:extLst>
                </p14:cNvPr>
                <p14:cNvContentPartPr/>
                <p14:nvPr/>
              </p14:nvContentPartPr>
              <p14:xfrm>
                <a:off x="955440" y="4108576"/>
                <a:ext cx="44640" cy="135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8660EA3-1C08-A14A-8169-5567BED83BC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7819" y="4101016"/>
                  <a:ext cx="59883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79D9898-077C-A647-B072-95963AD4A93F}"/>
                    </a:ext>
                  </a:extLst>
                </p14:cNvPr>
                <p14:cNvContentPartPr/>
                <p14:nvPr/>
              </p14:nvContentPartPr>
              <p14:xfrm>
                <a:off x="1007640" y="4116136"/>
                <a:ext cx="109440" cy="108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79D9898-077C-A647-B072-95963AD4A9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0080" y="4108576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991A640-49A6-584A-9074-79C64218772D}"/>
                    </a:ext>
                  </a:extLst>
                </p14:cNvPr>
                <p14:cNvContentPartPr/>
                <p14:nvPr/>
              </p14:nvContentPartPr>
              <p14:xfrm>
                <a:off x="1072440" y="4155376"/>
                <a:ext cx="39240" cy="52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991A640-49A6-584A-9074-79C6421877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4949" y="4147816"/>
                  <a:ext cx="54223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3BA74D8-809F-C541-B88B-47201E0A6FED}"/>
                    </a:ext>
                  </a:extLst>
                </p14:cNvPr>
                <p14:cNvContentPartPr/>
                <p14:nvPr/>
              </p14:nvContentPartPr>
              <p14:xfrm>
                <a:off x="1303560" y="4116136"/>
                <a:ext cx="10800" cy="86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3BA74D8-809F-C541-B88B-47201E0A6FE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95739" y="4108576"/>
                  <a:ext cx="26441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76D4312-30B5-5E41-ACC8-8EC03B2CFF89}"/>
                    </a:ext>
                  </a:extLst>
                </p14:cNvPr>
                <p14:cNvContentPartPr/>
                <p14:nvPr/>
              </p14:nvContentPartPr>
              <p14:xfrm>
                <a:off x="1352880" y="4100656"/>
                <a:ext cx="31680" cy="117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76D4312-30B5-5E41-ACC8-8EC03B2CFF8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45233" y="4093073"/>
                  <a:ext cx="46974" cy="132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564FC6D-BB02-624C-815A-6089959CF79C}"/>
                    </a:ext>
                  </a:extLst>
                </p14:cNvPr>
                <p14:cNvContentPartPr/>
                <p14:nvPr/>
              </p14:nvContentPartPr>
              <p14:xfrm>
                <a:off x="1402200" y="4090216"/>
                <a:ext cx="137880" cy="111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564FC6D-BB02-624C-815A-6089959CF79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94640" y="4082656"/>
                  <a:ext cx="15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9EB9D7F-24BA-F14A-BCD1-793B8F2AE71D}"/>
                    </a:ext>
                  </a:extLst>
                </p14:cNvPr>
                <p14:cNvContentPartPr/>
                <p14:nvPr/>
              </p14:nvContentPartPr>
              <p14:xfrm>
                <a:off x="1487880" y="4134496"/>
                <a:ext cx="52200" cy="49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9EB9D7F-24BA-F14A-BCD1-793B8F2AE71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480320" y="4126936"/>
                  <a:ext cx="6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794DF2A-8D66-DC4A-8797-57BA0181E799}"/>
                    </a:ext>
                  </a:extLst>
                </p14:cNvPr>
                <p14:cNvContentPartPr/>
                <p14:nvPr/>
              </p14:nvContentPartPr>
              <p14:xfrm>
                <a:off x="846360" y="4394056"/>
                <a:ext cx="41760" cy="5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794DF2A-8D66-DC4A-8797-57BA0181E7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8800" y="4386496"/>
                  <a:ext cx="56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45B7A3B-B031-2C40-ADA9-F14E0DB983FB}"/>
                    </a:ext>
                  </a:extLst>
                </p14:cNvPr>
                <p14:cNvContentPartPr/>
                <p14:nvPr/>
              </p14:nvContentPartPr>
              <p14:xfrm>
                <a:off x="937800" y="4334296"/>
                <a:ext cx="7920" cy="97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45B7A3B-B031-2C40-ADA9-F14E0DB983F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0240" y="4326736"/>
                  <a:ext cx="23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F85A76E-AB0B-C249-9B8B-716A8677E710}"/>
                    </a:ext>
                  </a:extLst>
                </p14:cNvPr>
                <p14:cNvContentPartPr/>
                <p14:nvPr/>
              </p14:nvContentPartPr>
              <p14:xfrm>
                <a:off x="981720" y="4321336"/>
                <a:ext cx="46800" cy="130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F85A76E-AB0B-C249-9B8B-716A8677E71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4160" y="4313776"/>
                  <a:ext cx="61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8D906A3-3C4E-B64F-80F0-1E4F6C36E16D}"/>
                    </a:ext>
                  </a:extLst>
                </p14:cNvPr>
                <p14:cNvContentPartPr/>
                <p14:nvPr/>
              </p14:nvContentPartPr>
              <p14:xfrm>
                <a:off x="1041120" y="4326736"/>
                <a:ext cx="101520" cy="93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8D906A3-3C4E-B64F-80F0-1E4F6C36E16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3560" y="4319176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652C62D-5A72-FD42-8FB2-997859535420}"/>
                    </a:ext>
                  </a:extLst>
                </p14:cNvPr>
                <p14:cNvContentPartPr/>
                <p14:nvPr/>
              </p14:nvContentPartPr>
              <p14:xfrm>
                <a:off x="1108800" y="4352656"/>
                <a:ext cx="68040" cy="60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652C62D-5A72-FD42-8FB2-99785953542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1240" y="4345096"/>
                  <a:ext cx="83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61566E8-E049-814E-9469-39C2996B8D7E}"/>
                    </a:ext>
                  </a:extLst>
                </p14:cNvPr>
                <p14:cNvContentPartPr/>
                <p14:nvPr/>
              </p14:nvContentPartPr>
              <p14:xfrm>
                <a:off x="1321920" y="4350136"/>
                <a:ext cx="8280" cy="55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61566E8-E049-814E-9469-39C2996B8D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314360" y="4342576"/>
                  <a:ext cx="2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3F7F2A4-CC3E-364E-ADA9-E683DE21C988}"/>
                    </a:ext>
                  </a:extLst>
                </p14:cNvPr>
                <p14:cNvContentPartPr/>
                <p14:nvPr/>
              </p14:nvContentPartPr>
              <p14:xfrm>
                <a:off x="1352880" y="4313776"/>
                <a:ext cx="49680" cy="132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3F7F2A4-CC3E-364E-ADA9-E683DE21C9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345320" y="4306216"/>
                  <a:ext cx="64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8ADA27E-2454-AE40-8E72-D3A624255B97}"/>
                    </a:ext>
                  </a:extLst>
                </p14:cNvPr>
                <p14:cNvContentPartPr/>
                <p14:nvPr/>
              </p14:nvContentPartPr>
              <p14:xfrm>
                <a:off x="1410120" y="4321336"/>
                <a:ext cx="122400" cy="104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8ADA27E-2454-AE40-8E72-D3A624255B9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02560" y="4313750"/>
                  <a:ext cx="137520" cy="119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652CDB6-4CA9-BA4C-AE7C-997FED1B569D}"/>
                    </a:ext>
                  </a:extLst>
                </p14:cNvPr>
                <p14:cNvContentPartPr/>
                <p14:nvPr/>
              </p14:nvContentPartPr>
              <p14:xfrm>
                <a:off x="1480320" y="4360576"/>
                <a:ext cx="36720" cy="47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652CDB6-4CA9-BA4C-AE7C-997FED1B56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72760" y="4353016"/>
                  <a:ext cx="51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F08C46B-B4D3-C142-9064-2F31B2A11C22}"/>
                    </a:ext>
                  </a:extLst>
                </p14:cNvPr>
                <p14:cNvContentPartPr/>
                <p14:nvPr/>
              </p14:nvContentPartPr>
              <p14:xfrm>
                <a:off x="1599480" y="4098136"/>
                <a:ext cx="80640" cy="32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F08C46B-B4D3-C142-9064-2F31B2A11C2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91920" y="4090576"/>
                  <a:ext cx="95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759338-093E-D248-AA84-B38DFF7A5D7F}"/>
                    </a:ext>
                  </a:extLst>
                </p14:cNvPr>
                <p14:cNvContentPartPr/>
                <p14:nvPr/>
              </p14:nvContentPartPr>
              <p14:xfrm>
                <a:off x="1779120" y="4082656"/>
                <a:ext cx="72720" cy="374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759338-093E-D248-AA84-B38DFF7A5D7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71560" y="4075096"/>
                  <a:ext cx="8784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F7930BF3-49EA-0143-B630-2A85F501C5FE}"/>
              </a:ext>
            </a:extLst>
          </p:cNvPr>
          <p:cNvGrpSpPr/>
          <p:nvPr/>
        </p:nvGrpSpPr>
        <p:grpSpPr>
          <a:xfrm>
            <a:off x="1887840" y="4098136"/>
            <a:ext cx="579600" cy="315000"/>
            <a:chOff x="1887840" y="4098136"/>
            <a:chExt cx="5796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C1ABBAE-0430-6447-89B2-9826FB939CF9}"/>
                    </a:ext>
                  </a:extLst>
                </p14:cNvPr>
                <p14:cNvContentPartPr/>
                <p14:nvPr/>
              </p14:nvContentPartPr>
              <p14:xfrm>
                <a:off x="1900800" y="4126576"/>
                <a:ext cx="68040" cy="60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C1ABBAE-0430-6447-89B2-9826FB939C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3200" y="4119016"/>
                  <a:ext cx="8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687D9CD-FDF2-1E4A-8C7F-6258351E15F8}"/>
                    </a:ext>
                  </a:extLst>
                </p14:cNvPr>
                <p14:cNvContentPartPr/>
                <p14:nvPr/>
              </p14:nvContentPartPr>
              <p14:xfrm>
                <a:off x="1999440" y="4116136"/>
                <a:ext cx="104400" cy="70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687D9CD-FDF2-1E4A-8C7F-6258351E15F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91880" y="4108576"/>
                  <a:ext cx="119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F3ED8DC-0454-8043-80B6-25F9FC30523A}"/>
                    </a:ext>
                  </a:extLst>
                </p14:cNvPr>
                <p14:cNvContentPartPr/>
                <p14:nvPr/>
              </p14:nvContentPartPr>
              <p14:xfrm>
                <a:off x="2080080" y="4144936"/>
                <a:ext cx="57600" cy="5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F3ED8DC-0454-8043-80B6-25F9FC3052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72472" y="4137848"/>
                  <a:ext cx="72815" cy="19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DE8754A-9D30-614B-9D3A-CADFB6EDD9EA}"/>
                    </a:ext>
                  </a:extLst>
                </p14:cNvPr>
                <p14:cNvContentPartPr/>
                <p14:nvPr/>
              </p14:nvContentPartPr>
              <p14:xfrm>
                <a:off x="2075040" y="4152496"/>
                <a:ext cx="44640" cy="496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DE8754A-9D30-614B-9D3A-CADFB6EDD9E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67480" y="4144936"/>
                  <a:ext cx="59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5E891EF-1B17-C341-B318-7099F1619084}"/>
                    </a:ext>
                  </a:extLst>
                </p14:cNvPr>
                <p14:cNvContentPartPr/>
                <p14:nvPr/>
              </p14:nvContentPartPr>
              <p14:xfrm>
                <a:off x="1887840" y="4310896"/>
                <a:ext cx="70560" cy="49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5E891EF-1B17-C341-B318-7099F161908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80280" y="4303336"/>
                  <a:ext cx="85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D1CF145-38C1-F848-875D-2B18A4D11BC9}"/>
                    </a:ext>
                  </a:extLst>
                </p14:cNvPr>
                <p14:cNvContentPartPr/>
                <p14:nvPr/>
              </p14:nvContentPartPr>
              <p14:xfrm>
                <a:off x="2233800" y="4121536"/>
                <a:ext cx="72360" cy="47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D1CF145-38C1-F848-875D-2B18A4D11BC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26240" y="4113976"/>
                  <a:ext cx="87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A79BAC1-250C-9443-ACAA-8F2241D61D67}"/>
                    </a:ext>
                  </a:extLst>
                </p14:cNvPr>
                <p14:cNvContentPartPr/>
                <p14:nvPr/>
              </p14:nvContentPartPr>
              <p14:xfrm>
                <a:off x="2246400" y="4102096"/>
                <a:ext cx="65160" cy="79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A79BAC1-250C-9443-ACAA-8F2241D61D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38882" y="4094502"/>
                  <a:ext cx="80197" cy="94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33CABB7-9ADF-934E-BC66-BD204D4FC41F}"/>
                    </a:ext>
                  </a:extLst>
                </p14:cNvPr>
                <p14:cNvContentPartPr/>
                <p14:nvPr/>
              </p14:nvContentPartPr>
              <p14:xfrm>
                <a:off x="1893240" y="4290376"/>
                <a:ext cx="60120" cy="91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33CABB7-9ADF-934E-BC66-BD204D4FC41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85680" y="4282816"/>
                  <a:ext cx="7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288A798-A8E1-F64C-A7DC-D5EA119FDE0A}"/>
                    </a:ext>
                  </a:extLst>
                </p14:cNvPr>
                <p14:cNvContentPartPr/>
                <p14:nvPr/>
              </p14:nvContentPartPr>
              <p14:xfrm>
                <a:off x="2142360" y="4303336"/>
                <a:ext cx="44640" cy="26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288A798-A8E1-F64C-A7DC-D5EA119FDE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34739" y="4295776"/>
                  <a:ext cx="59883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7B2A079-98C6-AF4F-A11C-1F0BC80C4ED0}"/>
                    </a:ext>
                  </a:extLst>
                </p14:cNvPr>
                <p14:cNvContentPartPr/>
                <p14:nvPr/>
              </p14:nvContentPartPr>
              <p14:xfrm>
                <a:off x="2181240" y="4297936"/>
                <a:ext cx="8280" cy="70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7B2A079-98C6-AF4F-A11C-1F0BC80C4ED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173680" y="4290376"/>
                  <a:ext cx="23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3946D69-248B-8F47-AB48-3E98ECF8A959}"/>
                    </a:ext>
                  </a:extLst>
                </p14:cNvPr>
                <p14:cNvContentPartPr/>
                <p14:nvPr/>
              </p14:nvContentPartPr>
              <p14:xfrm>
                <a:off x="2225520" y="4269496"/>
                <a:ext cx="124920" cy="939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3946D69-248B-8F47-AB48-3E98ECF8A95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217960" y="4261907"/>
                  <a:ext cx="140040" cy="10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96A4B25-631C-C248-BCC5-E1BDAB290122}"/>
                    </a:ext>
                  </a:extLst>
                </p14:cNvPr>
                <p14:cNvContentPartPr/>
                <p14:nvPr/>
              </p14:nvContentPartPr>
              <p14:xfrm>
                <a:off x="2298240" y="4300816"/>
                <a:ext cx="41760" cy="2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96A4B25-631C-C248-BCC5-E1BDAB2901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290680" y="4293256"/>
                  <a:ext cx="5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CA5E6E2-887C-824F-9D5E-A84BD1EB9A31}"/>
                    </a:ext>
                  </a:extLst>
                </p14:cNvPr>
                <p14:cNvContentPartPr/>
                <p14:nvPr/>
              </p14:nvContentPartPr>
              <p14:xfrm>
                <a:off x="2293200" y="4310896"/>
                <a:ext cx="41760" cy="57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CA5E6E2-887C-824F-9D5E-A84BD1EB9A3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85705" y="4303336"/>
                  <a:ext cx="56751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AD05CF8-2E04-E948-9FBC-618B59FA47F9}"/>
                    </a:ext>
                  </a:extLst>
                </p14:cNvPr>
                <p14:cNvContentPartPr/>
                <p14:nvPr/>
              </p14:nvContentPartPr>
              <p14:xfrm>
                <a:off x="2352960" y="4098136"/>
                <a:ext cx="114480" cy="3150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AD05CF8-2E04-E948-9FBC-618B59FA47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45424" y="4090576"/>
                  <a:ext cx="129553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275DCD6-7B76-E34B-87F1-C226BCA00FDA}"/>
                  </a:ext>
                </a:extLst>
              </p14:cNvPr>
              <p14:cNvContentPartPr/>
              <p14:nvPr/>
            </p14:nvContentPartPr>
            <p14:xfrm>
              <a:off x="2523240" y="4126576"/>
              <a:ext cx="82080" cy="2808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275DCD6-7B76-E34B-87F1-C226BCA00FD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515680" y="4119016"/>
                <a:ext cx="972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405964ED-841D-F848-AB3D-7C4AE7BABE05}"/>
                  </a:ext>
                </a:extLst>
              </p14:cNvPr>
              <p14:cNvContentPartPr/>
              <p14:nvPr/>
            </p14:nvContentPartPr>
            <p14:xfrm>
              <a:off x="4173582" y="3568216"/>
              <a:ext cx="28800" cy="1069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405964ED-841D-F848-AB3D-7C4AE7BABE0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166022" y="3560630"/>
                <a:ext cx="43920" cy="122091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 359">
            <a:extLst>
              <a:ext uri="{FF2B5EF4-FFF2-40B4-BE49-F238E27FC236}">
                <a16:creationId xmlns:a16="http://schemas.microsoft.com/office/drawing/2014/main" id="{0A090592-A0DF-1043-AD11-8E5EC5962AFB}"/>
              </a:ext>
            </a:extLst>
          </p:cNvPr>
          <p:cNvGrpSpPr/>
          <p:nvPr/>
        </p:nvGrpSpPr>
        <p:grpSpPr>
          <a:xfrm>
            <a:off x="4339542" y="3352576"/>
            <a:ext cx="517320" cy="325080"/>
            <a:chOff x="4339542" y="3352576"/>
            <a:chExt cx="5173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3E9451B-BE92-DF44-8D53-55513B6A6D43}"/>
                    </a:ext>
                  </a:extLst>
                </p14:cNvPr>
                <p14:cNvContentPartPr/>
                <p14:nvPr/>
              </p14:nvContentPartPr>
              <p14:xfrm>
                <a:off x="4339542" y="3469576"/>
                <a:ext cx="60120" cy="124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3E9451B-BE92-DF44-8D53-55513B6A6D4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31982" y="3462016"/>
                  <a:ext cx="75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D82A916-8E6A-5E4A-BEB9-FCD0B3106CC2}"/>
                    </a:ext>
                  </a:extLst>
                </p14:cNvPr>
                <p14:cNvContentPartPr/>
                <p14:nvPr/>
              </p14:nvContentPartPr>
              <p14:xfrm>
                <a:off x="4446102" y="3388936"/>
                <a:ext cx="23760" cy="86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D82A916-8E6A-5E4A-BEB9-FCD0B3106CC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438426" y="3381376"/>
                  <a:ext cx="39113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971C829-E986-2A4A-AB81-A62708A2E02E}"/>
                    </a:ext>
                  </a:extLst>
                </p14:cNvPr>
                <p14:cNvContentPartPr/>
                <p14:nvPr/>
              </p14:nvContentPartPr>
              <p14:xfrm>
                <a:off x="4435662" y="3363016"/>
                <a:ext cx="104400" cy="21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971C829-E986-2A4A-AB81-A62708A2E02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28076" y="3355326"/>
                  <a:ext cx="119572" cy="36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10543D-832B-9745-BCAC-54BC6B170EF3}"/>
                    </a:ext>
                  </a:extLst>
                </p14:cNvPr>
                <p14:cNvContentPartPr/>
                <p14:nvPr/>
              </p14:nvContentPartPr>
              <p14:xfrm>
                <a:off x="4581102" y="3490456"/>
                <a:ext cx="55080" cy="5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10543D-832B-9745-BCAC-54BC6B170E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573492" y="3483368"/>
                  <a:ext cx="70299" cy="19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9524AA3-542C-574D-B6C9-8DCCFDDE4DA9}"/>
                    </a:ext>
                  </a:extLst>
                </p14:cNvPr>
                <p14:cNvContentPartPr/>
                <p14:nvPr/>
              </p14:nvContentPartPr>
              <p14:xfrm>
                <a:off x="4581102" y="3510976"/>
                <a:ext cx="73080" cy="158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9524AA3-542C-574D-B6C9-8DCCFDDE4DA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73542" y="3503416"/>
                  <a:ext cx="88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E6C9A77-C0FA-7E4A-9A5D-65C97048841B}"/>
                    </a:ext>
                  </a:extLst>
                </p14:cNvPr>
                <p14:cNvContentPartPr/>
                <p14:nvPr/>
              </p14:nvContentPartPr>
              <p14:xfrm>
                <a:off x="4789182" y="3352576"/>
                <a:ext cx="67680" cy="325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E6C9A77-C0FA-7E4A-9A5D-65C9704884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81582" y="3345016"/>
                  <a:ext cx="82881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0B7CE60-0007-A745-85FE-53B5A8D525FC}"/>
              </a:ext>
            </a:extLst>
          </p:cNvPr>
          <p:cNvGrpSpPr/>
          <p:nvPr/>
        </p:nvGrpSpPr>
        <p:grpSpPr>
          <a:xfrm>
            <a:off x="4923822" y="3342496"/>
            <a:ext cx="384840" cy="304200"/>
            <a:chOff x="4923822" y="3342496"/>
            <a:chExt cx="3848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8B0530F-5185-BB4F-A159-50E4AB22A6D7}"/>
                    </a:ext>
                  </a:extLst>
                </p14:cNvPr>
                <p14:cNvContentPartPr/>
                <p14:nvPr/>
              </p14:nvContentPartPr>
              <p14:xfrm>
                <a:off x="4923822" y="3399376"/>
                <a:ext cx="52200" cy="54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8B0530F-5185-BB4F-A159-50E4AB22A6D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916262" y="3391816"/>
                  <a:ext cx="67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E27FDDD-3299-6842-8012-9524F080D118}"/>
                    </a:ext>
                  </a:extLst>
                </p14:cNvPr>
                <p14:cNvContentPartPr/>
                <p14:nvPr/>
              </p14:nvContentPartPr>
              <p14:xfrm>
                <a:off x="5010942" y="3355456"/>
                <a:ext cx="51120" cy="756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E27FDDD-3299-6842-8012-9524F080D11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03382" y="3347896"/>
                  <a:ext cx="66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108F455-648C-0446-AEC1-5C571B51FCAD}"/>
                    </a:ext>
                  </a:extLst>
                </p14:cNvPr>
                <p14:cNvContentPartPr/>
                <p14:nvPr/>
              </p14:nvContentPartPr>
              <p14:xfrm>
                <a:off x="5074662" y="3342496"/>
                <a:ext cx="65160" cy="1198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108F455-648C-0446-AEC1-5C571B51FC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67144" y="3334936"/>
                  <a:ext cx="80197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949477C-39BC-2942-BF6F-A5BDB203465A}"/>
                    </a:ext>
                  </a:extLst>
                </p14:cNvPr>
                <p14:cNvContentPartPr/>
                <p14:nvPr/>
              </p14:nvContentPartPr>
              <p14:xfrm>
                <a:off x="5152422" y="3350056"/>
                <a:ext cx="114480" cy="97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949477C-39BC-2942-BF6F-A5BDB203465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44862" y="3342496"/>
                  <a:ext cx="12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E028D72-3822-564D-811C-4A914A1A3C83}"/>
                    </a:ext>
                  </a:extLst>
                </p14:cNvPr>
                <p14:cNvContentPartPr/>
                <p14:nvPr/>
              </p14:nvContentPartPr>
              <p14:xfrm>
                <a:off x="5230542" y="3381376"/>
                <a:ext cx="5400" cy="52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E028D72-3822-564D-811C-4A914A1A3C8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23454" y="3373868"/>
                  <a:ext cx="19575" cy="67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C718276-0AAD-D84F-A544-ED8B8C99EDF1}"/>
                    </a:ext>
                  </a:extLst>
                </p14:cNvPr>
                <p14:cNvContentPartPr/>
                <p14:nvPr/>
              </p14:nvContentPartPr>
              <p14:xfrm>
                <a:off x="5274462" y="3388936"/>
                <a:ext cx="34200" cy="36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C718276-0AAD-D84F-A544-ED8B8C99ED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66902" y="3381376"/>
                  <a:ext cx="49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B3DF4DC-91A8-DC46-8DF7-2EE46D39DC70}"/>
                    </a:ext>
                  </a:extLst>
                </p14:cNvPr>
                <p14:cNvContentPartPr/>
                <p14:nvPr/>
              </p14:nvContentPartPr>
              <p14:xfrm>
                <a:off x="4952622" y="3560656"/>
                <a:ext cx="8280" cy="73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B3DF4DC-91A8-DC46-8DF7-2EE46D39DC7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45062" y="3553096"/>
                  <a:ext cx="2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2677B40-F11F-5E44-A346-78AAD90240CA}"/>
                    </a:ext>
                  </a:extLst>
                </p14:cNvPr>
                <p14:cNvContentPartPr/>
                <p14:nvPr/>
              </p14:nvContentPartPr>
              <p14:xfrm>
                <a:off x="5035782" y="3539776"/>
                <a:ext cx="28800" cy="1069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2677B40-F11F-5E44-A346-78AAD90240C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028315" y="3532216"/>
                  <a:ext cx="43733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2EC1396-F59C-0A49-AB12-B71EAC5BA414}"/>
                    </a:ext>
                  </a:extLst>
                </p14:cNvPr>
                <p14:cNvContentPartPr/>
                <p14:nvPr/>
              </p14:nvContentPartPr>
              <p14:xfrm>
                <a:off x="5095542" y="3518896"/>
                <a:ext cx="153720" cy="111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2EC1396-F59C-0A49-AB12-B71EAC5BA41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87982" y="3511336"/>
                  <a:ext cx="168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9527183-46E3-8441-8BA5-17F693550822}"/>
                    </a:ext>
                  </a:extLst>
                </p14:cNvPr>
                <p14:cNvContentPartPr/>
                <p14:nvPr/>
              </p14:nvContentPartPr>
              <p14:xfrm>
                <a:off x="5157822" y="3570736"/>
                <a:ext cx="8280" cy="47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9527183-46E3-8441-8BA5-17F69355082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50262" y="3563176"/>
                  <a:ext cx="23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E59FE88-44D7-474C-931F-50B03E087534}"/>
                    </a:ext>
                  </a:extLst>
                </p14:cNvPr>
                <p14:cNvContentPartPr/>
                <p14:nvPr/>
              </p14:nvContentPartPr>
              <p14:xfrm>
                <a:off x="5199222" y="3565696"/>
                <a:ext cx="31680" cy="49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E59FE88-44D7-474C-931F-50B03E08753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191575" y="3558190"/>
                  <a:ext cx="46974" cy="646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F196FD28-6B57-B64D-BDC1-0EDF0829462D}"/>
              </a:ext>
            </a:extLst>
          </p:cNvPr>
          <p:cNvGrpSpPr/>
          <p:nvPr/>
        </p:nvGrpSpPr>
        <p:grpSpPr>
          <a:xfrm>
            <a:off x="5406942" y="3332056"/>
            <a:ext cx="379800" cy="285840"/>
            <a:chOff x="5406942" y="3332056"/>
            <a:chExt cx="3798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F9C1520-7C95-3B4C-821E-BA88CF146299}"/>
                    </a:ext>
                  </a:extLst>
                </p14:cNvPr>
                <p14:cNvContentPartPr/>
                <p14:nvPr/>
              </p14:nvContentPartPr>
              <p14:xfrm>
                <a:off x="5435742" y="3357976"/>
                <a:ext cx="2880" cy="64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F9C1520-7C95-3B4C-821E-BA88CF14629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28182" y="3350458"/>
                  <a:ext cx="18000" cy="7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5B3A348-7BA6-3044-89F5-C77596452BAD}"/>
                    </a:ext>
                  </a:extLst>
                </p14:cNvPr>
                <p14:cNvContentPartPr/>
                <p14:nvPr/>
              </p14:nvContentPartPr>
              <p14:xfrm>
                <a:off x="5495502" y="3347536"/>
                <a:ext cx="28800" cy="1144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5B3A348-7BA6-3044-89F5-C77596452BA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87942" y="3340000"/>
                  <a:ext cx="43920" cy="12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50212C0-8BED-894A-AF4D-77D0D211E38E}"/>
                    </a:ext>
                  </a:extLst>
                </p14:cNvPr>
                <p14:cNvContentPartPr/>
                <p14:nvPr/>
              </p14:nvContentPartPr>
              <p14:xfrm>
                <a:off x="5539422" y="3345016"/>
                <a:ext cx="119880" cy="93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50212C0-8BED-894A-AF4D-77D0D211E38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31862" y="3337456"/>
                  <a:ext cx="135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45D51DC-C602-2046-A074-93C53512CF4A}"/>
                    </a:ext>
                  </a:extLst>
                </p14:cNvPr>
                <p14:cNvContentPartPr/>
                <p14:nvPr/>
              </p14:nvContentPartPr>
              <p14:xfrm>
                <a:off x="5609622" y="3378856"/>
                <a:ext cx="360" cy="44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45D51DC-C602-2046-A074-93C53512CF4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602062" y="3371296"/>
                  <a:ext cx="15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41EDF6A-B675-214B-91EB-C27E21B5F7B2}"/>
                    </a:ext>
                  </a:extLst>
                </p14:cNvPr>
                <p14:cNvContentPartPr/>
                <p14:nvPr/>
              </p14:nvContentPartPr>
              <p14:xfrm>
                <a:off x="5640942" y="3381376"/>
                <a:ext cx="44640" cy="44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41EDF6A-B675-214B-91EB-C27E21B5F7B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33382" y="3373816"/>
                  <a:ext cx="59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9FBA2C9-CA68-F640-BE24-E826C910F68D}"/>
                    </a:ext>
                  </a:extLst>
                </p14:cNvPr>
                <p14:cNvContentPartPr/>
                <p14:nvPr/>
              </p14:nvContentPartPr>
              <p14:xfrm>
                <a:off x="5406942" y="3539776"/>
                <a:ext cx="55080" cy="68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9FBA2C9-CA68-F640-BE24-E826C910F68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99332" y="3532216"/>
                  <a:ext cx="70299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9A149B0-6DD7-3949-BA37-0557C4038CE6}"/>
                    </a:ext>
                  </a:extLst>
                </p14:cNvPr>
                <p14:cNvContentPartPr/>
                <p14:nvPr/>
              </p14:nvContentPartPr>
              <p14:xfrm>
                <a:off x="5479662" y="3516376"/>
                <a:ext cx="55080" cy="1015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9A149B0-6DD7-3949-BA37-0557C4038C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472052" y="3508843"/>
                  <a:ext cx="70299" cy="116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7F30EAE-D220-3540-AC7E-7CCABECED719}"/>
                    </a:ext>
                  </a:extLst>
                </p14:cNvPr>
                <p14:cNvContentPartPr/>
                <p14:nvPr/>
              </p14:nvContentPartPr>
              <p14:xfrm>
                <a:off x="5528982" y="3508456"/>
                <a:ext cx="106920" cy="101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7F30EAE-D220-3540-AC7E-7CCABECED7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21422" y="3500896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B5FF08E-3CBF-5249-8866-3B747883C711}"/>
                    </a:ext>
                  </a:extLst>
                </p14:cNvPr>
                <p14:cNvContentPartPr/>
                <p14:nvPr/>
              </p14:nvContentPartPr>
              <p14:xfrm>
                <a:off x="5575782" y="3552736"/>
                <a:ext cx="13320" cy="417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B5FF08E-3CBF-5249-8866-3B747883C71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68222" y="3545241"/>
                  <a:ext cx="28440" cy="56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4BFD0F8-7EEA-4D47-8236-5F60955A4B1C}"/>
                    </a:ext>
                  </a:extLst>
                </p14:cNvPr>
                <p14:cNvContentPartPr/>
                <p14:nvPr/>
              </p14:nvContentPartPr>
              <p14:xfrm>
                <a:off x="5601702" y="3555256"/>
                <a:ext cx="28800" cy="36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4BFD0F8-7EEA-4D47-8236-5F60955A4B1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94142" y="3547696"/>
                  <a:ext cx="4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D6D29C2-1687-0F44-9F82-07A4B4A115B7}"/>
                    </a:ext>
                  </a:extLst>
                </p14:cNvPr>
                <p14:cNvContentPartPr/>
                <p14:nvPr/>
              </p14:nvContentPartPr>
              <p14:xfrm>
                <a:off x="5703222" y="3332056"/>
                <a:ext cx="83520" cy="2782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D6D29C2-1687-0F44-9F82-07A4B4A115B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95662" y="3324496"/>
                  <a:ext cx="986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3DE6B215-C71E-444E-9B04-230EBDBDD981}"/>
              </a:ext>
            </a:extLst>
          </p:cNvPr>
          <p:cNvGrpSpPr/>
          <p:nvPr/>
        </p:nvGrpSpPr>
        <p:grpSpPr>
          <a:xfrm>
            <a:off x="2685342" y="4087696"/>
            <a:ext cx="340560" cy="325080"/>
            <a:chOff x="2685342" y="4087696"/>
            <a:chExt cx="3405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08D2685-6A4A-4140-966A-9A211A1CDBF8}"/>
                    </a:ext>
                  </a:extLst>
                </p14:cNvPr>
                <p14:cNvContentPartPr/>
                <p14:nvPr/>
              </p14:nvContentPartPr>
              <p14:xfrm>
                <a:off x="2685342" y="4170856"/>
                <a:ext cx="52200" cy="8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08D2685-6A4A-4140-966A-9A211A1CDBF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677834" y="4163296"/>
                  <a:ext cx="67216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52CE682-A1D7-2B44-83D3-0E03005EB02E}"/>
                    </a:ext>
                  </a:extLst>
                </p14:cNvPr>
                <p14:cNvContentPartPr/>
                <p14:nvPr/>
              </p14:nvContentPartPr>
              <p14:xfrm>
                <a:off x="2778582" y="4121536"/>
                <a:ext cx="47160" cy="81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52CE682-A1D7-2B44-83D3-0E03005EB02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71022" y="4113976"/>
                  <a:ext cx="62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D1BC050-D6D7-B745-8B44-E8A52E9B6FDC}"/>
                    </a:ext>
                  </a:extLst>
                </p14:cNvPr>
                <p14:cNvContentPartPr/>
                <p14:nvPr/>
              </p14:nvContentPartPr>
              <p14:xfrm>
                <a:off x="2867142" y="4087696"/>
                <a:ext cx="158760" cy="119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D1BC050-D6D7-B745-8B44-E8A52E9B6FD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859582" y="4080113"/>
                  <a:ext cx="173880" cy="135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639F243-9ED8-7F40-9CD5-49B086776207}"/>
                    </a:ext>
                  </a:extLst>
                </p14:cNvPr>
                <p14:cNvContentPartPr/>
                <p14:nvPr/>
              </p14:nvContentPartPr>
              <p14:xfrm>
                <a:off x="2939862" y="4129096"/>
                <a:ext cx="15840" cy="65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639F243-9ED8-7F40-9CD5-49B08677620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32470" y="4121536"/>
                  <a:ext cx="30624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86D3BE7-2E32-F145-AE8F-3300FB23F4DA}"/>
                    </a:ext>
                  </a:extLst>
                </p14:cNvPr>
                <p14:cNvContentPartPr/>
                <p14:nvPr/>
              </p14:nvContentPartPr>
              <p14:xfrm>
                <a:off x="2976222" y="4134496"/>
                <a:ext cx="39240" cy="471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86D3BE7-2E32-F145-AE8F-3300FB23F4D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968662" y="4126936"/>
                  <a:ext cx="54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1D8E08A-B8FD-ED4D-8A1D-1A0DACAD2784}"/>
                    </a:ext>
                  </a:extLst>
                </p14:cNvPr>
                <p14:cNvContentPartPr/>
                <p14:nvPr/>
              </p14:nvContentPartPr>
              <p14:xfrm>
                <a:off x="2716302" y="4334296"/>
                <a:ext cx="15840" cy="781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1D8E08A-B8FD-ED4D-8A1D-1A0DACAD278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708742" y="4326736"/>
                  <a:ext cx="3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7353077-9544-CA42-BF75-E4310D69E5F1}"/>
                    </a:ext>
                  </a:extLst>
                </p14:cNvPr>
                <p14:cNvContentPartPr/>
                <p14:nvPr/>
              </p14:nvContentPartPr>
              <p14:xfrm>
                <a:off x="2796942" y="4287856"/>
                <a:ext cx="169200" cy="124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7353077-9544-CA42-BF75-E4310D69E5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89382" y="4280296"/>
                  <a:ext cx="18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25DF16C-D759-BF4C-AE3B-99CAEEF73FA0}"/>
                    </a:ext>
                  </a:extLst>
                </p14:cNvPr>
                <p14:cNvContentPartPr/>
                <p14:nvPr/>
              </p14:nvContentPartPr>
              <p14:xfrm>
                <a:off x="2877582" y="4331776"/>
                <a:ext cx="23760" cy="601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25DF16C-D759-BF4C-AE3B-99CAEEF73FA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70022" y="4324216"/>
                  <a:ext cx="3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7F5B5A7-DA3B-2549-8BA0-B79E1849EA25}"/>
                    </a:ext>
                  </a:extLst>
                </p14:cNvPr>
                <p14:cNvContentPartPr/>
                <p14:nvPr/>
              </p14:nvContentPartPr>
              <p14:xfrm>
                <a:off x="2913942" y="4339696"/>
                <a:ext cx="47160" cy="471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7F5B5A7-DA3B-2549-8BA0-B79E1849EA2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06382" y="4332136"/>
                  <a:ext cx="62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12163E0-7A26-1B4A-A8DA-FD20F50419FA}"/>
              </a:ext>
            </a:extLst>
          </p:cNvPr>
          <p:cNvGrpSpPr/>
          <p:nvPr/>
        </p:nvGrpSpPr>
        <p:grpSpPr>
          <a:xfrm>
            <a:off x="3173502" y="4079776"/>
            <a:ext cx="387360" cy="312120"/>
            <a:chOff x="3173502" y="4079776"/>
            <a:chExt cx="3873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758B76B-C9BA-204D-83CC-8A29D9ADB981}"/>
                    </a:ext>
                  </a:extLst>
                </p14:cNvPr>
                <p14:cNvContentPartPr/>
                <p14:nvPr/>
              </p14:nvContentPartPr>
              <p14:xfrm>
                <a:off x="3194382" y="4116136"/>
                <a:ext cx="15840" cy="81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758B76B-C9BA-204D-83CC-8A29D9ADB98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186990" y="4108576"/>
                  <a:ext cx="30624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654F1D1-DE96-9649-AB45-F8839B226BD1}"/>
                    </a:ext>
                  </a:extLst>
                </p14:cNvPr>
                <p14:cNvContentPartPr/>
                <p14:nvPr/>
              </p14:nvContentPartPr>
              <p14:xfrm>
                <a:off x="3248742" y="4079776"/>
                <a:ext cx="132840" cy="1069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654F1D1-DE96-9649-AB45-F8839B226BD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41182" y="4072216"/>
                  <a:ext cx="147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687F6F5-F655-0D47-A485-CD4CDD1FDC04}"/>
                    </a:ext>
                  </a:extLst>
                </p14:cNvPr>
                <p14:cNvContentPartPr/>
                <p14:nvPr/>
              </p14:nvContentPartPr>
              <p14:xfrm>
                <a:off x="3331902" y="4116136"/>
                <a:ext cx="5400" cy="52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687F6F5-F655-0D47-A485-CD4CDD1FDC0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24342" y="4108576"/>
                  <a:ext cx="20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2AC6A23-ACF5-0140-9787-593A743A54DE}"/>
                    </a:ext>
                  </a:extLst>
                </p14:cNvPr>
                <p14:cNvContentPartPr/>
                <p14:nvPr/>
              </p14:nvContentPartPr>
              <p14:xfrm>
                <a:off x="3363222" y="4121536"/>
                <a:ext cx="26280" cy="39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2AC6A23-ACF5-0140-9787-593A743A54D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355662" y="4114045"/>
                  <a:ext cx="41400" cy="54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6139F3C-45F3-C54A-BA69-E92524041603}"/>
                    </a:ext>
                  </a:extLst>
                </p14:cNvPr>
                <p14:cNvContentPartPr/>
                <p14:nvPr/>
              </p14:nvContentPartPr>
              <p14:xfrm>
                <a:off x="3173502" y="4305856"/>
                <a:ext cx="59760" cy="65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6139F3C-45F3-C54A-BA69-E9252404160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65942" y="4298296"/>
                  <a:ext cx="74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1FB23AF-8BC2-294B-B5AD-7D7BEEED9D02}"/>
                    </a:ext>
                  </a:extLst>
                </p14:cNvPr>
                <p14:cNvContentPartPr/>
                <p14:nvPr/>
              </p14:nvContentPartPr>
              <p14:xfrm>
                <a:off x="3267102" y="4266976"/>
                <a:ext cx="137880" cy="106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1FB23AF-8BC2-294B-B5AD-7D7BEEED9D0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59562" y="4259416"/>
                  <a:ext cx="152961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B6495C4-06BE-B040-94BE-0040D9F5714F}"/>
                    </a:ext>
                  </a:extLst>
                </p14:cNvPr>
                <p14:cNvContentPartPr/>
                <p14:nvPr/>
              </p14:nvContentPartPr>
              <p14:xfrm>
                <a:off x="3331902" y="4313776"/>
                <a:ext cx="8280" cy="522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B6495C4-06BE-B040-94BE-0040D9F571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23998" y="4306216"/>
                  <a:ext cx="24087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C7D403F-FAAA-B140-ADE0-2A3440F5EFD6}"/>
                    </a:ext>
                  </a:extLst>
                </p14:cNvPr>
                <p14:cNvContentPartPr/>
                <p14:nvPr/>
              </p14:nvContentPartPr>
              <p14:xfrm>
                <a:off x="3352782" y="4324216"/>
                <a:ext cx="26280" cy="31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C7D403F-FAAA-B140-ADE0-2A3440F5EFD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45222" y="4316656"/>
                  <a:ext cx="41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047C8CE-8532-5D4F-8D31-3BB8961EB4AA}"/>
                    </a:ext>
                  </a:extLst>
                </p14:cNvPr>
                <p14:cNvContentPartPr/>
                <p14:nvPr/>
              </p14:nvContentPartPr>
              <p14:xfrm>
                <a:off x="3451422" y="4090216"/>
                <a:ext cx="109440" cy="301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047C8CE-8532-5D4F-8D31-3BB8961EB4A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443862" y="4082656"/>
                  <a:ext cx="1245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A3C2A31D-0DB5-224B-AF55-3152619CB128}"/>
              </a:ext>
            </a:extLst>
          </p:cNvPr>
          <p:cNvGrpSpPr/>
          <p:nvPr/>
        </p:nvGrpSpPr>
        <p:grpSpPr>
          <a:xfrm>
            <a:off x="321130" y="3928862"/>
            <a:ext cx="3402000" cy="857880"/>
            <a:chOff x="321130" y="3928862"/>
            <a:chExt cx="340200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035D257-F422-E94B-9A6B-565E450AE7D9}"/>
                    </a:ext>
                  </a:extLst>
                </p14:cNvPr>
                <p14:cNvContentPartPr/>
                <p14:nvPr/>
              </p14:nvContentPartPr>
              <p14:xfrm>
                <a:off x="321130" y="3996182"/>
                <a:ext cx="43920" cy="7704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035D257-F422-E94B-9A6B-565E450AE7D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3570" y="3988622"/>
                  <a:ext cx="5904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35C5874-5448-CD4D-B410-F37D06E51CAD}"/>
                    </a:ext>
                  </a:extLst>
                </p14:cNvPr>
                <p14:cNvContentPartPr/>
                <p14:nvPr/>
              </p14:nvContentPartPr>
              <p14:xfrm>
                <a:off x="333370" y="4016342"/>
                <a:ext cx="12240" cy="8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35C5874-5448-CD4D-B410-F37D06E51CA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2930" y="4005902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C6F7E4D-ECB6-F945-A8C5-73EEB04F3878}"/>
                    </a:ext>
                  </a:extLst>
                </p14:cNvPr>
                <p14:cNvContentPartPr/>
                <p14:nvPr/>
              </p14:nvContentPartPr>
              <p14:xfrm>
                <a:off x="325090" y="3928862"/>
                <a:ext cx="3341880" cy="878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C6F7E4D-ECB6-F945-A8C5-73EEB04F387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14650" y="3918379"/>
                  <a:ext cx="3362040" cy="108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495D7C5-271D-BE40-83AB-C2249FF3B4EE}"/>
                    </a:ext>
                  </a:extLst>
                </p14:cNvPr>
                <p14:cNvContentPartPr/>
                <p14:nvPr/>
              </p14:nvContentPartPr>
              <p14:xfrm>
                <a:off x="3674890" y="3948662"/>
                <a:ext cx="36000" cy="6987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495D7C5-271D-BE40-83AB-C2249FF3B4E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67405" y="3941102"/>
                  <a:ext cx="5097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A81C75C-B494-6A4A-820F-C8FACB24ED6E}"/>
                    </a:ext>
                  </a:extLst>
                </p14:cNvPr>
                <p14:cNvContentPartPr/>
                <p14:nvPr/>
              </p14:nvContentPartPr>
              <p14:xfrm>
                <a:off x="361090" y="4655342"/>
                <a:ext cx="3362040" cy="1314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A81C75C-B494-6A4A-820F-C8FACB24ED6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53530" y="4647782"/>
                  <a:ext cx="3377160" cy="14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04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26078" y="132588"/>
            <a:ext cx="2808000" cy="6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Continued…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Google Shape;87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6078" y="743088"/>
                <a:ext cx="2808000" cy="38312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/>
                  <a:t>Note</a:t>
                </a:r>
                <a:r>
                  <a:rPr lang="en-US" sz="1600" b="1" u="sng"/>
                  <a:t>: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u="sng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/>
                  <a:t>Both U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300"/>
                  <a:t> are </a:t>
                </a:r>
                <a:r>
                  <a:rPr lang="en-US" sz="1300" u="sng"/>
                  <a:t>unitary matrices</a:t>
                </a:r>
                <a:r>
                  <a:rPr lang="en-US" sz="1300"/>
                  <a:t> or are orthogonal.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/>
                  <a:t>The </a:t>
                </a:r>
                <a:r>
                  <a:rPr lang="en-US" sz="1300" u="sng"/>
                  <a:t>W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3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300" u="sng"/>
                  <a:t> </a:t>
                </a:r>
                <a:r>
                  <a:rPr lang="en-US" sz="1300"/>
                  <a:t>term is an N x N diagonal matrix. These terms are the non-negative </a:t>
                </a:r>
                <a:r>
                  <a:rPr lang="en-US" sz="1300" u="sng"/>
                  <a:t>singular values</a:t>
                </a:r>
                <a:r>
                  <a:rPr lang="en-US" sz="1300"/>
                  <a:t>. There only exist singular values for the rank of M and the rest are zero. These values are hierarchically ordered or essentially ordered in importance of columns.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/>
                  <a:t>The columns of </a:t>
                </a:r>
                <a:r>
                  <a:rPr lang="en-US" sz="1300" u="sng"/>
                  <a:t>U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u="sng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300" b="0" i="1" u="sng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300"/>
                  <a:t> are called the </a:t>
                </a:r>
                <a:r>
                  <a:rPr lang="en-US" sz="1300" u="sng"/>
                  <a:t>left singular vectors</a:t>
                </a:r>
                <a:r>
                  <a:rPr lang="en-US" sz="1300"/>
                  <a:t> and </a:t>
                </a:r>
                <a:r>
                  <a:rPr lang="en-US" sz="1300" u="sng"/>
                  <a:t>right singular vectors</a:t>
                </a:r>
                <a:r>
                  <a:rPr lang="en-US" sz="1300"/>
                  <a:t> respectively. </a:t>
                </a:r>
              </a:p>
            </p:txBody>
          </p:sp>
        </mc:Choice>
        <mc:Fallback xmlns="">
          <p:sp>
            <p:nvSpPr>
              <p:cNvPr id="87" name="Google Shape;87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6078" y="743088"/>
                <a:ext cx="2808000" cy="3831284"/>
              </a:xfrm>
              <a:prstGeom prst="rect">
                <a:avLst/>
              </a:prstGeom>
              <a:blipFill>
                <a:blip r:embed="rId3"/>
                <a:stretch>
                  <a:fillRect l="-1085" r="-651" b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70116C-5235-41DA-80F7-EB19B05D8BB0}"/>
                  </a:ext>
                </a:extLst>
              </p:cNvPr>
              <p:cNvSpPr txBox="1"/>
              <p:nvPr/>
            </p:nvSpPr>
            <p:spPr>
              <a:xfrm>
                <a:off x="3644882" y="1279141"/>
                <a:ext cx="4572000" cy="97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spcAft>
                    <a:spcPts val="1600"/>
                  </a:spcAft>
                  <a:buFont typeface="Roboto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800" b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70116C-5235-41DA-80F7-EB19B05D8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82" y="1279141"/>
                <a:ext cx="4572000" cy="974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B0A32A-4A06-42A4-B5AA-4211BB5DED02}"/>
              </a:ext>
            </a:extLst>
          </p:cNvPr>
          <p:cNvCxnSpPr/>
          <p:nvPr/>
        </p:nvCxnSpPr>
        <p:spPr>
          <a:xfrm flipH="1">
            <a:off x="4112542" y="1901190"/>
            <a:ext cx="1682496" cy="694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C6ADF-06AB-4C9E-BBAE-D157E2C6AC5A}"/>
              </a:ext>
            </a:extLst>
          </p:cNvPr>
          <p:cNvCxnSpPr/>
          <p:nvPr/>
        </p:nvCxnSpPr>
        <p:spPr>
          <a:xfrm>
            <a:off x="6307102" y="1913382"/>
            <a:ext cx="0" cy="6583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C87F52-2AE6-4526-89B1-FD14F39F023B}"/>
              </a:ext>
            </a:extLst>
          </p:cNvPr>
          <p:cNvCxnSpPr/>
          <p:nvPr/>
        </p:nvCxnSpPr>
        <p:spPr>
          <a:xfrm>
            <a:off x="6611902" y="1901190"/>
            <a:ext cx="1604980" cy="694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A8B3E8-FD93-4E7E-B48D-4534389560BF}"/>
              </a:ext>
            </a:extLst>
          </p:cNvPr>
          <p:cNvSpPr txBox="1"/>
          <p:nvPr/>
        </p:nvSpPr>
        <p:spPr>
          <a:xfrm>
            <a:off x="5561658" y="2571750"/>
            <a:ext cx="140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Represents a scale along an axis. (scalar value)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A9828-57DF-4714-9776-31E27096CC31}"/>
              </a:ext>
            </a:extLst>
          </p:cNvPr>
          <p:cNvSpPr txBox="1"/>
          <p:nvPr/>
        </p:nvSpPr>
        <p:spPr>
          <a:xfrm>
            <a:off x="3261736" y="2596134"/>
            <a:ext cx="1682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Left singular vectors. This also geometrically represents a Pure Rotation.</a:t>
            </a: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22F48-17F1-43BB-AF10-65F475AE2481}"/>
              </a:ext>
            </a:extLst>
          </p:cNvPr>
          <p:cNvSpPr txBox="1"/>
          <p:nvPr/>
        </p:nvSpPr>
        <p:spPr>
          <a:xfrm>
            <a:off x="7515842" y="2633407"/>
            <a:ext cx="140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Right singular vector. Geometrically represents a Pure Rotation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64FB-8D0F-4590-9FB7-94AB454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FCD06-CED3-4D6C-8D0C-AC6558F0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SVD – Singular Value Decomposition.</a:t>
            </a:r>
          </a:p>
          <a:p>
            <a:r>
              <a:rPr lang="en-US"/>
              <a:t>Eigenvectors – nonzero vector that changes at most by a scalar factor when a linear transformation is applied.</a:t>
            </a:r>
          </a:p>
          <a:p>
            <a:r>
              <a:rPr lang="en-US"/>
              <a:t>Eigenvalues – factors by which the eigenvector is scaled.</a:t>
            </a:r>
          </a:p>
          <a:p>
            <a:r>
              <a:rPr lang="en-US"/>
              <a:t>Null space – right singular vectors of V corresponding to the zeroed singular values</a:t>
            </a:r>
          </a:p>
          <a:p>
            <a:r>
              <a:rPr lang="en-US"/>
              <a:t>Rank – the number of nonzero singular values</a:t>
            </a:r>
          </a:p>
          <a:p>
            <a:r>
              <a:rPr lang="en-US"/>
              <a:t>Range – the left singular vectors of U that correspond to non-zero singular values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CF29-F0A6-48D1-A1F1-3F42E237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Definitions Cont.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40F3E-8A66-4FF7-9151-DDCB138A1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Rank-nullity theorem – for any A, the rank plus the nullity is equal to the number of columns N. </a:t>
            </a:r>
          </a:p>
          <a:p>
            <a:r>
              <a:rPr lang="en-US"/>
              <a:t>Condition number – ratio of the largest (magnitude) of singular values to the smallest. If condition number is infinite the matrix is singular. </a:t>
            </a:r>
          </a:p>
          <a:p>
            <a:r>
              <a:rPr lang="en-US"/>
              <a:t>Ill-conditioned – condition number is too large where the reciprocal approaches the floating-point precision of the machine </a:t>
            </a:r>
          </a:p>
        </p:txBody>
      </p:sp>
    </p:spTree>
    <p:extLst>
      <p:ext uri="{BB962C8B-B14F-4D97-AF65-F5344CB8AC3E}">
        <p14:creationId xmlns:p14="http://schemas.microsoft.com/office/powerpoint/2010/main" val="2370964884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Macintosh PowerPoint</Application>
  <PresentationFormat>On-screen Show (16:9)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Cambria Math</vt:lpstr>
      <vt:lpstr>Roboto</vt:lpstr>
      <vt:lpstr>Material</vt:lpstr>
      <vt:lpstr>Singular Value Decomposition  (SVD)</vt:lpstr>
      <vt:lpstr>What is SVD? </vt:lpstr>
      <vt:lpstr>Simultaneous Equations</vt:lpstr>
      <vt:lpstr>Unique Matrix Decomposition</vt:lpstr>
      <vt:lpstr>Calculating SVD</vt:lpstr>
      <vt:lpstr>Calculating SVD</vt:lpstr>
      <vt:lpstr>Continued…</vt:lpstr>
      <vt:lpstr>Definitions </vt:lpstr>
      <vt:lpstr>Definitions Cont. </vt:lpstr>
      <vt:lpstr>Interpreting SVD (in terms of correlations) </vt:lpstr>
      <vt:lpstr>SVD: Solving Linear Equations </vt:lpstr>
      <vt:lpstr>Advantages and Disadvantages</vt:lpstr>
      <vt:lpstr>Other forms of SVD</vt:lpstr>
      <vt:lpstr>SVD Equations vs. Unknowns</vt:lpstr>
      <vt:lpstr>SVD: Solving Linear Equations</vt:lpstr>
      <vt:lpstr>Uses of SVD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cp:lastModifiedBy>Connor Welch</cp:lastModifiedBy>
  <cp:revision>1</cp:revision>
  <dcterms:modified xsi:type="dcterms:W3CDTF">2021-09-24T11:53:30Z</dcterms:modified>
</cp:coreProperties>
</file>