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58" r:id="rId6"/>
    <p:sldId id="267" r:id="rId7"/>
    <p:sldId id="268" r:id="rId8"/>
    <p:sldId id="269" r:id="rId9"/>
    <p:sldId id="270" r:id="rId10"/>
    <p:sldId id="271" r:id="rId11"/>
    <p:sldId id="272" r:id="rId12"/>
    <p:sldId id="277" r:id="rId13"/>
    <p:sldId id="279" r:id="rId14"/>
    <p:sldId id="278" r:id="rId15"/>
    <p:sldId id="282" r:id="rId16"/>
    <p:sldId id="283" r:id="rId17"/>
    <p:sldId id="273" r:id="rId18"/>
    <p:sldId id="274" r:id="rId19"/>
    <p:sldId id="276" r:id="rId20"/>
    <p:sldId id="275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CAB04-EDFD-4ED1-8DDB-EDE80B5DE98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D03293-BFE6-4254-B7F5-D2B89888C40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Decomposition </a:t>
            </a:r>
            <a:r>
              <a:rPr lang="en-US" dirty="0" smtClean="0"/>
              <a:t>and Abstraction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8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 Winner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Seems to be complicated, what can we do?</a:t>
            </a:r>
          </a:p>
          <a:p>
            <a:pPr lvl="1"/>
            <a:r>
              <a:rPr lang="en-US" dirty="0" smtClean="0"/>
              <a:t>Decompose!</a:t>
            </a:r>
          </a:p>
          <a:p>
            <a:pPr marL="1051560" lvl="2" indent="-457200">
              <a:buFont typeface="+mj-lt"/>
              <a:buAutoNum type="alphaLcPeriod"/>
            </a:pPr>
            <a:r>
              <a:rPr lang="en-US" dirty="0" smtClean="0"/>
              <a:t>Check 3 rows</a:t>
            </a:r>
          </a:p>
          <a:p>
            <a:pPr marL="1051560" lvl="2" indent="-457200">
              <a:buFont typeface="+mj-lt"/>
              <a:buAutoNum type="alphaLcPeriod"/>
            </a:pPr>
            <a:r>
              <a:rPr lang="en-US" dirty="0" smtClean="0"/>
              <a:t>Check 3 columns</a:t>
            </a:r>
          </a:p>
          <a:p>
            <a:pPr marL="1051560" lvl="2" indent="-457200">
              <a:buFont typeface="+mj-lt"/>
              <a:buAutoNum type="alphaLcPeriod"/>
            </a:pPr>
            <a:r>
              <a:rPr lang="en-US" dirty="0" smtClean="0"/>
              <a:t>Check 2 </a:t>
            </a:r>
            <a:r>
              <a:rPr lang="en-US" dirty="0" smtClean="0"/>
              <a:t>diagonals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Can they be independently</a:t>
            </a:r>
          </a:p>
          <a:p>
            <a:pPr lvl="2"/>
            <a:r>
              <a:rPr lang="en-US" dirty="0" smtClean="0"/>
              <a:t>Solved?</a:t>
            </a:r>
          </a:p>
          <a:p>
            <a:pPr lvl="2"/>
            <a:r>
              <a:rPr lang="en-US" dirty="0" smtClean="0"/>
              <a:t>Tested?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515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</a:t>
            </a:r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Display the 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move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winner</a:t>
            </a:r>
            <a:endParaRPr lang="en-US" dirty="0"/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Check 3 rows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Check </a:t>
            </a:r>
            <a:r>
              <a:rPr lang="en-US" dirty="0"/>
              <a:t>3 </a:t>
            </a:r>
            <a:r>
              <a:rPr lang="en-US" dirty="0" smtClean="0"/>
              <a:t>columns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Check 2 diagonals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710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Decompose:</a:t>
            </a:r>
          </a:p>
        </p:txBody>
      </p:sp>
    </p:spTree>
    <p:extLst>
      <p:ext uri="{BB962C8B-B14F-4D97-AF65-F5344CB8AC3E}">
        <p14:creationId xmlns:p14="http://schemas.microsoft.com/office/powerpoint/2010/main" val="312521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Decompose:</a:t>
            </a:r>
          </a:p>
          <a:p>
            <a:pPr lvl="1"/>
            <a:r>
              <a:rPr lang="en-US" dirty="0" smtClean="0"/>
              <a:t>Ask for a move</a:t>
            </a:r>
          </a:p>
          <a:p>
            <a:pPr lvl="1"/>
            <a:r>
              <a:rPr lang="en-US" dirty="0" smtClean="0"/>
              <a:t>Update the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8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Top-down </a:t>
            </a:r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Display the 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</a:t>
            </a:r>
            <a:r>
              <a:rPr lang="en-US" dirty="0" smtClean="0"/>
              <a:t>move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Ask for a move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Update the board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winner</a:t>
            </a:r>
            <a:endParaRPr lang="en-US" dirty="0"/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Check 3 rows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Check </a:t>
            </a:r>
            <a:r>
              <a:rPr lang="en-US" dirty="0"/>
              <a:t>3 </a:t>
            </a:r>
            <a:r>
              <a:rPr lang="en-US" dirty="0" smtClean="0"/>
              <a:t>columns</a:t>
            </a:r>
          </a:p>
          <a:p>
            <a:pPr marL="731520" lvl="1" indent="-457200">
              <a:buFont typeface="+mj-lt"/>
              <a:buAutoNum type="alphaLcPeriod"/>
            </a:pPr>
            <a:r>
              <a:rPr lang="en-US" dirty="0" smtClean="0"/>
              <a:t>Check 2 diagonals</a:t>
            </a:r>
          </a:p>
          <a:p>
            <a:pPr marL="731520" lvl="1" indent="-457200">
              <a:buFont typeface="+mj-lt"/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levels of abstraction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637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stop decomposing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15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to </a:t>
            </a:r>
            <a:r>
              <a:rPr lang="en-US" dirty="0"/>
              <a:t>stop decomposing a problem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Until you’re confident you can solve the smaller problems correctly</a:t>
            </a:r>
          </a:p>
          <a:p>
            <a:pPr lvl="1"/>
            <a:r>
              <a:rPr lang="en-US" dirty="0" smtClean="0"/>
              <a:t>Different for different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31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there are two human players</a:t>
            </a:r>
          </a:p>
          <a:p>
            <a:endParaRPr lang="en-US" dirty="0" smtClean="0"/>
          </a:p>
          <a:p>
            <a:r>
              <a:rPr lang="en-US" dirty="0" smtClean="0"/>
              <a:t>Who makes a move?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5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we want</a:t>
            </a:r>
          </a:p>
          <a:p>
            <a:pPr lvl="1"/>
            <a:r>
              <a:rPr lang="en-US" dirty="0" smtClean="0"/>
              <a:t>To break it down to</a:t>
            </a:r>
          </a:p>
          <a:p>
            <a:pPr lvl="2"/>
            <a:r>
              <a:rPr lang="en-US" dirty="0" smtClean="0"/>
              <a:t>2 smaller problems, each for a player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One problem that is </a:t>
            </a:r>
          </a:p>
          <a:p>
            <a:pPr lvl="2"/>
            <a:r>
              <a:rPr lang="en-US" dirty="0" smtClean="0"/>
              <a:t>flexible for the 2 players</a:t>
            </a:r>
          </a:p>
          <a:p>
            <a:pPr lvl="2"/>
            <a:endParaRPr lang="en-US" dirty="0" smtClean="0"/>
          </a:p>
          <a:p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2283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we want</a:t>
            </a:r>
          </a:p>
          <a:p>
            <a:pPr lvl="1"/>
            <a:r>
              <a:rPr lang="en-US" dirty="0"/>
              <a:t>To break it down to</a:t>
            </a:r>
          </a:p>
          <a:p>
            <a:pPr lvl="2"/>
            <a:r>
              <a:rPr lang="en-US" dirty="0"/>
              <a:t>2 smaller problems, each for a player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One problem that is </a:t>
            </a:r>
          </a:p>
          <a:p>
            <a:pPr lvl="2"/>
            <a:r>
              <a:rPr lang="en-US" dirty="0"/>
              <a:t>flexible for the 2 players</a:t>
            </a:r>
          </a:p>
          <a:p>
            <a:pPr lvl="2"/>
            <a:endParaRPr lang="en-US" dirty="0"/>
          </a:p>
          <a:p>
            <a:r>
              <a:rPr lang="en-US" dirty="0" smtClean="0"/>
              <a:t>Prefer </a:t>
            </a:r>
            <a:r>
              <a:rPr lang="en-US" dirty="0"/>
              <a:t>one problem that is flexible for </a:t>
            </a:r>
            <a:r>
              <a:rPr lang="en-US" dirty="0" smtClean="0"/>
              <a:t>2 </a:t>
            </a:r>
            <a:r>
              <a:rPr lang="en-US" dirty="0"/>
              <a:t>situations</a:t>
            </a:r>
          </a:p>
          <a:p>
            <a:pPr lvl="1"/>
            <a:r>
              <a:rPr lang="en-US" dirty="0" smtClean="0"/>
              <a:t>The 2 smaller problems are very similar</a:t>
            </a:r>
          </a:p>
          <a:p>
            <a:pPr lvl="1"/>
            <a:r>
              <a:rPr lang="en-US" dirty="0" smtClean="0"/>
              <a:t>Solving 2 similar problems is tedious</a:t>
            </a:r>
          </a:p>
          <a:p>
            <a:pPr lvl="2"/>
            <a:r>
              <a:rPr lang="en-US" dirty="0" smtClean="0"/>
              <a:t>Rewriting almost the same instructions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3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one is easier:</a:t>
            </a:r>
          </a:p>
          <a:p>
            <a:pPr lvl="1"/>
            <a:r>
              <a:rPr lang="en-US" dirty="0" smtClean="0"/>
              <a:t>Solving one big problem,  or</a:t>
            </a:r>
          </a:p>
          <a:p>
            <a:pPr lvl="1"/>
            <a:r>
              <a:rPr lang="en-US" dirty="0" smtClean="0"/>
              <a:t>Solving a number of small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32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makeAMove</a:t>
            </a:r>
            <a:r>
              <a:rPr lang="en-US" dirty="0" smtClean="0"/>
              <a:t>(player)</a:t>
            </a:r>
            <a:endParaRPr lang="en-US" dirty="0"/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sqrt</a:t>
            </a:r>
            <a:r>
              <a:rPr lang="en-US" dirty="0" smtClean="0"/>
              <a:t>(x)</a:t>
            </a:r>
          </a:p>
          <a:p>
            <a:pPr lvl="1"/>
            <a:r>
              <a:rPr lang="en-US" dirty="0" err="1" smtClean="0"/>
              <a:t>makeAMove</a:t>
            </a:r>
            <a:r>
              <a:rPr lang="en-US" dirty="0" smtClean="0"/>
              <a:t> can be used with different players</a:t>
            </a:r>
          </a:p>
          <a:p>
            <a:pPr lvl="1"/>
            <a:endParaRPr lang="en-US" dirty="0"/>
          </a:p>
          <a:p>
            <a:r>
              <a:rPr lang="en-US" dirty="0" smtClean="0"/>
              <a:t>Problem abstraction </a:t>
            </a:r>
          </a:p>
          <a:p>
            <a:pPr lvl="1"/>
            <a:r>
              <a:rPr lang="en-US" dirty="0" smtClean="0"/>
              <a:t>via parameters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4350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decomposition</a:t>
            </a:r>
          </a:p>
          <a:p>
            <a:pPr lvl="1"/>
            <a:r>
              <a:rPr lang="en-US" dirty="0" smtClean="0"/>
              <a:t>Top-down</a:t>
            </a:r>
          </a:p>
          <a:p>
            <a:pPr lvl="2"/>
            <a:r>
              <a:rPr lang="en-US" dirty="0" smtClean="0"/>
              <a:t>Decompose until you’re confident you can solve the small problems correctly.</a:t>
            </a:r>
          </a:p>
        </p:txBody>
      </p:sp>
    </p:spTree>
    <p:extLst>
      <p:ext uri="{BB962C8B-B14F-4D97-AF65-F5344CB8AC3E}">
        <p14:creationId xmlns:p14="http://schemas.microsoft.com/office/powerpoint/2010/main" val="1005567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decomposition</a:t>
            </a:r>
          </a:p>
          <a:p>
            <a:pPr lvl="1"/>
            <a:r>
              <a:rPr lang="en-US" dirty="0" smtClean="0"/>
              <a:t>Top-down</a:t>
            </a:r>
          </a:p>
          <a:p>
            <a:pPr lvl="2"/>
            <a:r>
              <a:rPr lang="en-US" dirty="0" smtClean="0"/>
              <a:t>Decompose until you’re confident you can solve the small problems correctly.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Problem abstraction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levels of </a:t>
            </a:r>
            <a:r>
              <a:rPr lang="en-US" dirty="0" smtClean="0"/>
              <a:t>abstraction in top-down decomposition</a:t>
            </a:r>
          </a:p>
          <a:p>
            <a:pPr lvl="2"/>
            <a:r>
              <a:rPr lang="en-US" dirty="0" smtClean="0"/>
              <a:t>More general to more specific</a:t>
            </a:r>
          </a:p>
          <a:p>
            <a:pPr lvl="1"/>
            <a:r>
              <a:rPr lang="en-US" dirty="0" smtClean="0"/>
              <a:t>Increase abstraction via parameters</a:t>
            </a:r>
          </a:p>
          <a:p>
            <a:pPr lvl="2"/>
            <a:r>
              <a:rPr lang="en-US" dirty="0" smtClean="0"/>
              <a:t>Allow the solution to be reused in different situations</a:t>
            </a:r>
          </a:p>
          <a:p>
            <a:pPr lvl="2"/>
            <a:r>
              <a:rPr lang="en-US" dirty="0" smtClean="0"/>
              <a:t>Avoid repeatedly writing almost the </a:t>
            </a:r>
            <a:r>
              <a:rPr lang="en-US" smtClean="0"/>
              <a:t>same instructions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427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one is easier:</a:t>
            </a:r>
          </a:p>
          <a:p>
            <a:pPr lvl="1"/>
            <a:r>
              <a:rPr lang="en-US" dirty="0" smtClean="0"/>
              <a:t>Solving one big problem,  or</a:t>
            </a:r>
          </a:p>
          <a:p>
            <a:pPr lvl="1"/>
            <a:r>
              <a:rPr lang="en-US" dirty="0" smtClean="0"/>
              <a:t>Solving a number of small problems?</a:t>
            </a:r>
          </a:p>
          <a:p>
            <a:pPr lvl="1"/>
            <a:endParaRPr lang="en-US" dirty="0" smtClean="0"/>
          </a:p>
          <a:p>
            <a:r>
              <a:rPr lang="en-US" dirty="0"/>
              <a:t>What are the advantages of </a:t>
            </a:r>
            <a:r>
              <a:rPr lang="en-US" dirty="0" smtClean="0"/>
              <a:t>small </a:t>
            </a:r>
            <a:r>
              <a:rPr lang="en-US" dirty="0"/>
              <a:t>problems?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58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one is easier:</a:t>
            </a:r>
          </a:p>
          <a:p>
            <a:pPr lvl="1"/>
            <a:r>
              <a:rPr lang="en-US" dirty="0" smtClean="0"/>
              <a:t>Solving one big problem,  or</a:t>
            </a:r>
          </a:p>
          <a:p>
            <a:pPr lvl="1"/>
            <a:r>
              <a:rPr lang="en-US" dirty="0" smtClean="0"/>
              <a:t>Solving a number of </a:t>
            </a:r>
            <a:r>
              <a:rPr lang="en-US" dirty="0" smtClean="0"/>
              <a:t>small </a:t>
            </a:r>
            <a:r>
              <a:rPr lang="en-US" dirty="0" smtClean="0"/>
              <a:t>problems?</a:t>
            </a:r>
          </a:p>
          <a:p>
            <a:pPr lvl="1"/>
            <a:endParaRPr lang="en-US" dirty="0" smtClean="0"/>
          </a:p>
          <a:p>
            <a:r>
              <a:rPr lang="en-US" dirty="0"/>
              <a:t>What are the advantages of small problems?</a:t>
            </a:r>
          </a:p>
          <a:p>
            <a:pPr lvl="1"/>
            <a:r>
              <a:rPr lang="en-US" dirty="0"/>
              <a:t>Easier to solve</a:t>
            </a:r>
          </a:p>
          <a:p>
            <a:pPr lvl="1"/>
            <a:r>
              <a:rPr lang="en-US" dirty="0"/>
              <a:t>Easier to ensure the solution is correct</a:t>
            </a:r>
          </a:p>
          <a:p>
            <a:endParaRPr lang="en-US" dirty="0" smtClean="0"/>
          </a:p>
          <a:p>
            <a:r>
              <a:rPr lang="en-US" dirty="0" smtClean="0"/>
              <a:t>In order to </a:t>
            </a:r>
            <a:r>
              <a:rPr lang="en-US" dirty="0" smtClean="0"/>
              <a:t>have a number of small problems</a:t>
            </a:r>
          </a:p>
          <a:p>
            <a:pPr lvl="1"/>
            <a:r>
              <a:rPr lang="en-US" dirty="0" smtClean="0"/>
              <a:t>What do we need to do first?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65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Dive into the details </a:t>
            </a:r>
          </a:p>
          <a:p>
            <a:pPr lvl="1"/>
            <a:r>
              <a:rPr lang="en-US" dirty="0" smtClean="0"/>
              <a:t>(e.g. at the level of </a:t>
            </a:r>
            <a:r>
              <a:rPr lang="en-US" dirty="0" smtClean="0"/>
              <a:t>J</a:t>
            </a:r>
            <a:r>
              <a:rPr lang="en-US" dirty="0" smtClean="0"/>
              <a:t>ava instructions)</a:t>
            </a:r>
          </a:p>
          <a:p>
            <a:r>
              <a:rPr lang="en-US" dirty="0" smtClean="0"/>
              <a:t>Do not consider decomposing  </a:t>
            </a:r>
            <a:r>
              <a:rPr lang="en-US" dirty="0" smtClean="0"/>
              <a:t>the problem </a:t>
            </a:r>
            <a:r>
              <a:rPr lang="en-US" dirty="0" smtClean="0"/>
              <a:t>first 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in English”</a:t>
            </a:r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7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Tic-tac-toe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like to build a tic-tac-toe game that a human can play against </a:t>
            </a:r>
            <a:r>
              <a:rPr lang="en-US" dirty="0" smtClean="0"/>
              <a:t>another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 smtClean="0"/>
              <a:t>would you decompose the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0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Display the 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move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 smtClean="0"/>
              <a:t>winner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these smaller problems be independently</a:t>
            </a:r>
          </a:p>
          <a:p>
            <a:pPr lvl="1"/>
            <a:r>
              <a:rPr lang="en-US" dirty="0" smtClean="0"/>
              <a:t>solved?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ested?</a:t>
            </a:r>
          </a:p>
        </p:txBody>
      </p:sp>
    </p:spTree>
    <p:extLst>
      <p:ext uri="{BB962C8B-B14F-4D97-AF65-F5344CB8AC3E}">
        <p14:creationId xmlns:p14="http://schemas.microsoft.com/office/powerpoint/2010/main" val="51578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 Winner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Seems to be complicated, what can we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39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 Winner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Seems to be complicated, what can we do?</a:t>
            </a:r>
          </a:p>
          <a:p>
            <a:pPr lvl="1"/>
            <a:r>
              <a:rPr lang="en-US" dirty="0" smtClean="0"/>
              <a:t>Decompose!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91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2616</TotalTime>
  <Words>512</Words>
  <Application>Microsoft Office PowerPoint</Application>
  <PresentationFormat>On-screen Show (4:3)</PresentationFormat>
  <Paragraphs>137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Problem Decomposition and Abstraction</vt:lpstr>
      <vt:lpstr>Problem Solving</vt:lpstr>
      <vt:lpstr>Problem Solving</vt:lpstr>
      <vt:lpstr>Problem Solving</vt:lpstr>
      <vt:lpstr>Common Mistake</vt:lpstr>
      <vt:lpstr>Tic-tac-toe</vt:lpstr>
      <vt:lpstr>Problem Decomposition</vt:lpstr>
      <vt:lpstr>Decide Winner</vt:lpstr>
      <vt:lpstr>Decide Winner</vt:lpstr>
      <vt:lpstr>Decide Winner</vt:lpstr>
      <vt:lpstr>Top-down Decomposition</vt:lpstr>
      <vt:lpstr>Make a Move</vt:lpstr>
      <vt:lpstr>Make a Move</vt:lpstr>
      <vt:lpstr>Top-down Decomposition</vt:lpstr>
      <vt:lpstr>When to stop decomposing a problem?</vt:lpstr>
      <vt:lpstr>When to stop decomposing a problem?</vt:lpstr>
      <vt:lpstr>Make a Move</vt:lpstr>
      <vt:lpstr>Make a Move</vt:lpstr>
      <vt:lpstr>Make a Move</vt:lpstr>
      <vt:lpstr>Make a Move</vt:lpstr>
      <vt:lpstr>Summary</vt:lpstr>
      <vt:lpstr>Summary</vt:lpstr>
    </vt:vector>
  </TitlesOfParts>
  <Company>Florida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Decomposition and Solution Abstraction</dc:title>
  <dc:creator>Philip  Chan</dc:creator>
  <cp:lastModifiedBy>Philip  Chan</cp:lastModifiedBy>
  <cp:revision>191</cp:revision>
  <dcterms:created xsi:type="dcterms:W3CDTF">2013-11-21T00:33:01Z</dcterms:created>
  <dcterms:modified xsi:type="dcterms:W3CDTF">2013-11-22T20:21:24Z</dcterms:modified>
</cp:coreProperties>
</file>