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7302500" cy="9588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0" strike="noStrike" spc="-1">
                <a:solidFill>
                  <a:srgbClr val="40458C"/>
                </a:solidFill>
                <a:latin typeface="Tahoma"/>
              </a:rPr>
              <a:t>Click to move the slide</a:t>
            </a:r>
          </a:p>
        </p:txBody>
      </p:sp>
      <p:sp>
        <p:nvSpPr>
          <p:cNvPr id="476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7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478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479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480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F0DDEF5-6629-4E16-B734-1F3EEFE94E69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TextShape 1"/>
          <p:cNvSpPr txBox="1"/>
          <p:nvPr/>
        </p:nvSpPr>
        <p:spPr>
          <a:xfrm>
            <a:off x="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>
              <a:lnSpc>
                <a:spcPct val="100000"/>
              </a:lnSpc>
            </a:pPr>
            <a:r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Queues</a:t>
            </a:r>
            <a:endParaRPr lang="en-US" sz="1300" b="0" strike="noStrike" spc="-1">
              <a:latin typeface="Times New Roman"/>
            </a:endParaRPr>
          </a:p>
        </p:txBody>
      </p:sp>
      <p:sp>
        <p:nvSpPr>
          <p:cNvPr id="874" name="TextShape 2"/>
          <p:cNvSpPr txBox="1"/>
          <p:nvPr/>
        </p:nvSpPr>
        <p:spPr>
          <a:xfrm>
            <a:off x="4138560" y="910908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 anchor="b"/>
          <a:lstStyle/>
          <a:p>
            <a:pPr algn="r">
              <a:lnSpc>
                <a:spcPct val="100000"/>
              </a:lnSpc>
            </a:pPr>
            <a:fld id="{BA06002C-83AC-4B93-B335-D9A04AF7B7C9}" type="slidenum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1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875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255680" y="720720"/>
            <a:ext cx="4792320" cy="3593880"/>
          </a:xfrm>
          <a:prstGeom prst="rect">
            <a:avLst/>
          </a:prstGeom>
        </p:spPr>
      </p:sp>
      <p:sp>
        <p:nvSpPr>
          <p:cNvPr id="876" name="PlaceHolder 4"/>
          <p:cNvSpPr>
            <a:spLocks noGrp="1"/>
          </p:cNvSpPr>
          <p:nvPr>
            <p:ph type="body"/>
          </p:nvPr>
        </p:nvSpPr>
        <p:spPr>
          <a:xfrm>
            <a:off x="973080" y="4554360"/>
            <a:ext cx="5355720" cy="4312800"/>
          </a:xfrm>
          <a:prstGeom prst="rect">
            <a:avLst/>
          </a:prstGeom>
        </p:spPr>
        <p:txBody>
          <a:bodyPr lIns="96480" tIns="48240" rIns="96480" bIns="482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877" name="TextShape 5"/>
          <p:cNvSpPr txBox="1"/>
          <p:nvPr/>
        </p:nvSpPr>
        <p:spPr>
          <a:xfrm>
            <a:off x="413856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 algn="r">
              <a:lnSpc>
                <a:spcPct val="100000"/>
              </a:lnSpc>
            </a:pPr>
            <a:fld id="{AC49445B-4BD4-408D-9B10-FE8413CC226D}" type="datetime1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9/15/2025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TextShape 1"/>
          <p:cNvSpPr txBox="1"/>
          <p:nvPr/>
        </p:nvSpPr>
        <p:spPr>
          <a:xfrm>
            <a:off x="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>
              <a:lnSpc>
                <a:spcPct val="100000"/>
              </a:lnSpc>
            </a:pPr>
            <a:r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Queues</a:t>
            </a:r>
            <a:endParaRPr lang="en-US" sz="1300" b="0" strike="noStrike" spc="-1">
              <a:latin typeface="Times New Roman"/>
            </a:endParaRPr>
          </a:p>
        </p:txBody>
      </p:sp>
      <p:sp>
        <p:nvSpPr>
          <p:cNvPr id="879" name="TextShape 2"/>
          <p:cNvSpPr txBox="1"/>
          <p:nvPr/>
        </p:nvSpPr>
        <p:spPr>
          <a:xfrm>
            <a:off x="4138560" y="910908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 anchor="b"/>
          <a:lstStyle/>
          <a:p>
            <a:pPr algn="r">
              <a:lnSpc>
                <a:spcPct val="100000"/>
              </a:lnSpc>
            </a:pPr>
            <a:fld id="{5B907912-1B7F-4E6F-8A57-4767D57040CC}" type="slidenum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2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880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255680" y="720720"/>
            <a:ext cx="4792320" cy="3593880"/>
          </a:xfrm>
          <a:prstGeom prst="rect">
            <a:avLst/>
          </a:prstGeom>
        </p:spPr>
      </p:sp>
      <p:sp>
        <p:nvSpPr>
          <p:cNvPr id="881" name="PlaceHolder 4"/>
          <p:cNvSpPr>
            <a:spLocks noGrp="1"/>
          </p:cNvSpPr>
          <p:nvPr>
            <p:ph type="body"/>
          </p:nvPr>
        </p:nvSpPr>
        <p:spPr>
          <a:xfrm>
            <a:off x="973080" y="4554360"/>
            <a:ext cx="5355720" cy="4312800"/>
          </a:xfrm>
          <a:prstGeom prst="rect">
            <a:avLst/>
          </a:prstGeom>
        </p:spPr>
        <p:txBody>
          <a:bodyPr lIns="96480" tIns="48240" rIns="96480" bIns="482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882" name="TextShape 5"/>
          <p:cNvSpPr txBox="1"/>
          <p:nvPr/>
        </p:nvSpPr>
        <p:spPr>
          <a:xfrm>
            <a:off x="413856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 algn="r">
              <a:lnSpc>
                <a:spcPct val="100000"/>
              </a:lnSpc>
            </a:pPr>
            <a:fld id="{99F72CE6-2AEC-4630-A6B2-79532026C519}" type="datetime1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9/15/2025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TextShape 1"/>
          <p:cNvSpPr txBox="1"/>
          <p:nvPr/>
        </p:nvSpPr>
        <p:spPr>
          <a:xfrm>
            <a:off x="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>
              <a:lnSpc>
                <a:spcPct val="100000"/>
              </a:lnSpc>
            </a:pPr>
            <a:r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Queues</a:t>
            </a:r>
            <a:endParaRPr lang="en-US" sz="1300" b="0" strike="noStrike" spc="-1">
              <a:latin typeface="Times New Roman"/>
            </a:endParaRPr>
          </a:p>
        </p:txBody>
      </p:sp>
      <p:sp>
        <p:nvSpPr>
          <p:cNvPr id="884" name="TextShape 2"/>
          <p:cNvSpPr txBox="1"/>
          <p:nvPr/>
        </p:nvSpPr>
        <p:spPr>
          <a:xfrm>
            <a:off x="4138560" y="910908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 anchor="b"/>
          <a:lstStyle/>
          <a:p>
            <a:pPr algn="r">
              <a:lnSpc>
                <a:spcPct val="100000"/>
              </a:lnSpc>
            </a:pPr>
            <a:fld id="{9BE94165-7F20-4152-80E4-79E1ACF584C0}" type="slidenum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3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885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255680" y="720720"/>
            <a:ext cx="4792320" cy="3593880"/>
          </a:xfrm>
          <a:prstGeom prst="rect">
            <a:avLst/>
          </a:prstGeom>
        </p:spPr>
      </p:sp>
      <p:sp>
        <p:nvSpPr>
          <p:cNvPr id="886" name="PlaceHolder 4"/>
          <p:cNvSpPr>
            <a:spLocks noGrp="1"/>
          </p:cNvSpPr>
          <p:nvPr>
            <p:ph type="body"/>
          </p:nvPr>
        </p:nvSpPr>
        <p:spPr>
          <a:xfrm>
            <a:off x="973080" y="4554360"/>
            <a:ext cx="5355720" cy="4312800"/>
          </a:xfrm>
          <a:prstGeom prst="rect">
            <a:avLst/>
          </a:prstGeom>
        </p:spPr>
        <p:txBody>
          <a:bodyPr lIns="96480" tIns="48240" rIns="96480" bIns="482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887" name="TextShape 5"/>
          <p:cNvSpPr txBox="1"/>
          <p:nvPr/>
        </p:nvSpPr>
        <p:spPr>
          <a:xfrm>
            <a:off x="413856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 algn="r">
              <a:lnSpc>
                <a:spcPct val="100000"/>
              </a:lnSpc>
            </a:pPr>
            <a:fld id="{8D610597-A253-491F-AEA7-0D54E5B4A032}" type="datetime1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9/15/2025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TextShape 1"/>
          <p:cNvSpPr txBox="1"/>
          <p:nvPr/>
        </p:nvSpPr>
        <p:spPr>
          <a:xfrm>
            <a:off x="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>
              <a:lnSpc>
                <a:spcPct val="100000"/>
              </a:lnSpc>
            </a:pPr>
            <a:r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Queues</a:t>
            </a:r>
            <a:endParaRPr lang="en-US" sz="1300" b="0" strike="noStrike" spc="-1">
              <a:latin typeface="Times New Roman"/>
            </a:endParaRPr>
          </a:p>
        </p:txBody>
      </p:sp>
      <p:sp>
        <p:nvSpPr>
          <p:cNvPr id="889" name="TextShape 2"/>
          <p:cNvSpPr txBox="1"/>
          <p:nvPr/>
        </p:nvSpPr>
        <p:spPr>
          <a:xfrm>
            <a:off x="4138560" y="910908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 anchor="b"/>
          <a:lstStyle/>
          <a:p>
            <a:pPr algn="r">
              <a:lnSpc>
                <a:spcPct val="100000"/>
              </a:lnSpc>
            </a:pPr>
            <a:fld id="{22755244-B404-4B6E-BF0F-807D3F68CD77}" type="slidenum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4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890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255680" y="720720"/>
            <a:ext cx="4792320" cy="3593880"/>
          </a:xfrm>
          <a:prstGeom prst="rect">
            <a:avLst/>
          </a:prstGeom>
        </p:spPr>
      </p:sp>
      <p:sp>
        <p:nvSpPr>
          <p:cNvPr id="891" name="PlaceHolder 4"/>
          <p:cNvSpPr>
            <a:spLocks noGrp="1"/>
          </p:cNvSpPr>
          <p:nvPr>
            <p:ph type="body"/>
          </p:nvPr>
        </p:nvSpPr>
        <p:spPr>
          <a:xfrm>
            <a:off x="973080" y="4554360"/>
            <a:ext cx="5355720" cy="4312800"/>
          </a:xfrm>
          <a:prstGeom prst="rect">
            <a:avLst/>
          </a:prstGeom>
        </p:spPr>
        <p:txBody>
          <a:bodyPr lIns="96480" tIns="48240" rIns="96480" bIns="482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892" name="TextShape 5"/>
          <p:cNvSpPr txBox="1"/>
          <p:nvPr/>
        </p:nvSpPr>
        <p:spPr>
          <a:xfrm>
            <a:off x="4138560" y="0"/>
            <a:ext cx="3163680" cy="479160"/>
          </a:xfrm>
          <a:prstGeom prst="rect">
            <a:avLst/>
          </a:prstGeom>
          <a:noFill/>
          <a:ln w="9360">
            <a:noFill/>
          </a:ln>
        </p:spPr>
        <p:txBody>
          <a:bodyPr lIns="96480" tIns="48240" rIns="96480" bIns="48240"/>
          <a:lstStyle/>
          <a:p>
            <a:pPr algn="r">
              <a:lnSpc>
                <a:spcPct val="100000"/>
              </a:lnSpc>
            </a:pPr>
            <a:fld id="{C3657A1A-CEEB-4E09-97F8-964CC52563F5}" type="datetime1">
              <a:rPr lang="en-US" sz="13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9/15/2025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212616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341460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83808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body"/>
          </p:nvPr>
        </p:nvSpPr>
        <p:spPr>
          <a:xfrm>
            <a:off x="212616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 type="body"/>
          </p:nvPr>
        </p:nvSpPr>
        <p:spPr>
          <a:xfrm>
            <a:off x="341460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subTitle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4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1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2" name="PlaceHolder 5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body"/>
          </p:nvPr>
        </p:nvSpPr>
        <p:spPr>
          <a:xfrm>
            <a:off x="212616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6" name="PlaceHolder 4"/>
          <p:cNvSpPr>
            <a:spLocks noGrp="1"/>
          </p:cNvSpPr>
          <p:nvPr>
            <p:ph type="body"/>
          </p:nvPr>
        </p:nvSpPr>
        <p:spPr>
          <a:xfrm>
            <a:off x="341460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7" name="PlaceHolder 5"/>
          <p:cNvSpPr>
            <a:spLocks noGrp="1"/>
          </p:cNvSpPr>
          <p:nvPr>
            <p:ph type="body"/>
          </p:nvPr>
        </p:nvSpPr>
        <p:spPr>
          <a:xfrm>
            <a:off x="83808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8" name="PlaceHolder 6"/>
          <p:cNvSpPr>
            <a:spLocks noGrp="1"/>
          </p:cNvSpPr>
          <p:nvPr>
            <p:ph type="body"/>
          </p:nvPr>
        </p:nvSpPr>
        <p:spPr>
          <a:xfrm>
            <a:off x="212616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69" name="PlaceHolder 7"/>
          <p:cNvSpPr>
            <a:spLocks noGrp="1"/>
          </p:cNvSpPr>
          <p:nvPr>
            <p:ph type="body"/>
          </p:nvPr>
        </p:nvSpPr>
        <p:spPr>
          <a:xfrm>
            <a:off x="341460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 type="subTitle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42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48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2" name="PlaceHolder 4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6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2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3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4" name="PlaceHolder 5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7" name="PlaceHolder 3"/>
          <p:cNvSpPr>
            <a:spLocks noGrp="1"/>
          </p:cNvSpPr>
          <p:nvPr>
            <p:ph type="body"/>
          </p:nvPr>
        </p:nvSpPr>
        <p:spPr>
          <a:xfrm>
            <a:off x="212616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8" name="PlaceHolder 4"/>
          <p:cNvSpPr>
            <a:spLocks noGrp="1"/>
          </p:cNvSpPr>
          <p:nvPr>
            <p:ph type="body"/>
          </p:nvPr>
        </p:nvSpPr>
        <p:spPr>
          <a:xfrm>
            <a:off x="341460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69" name="PlaceHolder 5"/>
          <p:cNvSpPr>
            <a:spLocks noGrp="1"/>
          </p:cNvSpPr>
          <p:nvPr>
            <p:ph type="body"/>
          </p:nvPr>
        </p:nvSpPr>
        <p:spPr>
          <a:xfrm>
            <a:off x="83808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70" name="PlaceHolder 6"/>
          <p:cNvSpPr>
            <a:spLocks noGrp="1"/>
          </p:cNvSpPr>
          <p:nvPr>
            <p:ph type="body"/>
          </p:nvPr>
        </p:nvSpPr>
        <p:spPr>
          <a:xfrm>
            <a:off x="212616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71" name="PlaceHolder 7"/>
          <p:cNvSpPr>
            <a:spLocks noGrp="1"/>
          </p:cNvSpPr>
          <p:nvPr>
            <p:ph type="body"/>
          </p:nvPr>
        </p:nvSpPr>
        <p:spPr>
          <a:xfrm>
            <a:off x="341460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40" name="PlaceHolder 2"/>
          <p:cNvSpPr>
            <a:spLocks noGrp="1"/>
          </p:cNvSpPr>
          <p:nvPr>
            <p:ph type="subTitle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42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4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45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0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1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5" name="PlaceHolder 4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8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59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2" name="PlaceHolder 3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4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5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6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7" name="PlaceHolder 5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70" name="PlaceHolder 3"/>
          <p:cNvSpPr>
            <a:spLocks noGrp="1"/>
          </p:cNvSpPr>
          <p:nvPr>
            <p:ph type="body"/>
          </p:nvPr>
        </p:nvSpPr>
        <p:spPr>
          <a:xfrm>
            <a:off x="212616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71" name="PlaceHolder 4"/>
          <p:cNvSpPr>
            <a:spLocks noGrp="1"/>
          </p:cNvSpPr>
          <p:nvPr>
            <p:ph type="body"/>
          </p:nvPr>
        </p:nvSpPr>
        <p:spPr>
          <a:xfrm>
            <a:off x="3414600" y="19051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72" name="PlaceHolder 5"/>
          <p:cNvSpPr>
            <a:spLocks noGrp="1"/>
          </p:cNvSpPr>
          <p:nvPr>
            <p:ph type="body"/>
          </p:nvPr>
        </p:nvSpPr>
        <p:spPr>
          <a:xfrm>
            <a:off x="83808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73" name="PlaceHolder 6"/>
          <p:cNvSpPr>
            <a:spLocks noGrp="1"/>
          </p:cNvSpPr>
          <p:nvPr>
            <p:ph type="body"/>
          </p:nvPr>
        </p:nvSpPr>
        <p:spPr>
          <a:xfrm>
            <a:off x="212616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74" name="PlaceHolder 7"/>
          <p:cNvSpPr>
            <a:spLocks noGrp="1"/>
          </p:cNvSpPr>
          <p:nvPr>
            <p:ph type="body"/>
          </p:nvPr>
        </p:nvSpPr>
        <p:spPr>
          <a:xfrm>
            <a:off x="3414600" y="405432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2790360" y="40543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2790360" y="190512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838080" y="405432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2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Group 3"/>
              <p:cNvGrpSpPr/>
              <p:nvPr/>
            </p:nvGrpSpPr>
            <p:grpSpPr>
              <a:xfrm>
                <a:off x="0" y="304560"/>
                <a:ext cx="9144000" cy="6401160"/>
                <a:chOff x="0" y="304560"/>
                <a:chExt cx="9144000" cy="6401160"/>
              </a:xfrm>
            </p:grpSpPr>
            <p:sp>
              <p:nvSpPr>
                <p:cNvPr id="3" name="Line 4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2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3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5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6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2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3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4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25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26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3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4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5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6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3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4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5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6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2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3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4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55" name="CustomShape 56"/>
            <p:cNvSpPr/>
            <p:nvPr/>
          </p:nvSpPr>
          <p:spPr>
            <a:xfrm>
              <a:off x="3352680" y="0"/>
              <a:ext cx="5790960" cy="15192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58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9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60" name="CustomShape 61"/>
              <p:cNvSpPr/>
              <p:nvPr/>
            </p:nvSpPr>
            <p:spPr>
              <a:xfrm flipH="1">
                <a:off x="512280" y="1415880"/>
                <a:ext cx="191880" cy="19368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grpSp>
        <p:nvGrpSpPr>
          <p:cNvPr id="61" name="Group 6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2" name="Group 6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63" name="CustomShape 64"/>
              <p:cNvSpPr/>
              <p:nvPr/>
            </p:nvSpPr>
            <p:spPr>
              <a:xfrm>
                <a:off x="3352680" y="0"/>
                <a:ext cx="5790960" cy="151920"/>
              </a:xfrm>
              <a:prstGeom prst="rect">
                <a:avLst/>
              </a:prstGeom>
              <a:solidFill>
                <a:schemeClr val="folHlink"/>
              </a:solidFill>
              <a:ln w="936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64" name="Group 65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sp>
              <p:nvSpPr>
                <p:cNvPr id="65" name="Line 66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6" name="Line 67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7" name="Line 68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8" name="Line 69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9" name="Line 70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0" name="Line 71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1" name="Line 72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2" name="Line 73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3" name="Line 74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4" name="Line 75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5" name="Line 76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6" name="Line 77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7" name="Line 78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8" name="Line 79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9" name="Line 80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0" name="Line 81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1" name="Line 82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2" name="Line 83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3" name="Line 84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4" name="Line 85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5" name="Line 86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6" name="Line 87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7" name="Line 88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8" name="Line 89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9" name="Line 90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0" name="Line 91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1" name="Line 92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2" name="Line 93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3" name="Line 94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4" name="Line 95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5" name="Line 96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6" name="Line 97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7" name="Line 98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8" name="Line 99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9" name="Line 100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0" name="Line 101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1" name="Line 102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2" name="Line 103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3" name="Line 104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4" name="Line 105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5" name="Line 106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6" name="Line 107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7" name="Line 108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8" name="Line 109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9" name="Line 110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0" name="Line 111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1" name="Line 112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2" name="Line 113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3" name="Line 114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4" name="Line 115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5" name="Line 116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sp>
            <p:nvSpPr>
              <p:cNvPr id="116" name="Line 117"/>
              <p:cNvSpPr/>
              <p:nvPr/>
            </p:nvSpPr>
            <p:spPr>
              <a:xfrm>
                <a:off x="8839080" y="0"/>
                <a:ext cx="360" cy="23619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17" name="Group 118"/>
            <p:cNvGrpSpPr/>
            <p:nvPr/>
          </p:nvGrpSpPr>
          <p:grpSpPr>
            <a:xfrm>
              <a:off x="4680" y="887400"/>
              <a:ext cx="6654600" cy="2850840"/>
              <a:chOff x="4680" y="887400"/>
              <a:chExt cx="6654600" cy="2850840"/>
            </a:xfrm>
          </p:grpSpPr>
          <p:sp>
            <p:nvSpPr>
              <p:cNvPr id="118" name="Line 119"/>
              <p:cNvSpPr/>
              <p:nvPr/>
            </p:nvSpPr>
            <p:spPr>
              <a:xfrm>
                <a:off x="803160" y="887400"/>
                <a:ext cx="360" cy="28508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9" name="Line 120"/>
              <p:cNvSpPr/>
              <p:nvPr/>
            </p:nvSpPr>
            <p:spPr>
              <a:xfrm flipH="1" flipV="1">
                <a:off x="4680" y="3054240"/>
                <a:ext cx="5097240" cy="14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0" name="Line 121"/>
              <p:cNvSpPr/>
              <p:nvPr/>
            </p:nvSpPr>
            <p:spPr>
              <a:xfrm flipH="1" flipV="1">
                <a:off x="609480" y="1488960"/>
                <a:ext cx="6049800" cy="14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1" name="CustomShape 122"/>
              <p:cNvSpPr/>
              <p:nvPr/>
            </p:nvSpPr>
            <p:spPr>
              <a:xfrm rot="16200000" flipH="1">
                <a:off x="676080" y="1365480"/>
                <a:ext cx="247320" cy="24876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22" name="Group 123"/>
            <p:cNvGrpSpPr/>
            <p:nvPr/>
          </p:nvGrpSpPr>
          <p:grpSpPr>
            <a:xfrm>
              <a:off x="2349360" y="3098520"/>
              <a:ext cx="6045120" cy="2876760"/>
              <a:chOff x="2349360" y="3098520"/>
              <a:chExt cx="6045120" cy="2876760"/>
            </a:xfrm>
          </p:grpSpPr>
          <p:sp>
            <p:nvSpPr>
              <p:cNvPr id="123" name="Line 124"/>
              <p:cNvSpPr/>
              <p:nvPr/>
            </p:nvSpPr>
            <p:spPr>
              <a:xfrm>
                <a:off x="2349360" y="5465520"/>
                <a:ext cx="60451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4" name="Line 125"/>
              <p:cNvSpPr/>
              <p:nvPr/>
            </p:nvSpPr>
            <p:spPr>
              <a:xfrm>
                <a:off x="8211960" y="3098520"/>
                <a:ext cx="360" cy="28767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5" name="CustomShape 126"/>
              <p:cNvSpPr/>
              <p:nvPr/>
            </p:nvSpPr>
            <p:spPr>
              <a:xfrm rot="5400000">
                <a:off x="8091720" y="5313600"/>
                <a:ext cx="247320" cy="24876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126" name="PlaceHolder 127"/>
          <p:cNvSpPr>
            <a:spLocks noGrp="1"/>
          </p:cNvSpPr>
          <p:nvPr>
            <p:ph type="title"/>
          </p:nvPr>
        </p:nvSpPr>
        <p:spPr>
          <a:xfrm>
            <a:off x="990720" y="1752480"/>
            <a:ext cx="7772040" cy="11426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Click to edit Master title style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27" name="PlaceHolder 128"/>
          <p:cNvSpPr>
            <a:spLocks noGrp="1"/>
          </p:cNvSpPr>
          <p:nvPr>
            <p:ph type="dt"/>
          </p:nvPr>
        </p:nvSpPr>
        <p:spPr>
          <a:xfrm>
            <a:off x="380880" y="6248520"/>
            <a:ext cx="3580920" cy="4568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128" name="PlaceHolder 129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129" name="PlaceHolder 130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9C17A927-5023-4174-8077-A457CB20C8D6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130" name="PlaceHolder 13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68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69" name="Group 3"/>
              <p:cNvGrpSpPr/>
              <p:nvPr/>
            </p:nvGrpSpPr>
            <p:grpSpPr>
              <a:xfrm>
                <a:off x="0" y="304560"/>
                <a:ext cx="9144000" cy="6401160"/>
                <a:chOff x="0" y="304560"/>
                <a:chExt cx="9144000" cy="6401160"/>
              </a:xfrm>
            </p:grpSpPr>
            <p:sp>
              <p:nvSpPr>
                <p:cNvPr id="170" name="Line 4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1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2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3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4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5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6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7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8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9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0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1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2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3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4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5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6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7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8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9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0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1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192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193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4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5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6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7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8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9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0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1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2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3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4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5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6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7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8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9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0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1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2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3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4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5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6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7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8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9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20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21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222" name="CustomShape 56"/>
            <p:cNvSpPr/>
            <p:nvPr/>
          </p:nvSpPr>
          <p:spPr>
            <a:xfrm>
              <a:off x="3352680" y="0"/>
              <a:ext cx="5790960" cy="15192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3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24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225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26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27" name="CustomShape 61"/>
              <p:cNvSpPr/>
              <p:nvPr/>
            </p:nvSpPr>
            <p:spPr>
              <a:xfrm flipH="1">
                <a:off x="512280" y="1415880"/>
                <a:ext cx="191880" cy="19368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228" name="PlaceHolder 62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Click to edit Master title style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29" name="PlaceHolder 63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Click to edit Master text styles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Second level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Third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Fourth level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6F89F7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Fifth level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30" name="PlaceHolder 64"/>
          <p:cNvSpPr>
            <a:spLocks noGrp="1"/>
          </p:cNvSpPr>
          <p:nvPr>
            <p:ph type="body"/>
          </p:nvPr>
        </p:nvSpPr>
        <p:spPr>
          <a:xfrm>
            <a:off x="4800600" y="190512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Click to edit Master text styles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Second level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Third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Fourth level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6F89F7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Fifth level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231" name="PlaceHolder 65"/>
          <p:cNvSpPr>
            <a:spLocks noGrp="1"/>
          </p:cNvSpPr>
          <p:nvPr>
            <p:ph type="dt"/>
          </p:nvPr>
        </p:nvSpPr>
        <p:spPr>
          <a:xfrm>
            <a:off x="380880" y="6248520"/>
            <a:ext cx="3580920" cy="4568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232" name="PlaceHolder 66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D99C0E89-BCCC-4A7B-87C7-4368A7C92077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233" name="PlaceHolder 67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71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72" name="Group 3"/>
              <p:cNvGrpSpPr/>
              <p:nvPr/>
            </p:nvGrpSpPr>
            <p:grpSpPr>
              <a:xfrm>
                <a:off x="0" y="304560"/>
                <a:ext cx="9144000" cy="6401160"/>
                <a:chOff x="0" y="304560"/>
                <a:chExt cx="9144000" cy="6401160"/>
              </a:xfrm>
            </p:grpSpPr>
            <p:sp>
              <p:nvSpPr>
                <p:cNvPr id="273" name="Line 4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4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5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6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7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8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9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0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1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2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3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4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5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6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7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8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9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0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1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2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3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4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295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296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7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8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9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0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1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2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3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4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5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6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7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8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9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0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1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2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3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4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5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6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7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8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9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0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1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2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3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4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325" name="CustomShape 56"/>
            <p:cNvSpPr/>
            <p:nvPr/>
          </p:nvSpPr>
          <p:spPr>
            <a:xfrm>
              <a:off x="3352680" y="0"/>
              <a:ext cx="5790960" cy="15192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6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327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328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29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30" name="CustomShape 61"/>
              <p:cNvSpPr/>
              <p:nvPr/>
            </p:nvSpPr>
            <p:spPr>
              <a:xfrm flipH="1">
                <a:off x="512280" y="1415880"/>
                <a:ext cx="191880" cy="19368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331" name="PlaceHolder 62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Click to edit Master title style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32" name="PlaceHolder 63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04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Click to edit Master text styles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Second level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Third level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Fourth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Fifth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333" name="PlaceHolder 64"/>
          <p:cNvSpPr>
            <a:spLocks noGrp="1"/>
          </p:cNvSpPr>
          <p:nvPr>
            <p:ph type="dt"/>
          </p:nvPr>
        </p:nvSpPr>
        <p:spPr>
          <a:xfrm>
            <a:off x="380880" y="6248520"/>
            <a:ext cx="3580920" cy="4568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334" name="PlaceHolder 6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359F8B9C-BDB7-493D-B4DD-B49121B369B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335" name="PlaceHolder 66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373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374" name="Group 3"/>
              <p:cNvGrpSpPr/>
              <p:nvPr/>
            </p:nvGrpSpPr>
            <p:grpSpPr>
              <a:xfrm>
                <a:off x="0" y="304560"/>
                <a:ext cx="9144000" cy="6401160"/>
                <a:chOff x="0" y="304560"/>
                <a:chExt cx="9144000" cy="6401160"/>
              </a:xfrm>
            </p:grpSpPr>
            <p:sp>
              <p:nvSpPr>
                <p:cNvPr id="375" name="Line 4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6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7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8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9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0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1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2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3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4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5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6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7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8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9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0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1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2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3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4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5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6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397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398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9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0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1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2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3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4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5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6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7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8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9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0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1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2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3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4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5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6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7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8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9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0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1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2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3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4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5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6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427" name="CustomShape 56"/>
            <p:cNvSpPr/>
            <p:nvPr/>
          </p:nvSpPr>
          <p:spPr>
            <a:xfrm>
              <a:off x="3352680" y="0"/>
              <a:ext cx="5790960" cy="15192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8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29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430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1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2" name="CustomShape 61"/>
              <p:cNvSpPr/>
              <p:nvPr/>
            </p:nvSpPr>
            <p:spPr>
              <a:xfrm flipH="1">
                <a:off x="512280" y="1415880"/>
                <a:ext cx="191880" cy="19368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433" name="PlaceHolder 62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040" cy="11426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Click to edit Master title style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34" name="PlaceHolder 63"/>
          <p:cNvSpPr>
            <a:spLocks noGrp="1"/>
          </p:cNvSpPr>
          <p:nvPr>
            <p:ph type="body"/>
          </p:nvPr>
        </p:nvSpPr>
        <p:spPr>
          <a:xfrm>
            <a:off x="838080" y="190512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Click to edit Master text styles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Second level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Third level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Fourth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Fifth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35" name="PlaceHolder 64"/>
          <p:cNvSpPr>
            <a:spLocks noGrp="1"/>
          </p:cNvSpPr>
          <p:nvPr>
            <p:ph type="body"/>
          </p:nvPr>
        </p:nvSpPr>
        <p:spPr>
          <a:xfrm>
            <a:off x="4800600" y="190512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Click to edit Master text styles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Second level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Third level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Fourth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Fifth level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436" name="PlaceHolder 65"/>
          <p:cNvSpPr>
            <a:spLocks noGrp="1"/>
          </p:cNvSpPr>
          <p:nvPr>
            <p:ph type="dt"/>
          </p:nvPr>
        </p:nvSpPr>
        <p:spPr>
          <a:xfrm>
            <a:off x="380880" y="6248520"/>
            <a:ext cx="3580920" cy="4568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437" name="PlaceHolder 66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0AB2A8B4-D4A8-47D4-9880-CD9AC880899D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438" name="PlaceHolder 67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482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E71736C-8C65-4452-8E9E-10D2AFCE13E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483" name="TextShape 3"/>
          <p:cNvSpPr txBox="1"/>
          <p:nvPr/>
        </p:nvSpPr>
        <p:spPr>
          <a:xfrm>
            <a:off x="914400" y="16765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Queues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grpSp>
        <p:nvGrpSpPr>
          <p:cNvPr id="484" name="Group 4"/>
          <p:cNvGrpSpPr/>
          <p:nvPr/>
        </p:nvGrpSpPr>
        <p:grpSpPr>
          <a:xfrm>
            <a:off x="1981080" y="4343400"/>
            <a:ext cx="1828440" cy="907560"/>
            <a:chOff x="1981080" y="4343400"/>
            <a:chExt cx="1828440" cy="907560"/>
          </a:xfrm>
        </p:grpSpPr>
        <p:sp>
          <p:nvSpPr>
            <p:cNvPr id="485" name="CustomShape 5"/>
            <p:cNvSpPr/>
            <p:nvPr/>
          </p:nvSpPr>
          <p:spPr>
            <a:xfrm>
              <a:off x="2187720" y="4535640"/>
              <a:ext cx="553680" cy="410760"/>
            </a:xfrm>
            <a:custGeom>
              <a:avLst/>
              <a:gdLst/>
              <a:ahLst/>
              <a:cxnLst/>
              <a:rect l="l" t="t" r="r" b="b"/>
              <a:pathLst>
                <a:path w="1047" h="776">
                  <a:moveTo>
                    <a:pt x="952" y="0"/>
                  </a:moveTo>
                  <a:lnTo>
                    <a:pt x="195" y="70"/>
                  </a:lnTo>
                  <a:lnTo>
                    <a:pt x="0" y="247"/>
                  </a:lnTo>
                  <a:lnTo>
                    <a:pt x="5" y="776"/>
                  </a:lnTo>
                  <a:lnTo>
                    <a:pt x="129" y="774"/>
                  </a:lnTo>
                  <a:lnTo>
                    <a:pt x="148" y="249"/>
                  </a:lnTo>
                  <a:lnTo>
                    <a:pt x="359" y="282"/>
                  </a:lnTo>
                  <a:lnTo>
                    <a:pt x="226" y="121"/>
                  </a:lnTo>
                  <a:lnTo>
                    <a:pt x="1047" y="37"/>
                  </a:lnTo>
                  <a:lnTo>
                    <a:pt x="952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6" name="CustomShape 6"/>
            <p:cNvSpPr/>
            <p:nvPr/>
          </p:nvSpPr>
          <p:spPr>
            <a:xfrm>
              <a:off x="1987560" y="4680000"/>
              <a:ext cx="1393560" cy="344160"/>
            </a:xfrm>
            <a:custGeom>
              <a:avLst/>
              <a:gdLst/>
              <a:ahLst/>
              <a:cxnLst/>
              <a:rect l="l" t="t" r="r" b="b"/>
              <a:pathLst>
                <a:path w="2634" h="651">
                  <a:moveTo>
                    <a:pt x="248" y="24"/>
                  </a:moveTo>
                  <a:lnTo>
                    <a:pt x="242" y="28"/>
                  </a:lnTo>
                  <a:lnTo>
                    <a:pt x="225" y="35"/>
                  </a:lnTo>
                  <a:lnTo>
                    <a:pt x="214" y="40"/>
                  </a:lnTo>
                  <a:lnTo>
                    <a:pt x="200" y="47"/>
                  </a:lnTo>
                  <a:lnTo>
                    <a:pt x="185" y="55"/>
                  </a:lnTo>
                  <a:lnTo>
                    <a:pt x="177" y="61"/>
                  </a:lnTo>
                  <a:lnTo>
                    <a:pt x="169" y="65"/>
                  </a:lnTo>
                  <a:lnTo>
                    <a:pt x="160" y="69"/>
                  </a:lnTo>
                  <a:lnTo>
                    <a:pt x="153" y="76"/>
                  </a:lnTo>
                  <a:lnTo>
                    <a:pt x="144" y="83"/>
                  </a:lnTo>
                  <a:lnTo>
                    <a:pt x="135" y="88"/>
                  </a:lnTo>
                  <a:lnTo>
                    <a:pt x="119" y="102"/>
                  </a:lnTo>
                  <a:lnTo>
                    <a:pt x="101" y="117"/>
                  </a:lnTo>
                  <a:lnTo>
                    <a:pt x="86" y="134"/>
                  </a:lnTo>
                  <a:lnTo>
                    <a:pt x="71" y="152"/>
                  </a:lnTo>
                  <a:lnTo>
                    <a:pt x="57" y="171"/>
                  </a:lnTo>
                  <a:lnTo>
                    <a:pt x="44" y="191"/>
                  </a:lnTo>
                  <a:lnTo>
                    <a:pt x="33" y="213"/>
                  </a:lnTo>
                  <a:lnTo>
                    <a:pt x="25" y="235"/>
                  </a:lnTo>
                  <a:lnTo>
                    <a:pt x="11" y="274"/>
                  </a:lnTo>
                  <a:lnTo>
                    <a:pt x="0" y="348"/>
                  </a:lnTo>
                  <a:lnTo>
                    <a:pt x="2" y="381"/>
                  </a:lnTo>
                  <a:lnTo>
                    <a:pt x="9" y="412"/>
                  </a:lnTo>
                  <a:lnTo>
                    <a:pt x="17" y="440"/>
                  </a:lnTo>
                  <a:lnTo>
                    <a:pt x="22" y="454"/>
                  </a:lnTo>
                  <a:lnTo>
                    <a:pt x="28" y="467"/>
                  </a:lnTo>
                  <a:lnTo>
                    <a:pt x="35" y="478"/>
                  </a:lnTo>
                  <a:lnTo>
                    <a:pt x="44" y="489"/>
                  </a:lnTo>
                  <a:lnTo>
                    <a:pt x="64" y="507"/>
                  </a:lnTo>
                  <a:lnTo>
                    <a:pt x="73" y="513"/>
                  </a:lnTo>
                  <a:lnTo>
                    <a:pt x="86" y="519"/>
                  </a:lnTo>
                  <a:lnTo>
                    <a:pt x="97" y="523"/>
                  </a:lnTo>
                  <a:lnTo>
                    <a:pt x="108" y="527"/>
                  </a:lnTo>
                  <a:lnTo>
                    <a:pt x="129" y="533"/>
                  </a:lnTo>
                  <a:lnTo>
                    <a:pt x="146" y="537"/>
                  </a:lnTo>
                  <a:lnTo>
                    <a:pt x="162" y="537"/>
                  </a:lnTo>
                  <a:lnTo>
                    <a:pt x="979" y="562"/>
                  </a:lnTo>
                  <a:lnTo>
                    <a:pt x="1118" y="527"/>
                  </a:lnTo>
                  <a:lnTo>
                    <a:pt x="1122" y="617"/>
                  </a:lnTo>
                  <a:lnTo>
                    <a:pt x="1213" y="560"/>
                  </a:lnTo>
                  <a:lnTo>
                    <a:pt x="1224" y="530"/>
                  </a:lnTo>
                  <a:lnTo>
                    <a:pt x="1230" y="515"/>
                  </a:lnTo>
                  <a:lnTo>
                    <a:pt x="1238" y="500"/>
                  </a:lnTo>
                  <a:lnTo>
                    <a:pt x="1247" y="483"/>
                  </a:lnTo>
                  <a:lnTo>
                    <a:pt x="1257" y="464"/>
                  </a:lnTo>
                  <a:lnTo>
                    <a:pt x="1268" y="447"/>
                  </a:lnTo>
                  <a:lnTo>
                    <a:pt x="1282" y="428"/>
                  </a:lnTo>
                  <a:lnTo>
                    <a:pt x="1297" y="412"/>
                  </a:lnTo>
                  <a:lnTo>
                    <a:pt x="1314" y="396"/>
                  </a:lnTo>
                  <a:lnTo>
                    <a:pt x="1322" y="390"/>
                  </a:lnTo>
                  <a:lnTo>
                    <a:pt x="1332" y="383"/>
                  </a:lnTo>
                  <a:lnTo>
                    <a:pt x="1341" y="377"/>
                  </a:lnTo>
                  <a:lnTo>
                    <a:pt x="1351" y="372"/>
                  </a:lnTo>
                  <a:lnTo>
                    <a:pt x="1362" y="366"/>
                  </a:lnTo>
                  <a:lnTo>
                    <a:pt x="1373" y="363"/>
                  </a:lnTo>
                  <a:lnTo>
                    <a:pt x="1395" y="358"/>
                  </a:lnTo>
                  <a:lnTo>
                    <a:pt x="1442" y="357"/>
                  </a:lnTo>
                  <a:lnTo>
                    <a:pt x="1486" y="359"/>
                  </a:lnTo>
                  <a:lnTo>
                    <a:pt x="1527" y="370"/>
                  </a:lnTo>
                  <a:lnTo>
                    <a:pt x="1547" y="377"/>
                  </a:lnTo>
                  <a:lnTo>
                    <a:pt x="1566" y="385"/>
                  </a:lnTo>
                  <a:lnTo>
                    <a:pt x="1584" y="395"/>
                  </a:lnTo>
                  <a:lnTo>
                    <a:pt x="1592" y="399"/>
                  </a:lnTo>
                  <a:lnTo>
                    <a:pt x="1599" y="405"/>
                  </a:lnTo>
                  <a:lnTo>
                    <a:pt x="1626" y="428"/>
                  </a:lnTo>
                  <a:lnTo>
                    <a:pt x="1648" y="454"/>
                  </a:lnTo>
                  <a:lnTo>
                    <a:pt x="1662" y="485"/>
                  </a:lnTo>
                  <a:lnTo>
                    <a:pt x="1673" y="516"/>
                  </a:lnTo>
                  <a:lnTo>
                    <a:pt x="1682" y="545"/>
                  </a:lnTo>
                  <a:lnTo>
                    <a:pt x="1693" y="599"/>
                  </a:lnTo>
                  <a:lnTo>
                    <a:pt x="1701" y="651"/>
                  </a:lnTo>
                  <a:lnTo>
                    <a:pt x="2623" y="560"/>
                  </a:lnTo>
                  <a:lnTo>
                    <a:pt x="2634" y="507"/>
                  </a:lnTo>
                  <a:lnTo>
                    <a:pt x="1931" y="526"/>
                  </a:lnTo>
                  <a:lnTo>
                    <a:pt x="1917" y="511"/>
                  </a:lnTo>
                  <a:lnTo>
                    <a:pt x="1899" y="493"/>
                  </a:lnTo>
                  <a:lnTo>
                    <a:pt x="1877" y="472"/>
                  </a:lnTo>
                  <a:lnTo>
                    <a:pt x="1863" y="460"/>
                  </a:lnTo>
                  <a:lnTo>
                    <a:pt x="1850" y="446"/>
                  </a:lnTo>
                  <a:lnTo>
                    <a:pt x="1833" y="432"/>
                  </a:lnTo>
                  <a:lnTo>
                    <a:pt x="1817" y="418"/>
                  </a:lnTo>
                  <a:lnTo>
                    <a:pt x="1800" y="403"/>
                  </a:lnTo>
                  <a:lnTo>
                    <a:pt x="1784" y="388"/>
                  </a:lnTo>
                  <a:lnTo>
                    <a:pt x="1764" y="373"/>
                  </a:lnTo>
                  <a:lnTo>
                    <a:pt x="1745" y="358"/>
                  </a:lnTo>
                  <a:lnTo>
                    <a:pt x="1726" y="341"/>
                  </a:lnTo>
                  <a:lnTo>
                    <a:pt x="1716" y="335"/>
                  </a:lnTo>
                  <a:lnTo>
                    <a:pt x="1705" y="326"/>
                  </a:lnTo>
                  <a:lnTo>
                    <a:pt x="1695" y="319"/>
                  </a:lnTo>
                  <a:lnTo>
                    <a:pt x="1684" y="313"/>
                  </a:lnTo>
                  <a:lnTo>
                    <a:pt x="1675" y="306"/>
                  </a:lnTo>
                  <a:lnTo>
                    <a:pt x="1664" y="297"/>
                  </a:lnTo>
                  <a:lnTo>
                    <a:pt x="1655" y="290"/>
                  </a:lnTo>
                  <a:lnTo>
                    <a:pt x="1646" y="284"/>
                  </a:lnTo>
                  <a:lnTo>
                    <a:pt x="1635" y="278"/>
                  </a:lnTo>
                  <a:lnTo>
                    <a:pt x="1625" y="271"/>
                  </a:lnTo>
                  <a:lnTo>
                    <a:pt x="1614" y="266"/>
                  </a:lnTo>
                  <a:lnTo>
                    <a:pt x="1604" y="259"/>
                  </a:lnTo>
                  <a:lnTo>
                    <a:pt x="1593" y="253"/>
                  </a:lnTo>
                  <a:lnTo>
                    <a:pt x="1584" y="249"/>
                  </a:lnTo>
                  <a:lnTo>
                    <a:pt x="1573" y="244"/>
                  </a:lnTo>
                  <a:lnTo>
                    <a:pt x="1563" y="240"/>
                  </a:lnTo>
                  <a:lnTo>
                    <a:pt x="1553" y="235"/>
                  </a:lnTo>
                  <a:lnTo>
                    <a:pt x="1544" y="231"/>
                  </a:lnTo>
                  <a:lnTo>
                    <a:pt x="1524" y="224"/>
                  </a:lnTo>
                  <a:lnTo>
                    <a:pt x="1505" y="219"/>
                  </a:lnTo>
                  <a:lnTo>
                    <a:pt x="1487" y="215"/>
                  </a:lnTo>
                  <a:lnTo>
                    <a:pt x="1471" y="213"/>
                  </a:lnTo>
                  <a:lnTo>
                    <a:pt x="1436" y="216"/>
                  </a:lnTo>
                  <a:lnTo>
                    <a:pt x="1407" y="226"/>
                  </a:lnTo>
                  <a:lnTo>
                    <a:pt x="1392" y="231"/>
                  </a:lnTo>
                  <a:lnTo>
                    <a:pt x="1377" y="237"/>
                  </a:lnTo>
                  <a:lnTo>
                    <a:pt x="1362" y="244"/>
                  </a:lnTo>
                  <a:lnTo>
                    <a:pt x="1348" y="252"/>
                  </a:lnTo>
                  <a:lnTo>
                    <a:pt x="1334" y="259"/>
                  </a:lnTo>
                  <a:lnTo>
                    <a:pt x="1321" y="267"/>
                  </a:lnTo>
                  <a:lnTo>
                    <a:pt x="1307" y="277"/>
                  </a:lnTo>
                  <a:lnTo>
                    <a:pt x="1300" y="282"/>
                  </a:lnTo>
                  <a:lnTo>
                    <a:pt x="1293" y="286"/>
                  </a:lnTo>
                  <a:lnTo>
                    <a:pt x="1286" y="290"/>
                  </a:lnTo>
                  <a:lnTo>
                    <a:pt x="1279" y="296"/>
                  </a:lnTo>
                  <a:lnTo>
                    <a:pt x="1272" y="299"/>
                  </a:lnTo>
                  <a:lnTo>
                    <a:pt x="1267" y="304"/>
                  </a:lnTo>
                  <a:lnTo>
                    <a:pt x="1260" y="308"/>
                  </a:lnTo>
                  <a:lnTo>
                    <a:pt x="1254" y="313"/>
                  </a:lnTo>
                  <a:lnTo>
                    <a:pt x="1247" y="318"/>
                  </a:lnTo>
                  <a:lnTo>
                    <a:pt x="1241" y="322"/>
                  </a:lnTo>
                  <a:lnTo>
                    <a:pt x="1234" y="328"/>
                  </a:lnTo>
                  <a:lnTo>
                    <a:pt x="1228" y="332"/>
                  </a:lnTo>
                  <a:lnTo>
                    <a:pt x="1223" y="336"/>
                  </a:lnTo>
                  <a:lnTo>
                    <a:pt x="1217" y="340"/>
                  </a:lnTo>
                  <a:lnTo>
                    <a:pt x="1212" y="344"/>
                  </a:lnTo>
                  <a:lnTo>
                    <a:pt x="1206" y="350"/>
                  </a:lnTo>
                  <a:lnTo>
                    <a:pt x="1194" y="358"/>
                  </a:lnTo>
                  <a:lnTo>
                    <a:pt x="1184" y="366"/>
                  </a:lnTo>
                  <a:lnTo>
                    <a:pt x="1173" y="373"/>
                  </a:lnTo>
                  <a:lnTo>
                    <a:pt x="1163" y="380"/>
                  </a:lnTo>
                  <a:lnTo>
                    <a:pt x="1154" y="385"/>
                  </a:lnTo>
                  <a:lnTo>
                    <a:pt x="1146" y="390"/>
                  </a:lnTo>
                  <a:lnTo>
                    <a:pt x="1137" y="395"/>
                  </a:lnTo>
                  <a:lnTo>
                    <a:pt x="1121" y="402"/>
                  </a:lnTo>
                  <a:lnTo>
                    <a:pt x="1107" y="405"/>
                  </a:lnTo>
                  <a:lnTo>
                    <a:pt x="1096" y="402"/>
                  </a:lnTo>
                  <a:lnTo>
                    <a:pt x="1086" y="395"/>
                  </a:lnTo>
                  <a:lnTo>
                    <a:pt x="1077" y="373"/>
                  </a:lnTo>
                  <a:lnTo>
                    <a:pt x="1072" y="351"/>
                  </a:lnTo>
                  <a:lnTo>
                    <a:pt x="1075" y="329"/>
                  </a:lnTo>
                  <a:lnTo>
                    <a:pt x="1082" y="311"/>
                  </a:lnTo>
                  <a:lnTo>
                    <a:pt x="1092" y="293"/>
                  </a:lnTo>
                  <a:lnTo>
                    <a:pt x="1099" y="281"/>
                  </a:lnTo>
                  <a:lnTo>
                    <a:pt x="1108" y="267"/>
                  </a:lnTo>
                  <a:lnTo>
                    <a:pt x="1112" y="165"/>
                  </a:lnTo>
                  <a:lnTo>
                    <a:pt x="1088" y="145"/>
                  </a:lnTo>
                  <a:lnTo>
                    <a:pt x="1078" y="138"/>
                  </a:lnTo>
                  <a:lnTo>
                    <a:pt x="1068" y="129"/>
                  </a:lnTo>
                  <a:lnTo>
                    <a:pt x="1061" y="124"/>
                  </a:lnTo>
                  <a:lnTo>
                    <a:pt x="1056" y="121"/>
                  </a:lnTo>
                  <a:lnTo>
                    <a:pt x="1050" y="117"/>
                  </a:lnTo>
                  <a:lnTo>
                    <a:pt x="1045" y="138"/>
                  </a:lnTo>
                  <a:lnTo>
                    <a:pt x="1035" y="158"/>
                  </a:lnTo>
                  <a:lnTo>
                    <a:pt x="1028" y="169"/>
                  </a:lnTo>
                  <a:lnTo>
                    <a:pt x="1019" y="182"/>
                  </a:lnTo>
                  <a:lnTo>
                    <a:pt x="1002" y="201"/>
                  </a:lnTo>
                  <a:lnTo>
                    <a:pt x="990" y="212"/>
                  </a:lnTo>
                  <a:lnTo>
                    <a:pt x="977" y="216"/>
                  </a:lnTo>
                  <a:lnTo>
                    <a:pt x="972" y="275"/>
                  </a:lnTo>
                  <a:lnTo>
                    <a:pt x="964" y="297"/>
                  </a:lnTo>
                  <a:lnTo>
                    <a:pt x="958" y="310"/>
                  </a:lnTo>
                  <a:lnTo>
                    <a:pt x="951" y="321"/>
                  </a:lnTo>
                  <a:lnTo>
                    <a:pt x="933" y="337"/>
                  </a:lnTo>
                  <a:lnTo>
                    <a:pt x="922" y="344"/>
                  </a:lnTo>
                  <a:lnTo>
                    <a:pt x="908" y="350"/>
                  </a:lnTo>
                  <a:lnTo>
                    <a:pt x="881" y="355"/>
                  </a:lnTo>
                  <a:lnTo>
                    <a:pt x="858" y="357"/>
                  </a:lnTo>
                  <a:lnTo>
                    <a:pt x="838" y="352"/>
                  </a:lnTo>
                  <a:lnTo>
                    <a:pt x="822" y="346"/>
                  </a:lnTo>
                  <a:lnTo>
                    <a:pt x="796" y="321"/>
                  </a:lnTo>
                  <a:lnTo>
                    <a:pt x="783" y="303"/>
                  </a:lnTo>
                  <a:lnTo>
                    <a:pt x="773" y="282"/>
                  </a:lnTo>
                  <a:lnTo>
                    <a:pt x="768" y="259"/>
                  </a:lnTo>
                  <a:lnTo>
                    <a:pt x="767" y="235"/>
                  </a:lnTo>
                  <a:lnTo>
                    <a:pt x="769" y="212"/>
                  </a:lnTo>
                  <a:lnTo>
                    <a:pt x="775" y="190"/>
                  </a:lnTo>
                  <a:lnTo>
                    <a:pt x="782" y="172"/>
                  </a:lnTo>
                  <a:lnTo>
                    <a:pt x="789" y="157"/>
                  </a:lnTo>
                  <a:lnTo>
                    <a:pt x="796" y="143"/>
                  </a:lnTo>
                  <a:lnTo>
                    <a:pt x="733" y="0"/>
                  </a:lnTo>
                  <a:lnTo>
                    <a:pt x="707" y="500"/>
                  </a:lnTo>
                  <a:lnTo>
                    <a:pt x="426" y="491"/>
                  </a:lnTo>
                  <a:lnTo>
                    <a:pt x="390" y="380"/>
                  </a:lnTo>
                  <a:lnTo>
                    <a:pt x="383" y="385"/>
                  </a:lnTo>
                  <a:lnTo>
                    <a:pt x="375" y="390"/>
                  </a:lnTo>
                  <a:lnTo>
                    <a:pt x="364" y="396"/>
                  </a:lnTo>
                  <a:lnTo>
                    <a:pt x="350" y="405"/>
                  </a:lnTo>
                  <a:lnTo>
                    <a:pt x="335" y="413"/>
                  </a:lnTo>
                  <a:lnTo>
                    <a:pt x="317" y="420"/>
                  </a:lnTo>
                  <a:lnTo>
                    <a:pt x="301" y="427"/>
                  </a:lnTo>
                  <a:lnTo>
                    <a:pt x="282" y="435"/>
                  </a:lnTo>
                  <a:lnTo>
                    <a:pt x="261" y="438"/>
                  </a:lnTo>
                  <a:lnTo>
                    <a:pt x="221" y="440"/>
                  </a:lnTo>
                  <a:lnTo>
                    <a:pt x="184" y="429"/>
                  </a:lnTo>
                  <a:lnTo>
                    <a:pt x="152" y="403"/>
                  </a:lnTo>
                  <a:lnTo>
                    <a:pt x="140" y="384"/>
                  </a:lnTo>
                  <a:lnTo>
                    <a:pt x="127" y="366"/>
                  </a:lnTo>
                  <a:lnTo>
                    <a:pt x="118" y="350"/>
                  </a:lnTo>
                  <a:lnTo>
                    <a:pt x="109" y="332"/>
                  </a:lnTo>
                  <a:lnTo>
                    <a:pt x="93" y="267"/>
                  </a:lnTo>
                  <a:lnTo>
                    <a:pt x="95" y="212"/>
                  </a:lnTo>
                  <a:lnTo>
                    <a:pt x="104" y="187"/>
                  </a:lnTo>
                  <a:lnTo>
                    <a:pt x="113" y="167"/>
                  </a:lnTo>
                  <a:lnTo>
                    <a:pt x="127" y="145"/>
                  </a:lnTo>
                  <a:lnTo>
                    <a:pt x="146" y="123"/>
                  </a:lnTo>
                  <a:lnTo>
                    <a:pt x="170" y="99"/>
                  </a:lnTo>
                  <a:lnTo>
                    <a:pt x="193" y="76"/>
                  </a:lnTo>
                  <a:lnTo>
                    <a:pt x="214" y="55"/>
                  </a:lnTo>
                  <a:lnTo>
                    <a:pt x="232" y="39"/>
                  </a:lnTo>
                  <a:lnTo>
                    <a:pt x="248" y="24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7" name="CustomShape 7"/>
            <p:cNvSpPr/>
            <p:nvPr/>
          </p:nvSpPr>
          <p:spPr>
            <a:xfrm>
              <a:off x="1986120" y="4927680"/>
              <a:ext cx="617040" cy="139320"/>
            </a:xfrm>
            <a:custGeom>
              <a:avLst/>
              <a:gdLst/>
              <a:ahLst/>
              <a:cxnLst/>
              <a:rect l="l" t="t" r="r" b="b"/>
              <a:pathLst>
                <a:path w="1169" h="264">
                  <a:moveTo>
                    <a:pt x="48" y="0"/>
                  </a:moveTo>
                  <a:lnTo>
                    <a:pt x="35" y="16"/>
                  </a:lnTo>
                  <a:lnTo>
                    <a:pt x="22" y="33"/>
                  </a:lnTo>
                  <a:lnTo>
                    <a:pt x="10" y="55"/>
                  </a:lnTo>
                  <a:lnTo>
                    <a:pt x="0" y="108"/>
                  </a:lnTo>
                  <a:lnTo>
                    <a:pt x="2" y="123"/>
                  </a:lnTo>
                  <a:lnTo>
                    <a:pt x="9" y="139"/>
                  </a:lnTo>
                  <a:lnTo>
                    <a:pt x="15" y="154"/>
                  </a:lnTo>
                  <a:lnTo>
                    <a:pt x="29" y="168"/>
                  </a:lnTo>
                  <a:lnTo>
                    <a:pt x="33" y="170"/>
                  </a:lnTo>
                  <a:lnTo>
                    <a:pt x="39" y="176"/>
                  </a:lnTo>
                  <a:lnTo>
                    <a:pt x="54" y="181"/>
                  </a:lnTo>
                  <a:lnTo>
                    <a:pt x="72" y="188"/>
                  </a:lnTo>
                  <a:lnTo>
                    <a:pt x="97" y="195"/>
                  </a:lnTo>
                  <a:lnTo>
                    <a:pt x="123" y="201"/>
                  </a:lnTo>
                  <a:lnTo>
                    <a:pt x="153" y="207"/>
                  </a:lnTo>
                  <a:lnTo>
                    <a:pt x="186" y="213"/>
                  </a:lnTo>
                  <a:lnTo>
                    <a:pt x="224" y="218"/>
                  </a:lnTo>
                  <a:lnTo>
                    <a:pt x="262" y="224"/>
                  </a:lnTo>
                  <a:lnTo>
                    <a:pt x="303" y="229"/>
                  </a:lnTo>
                  <a:lnTo>
                    <a:pt x="346" y="234"/>
                  </a:lnTo>
                  <a:lnTo>
                    <a:pt x="392" y="238"/>
                  </a:lnTo>
                  <a:lnTo>
                    <a:pt x="437" y="243"/>
                  </a:lnTo>
                  <a:lnTo>
                    <a:pt x="484" y="246"/>
                  </a:lnTo>
                  <a:lnTo>
                    <a:pt x="579" y="253"/>
                  </a:lnTo>
                  <a:lnTo>
                    <a:pt x="673" y="258"/>
                  </a:lnTo>
                  <a:lnTo>
                    <a:pt x="765" y="261"/>
                  </a:lnTo>
                  <a:lnTo>
                    <a:pt x="930" y="264"/>
                  </a:lnTo>
                  <a:lnTo>
                    <a:pt x="1054" y="261"/>
                  </a:lnTo>
                  <a:lnTo>
                    <a:pt x="1093" y="254"/>
                  </a:lnTo>
                  <a:lnTo>
                    <a:pt x="1114" y="247"/>
                  </a:lnTo>
                  <a:lnTo>
                    <a:pt x="1147" y="207"/>
                  </a:lnTo>
                  <a:lnTo>
                    <a:pt x="1163" y="155"/>
                  </a:lnTo>
                  <a:lnTo>
                    <a:pt x="1169" y="95"/>
                  </a:lnTo>
                  <a:lnTo>
                    <a:pt x="1156" y="104"/>
                  </a:lnTo>
                  <a:lnTo>
                    <a:pt x="1150" y="110"/>
                  </a:lnTo>
                  <a:lnTo>
                    <a:pt x="1143" y="115"/>
                  </a:lnTo>
                  <a:lnTo>
                    <a:pt x="1132" y="122"/>
                  </a:lnTo>
                  <a:lnTo>
                    <a:pt x="1121" y="128"/>
                  </a:lnTo>
                  <a:lnTo>
                    <a:pt x="1107" y="134"/>
                  </a:lnTo>
                  <a:lnTo>
                    <a:pt x="1090" y="141"/>
                  </a:lnTo>
                  <a:lnTo>
                    <a:pt x="1074" y="147"/>
                  </a:lnTo>
                  <a:lnTo>
                    <a:pt x="1054" y="154"/>
                  </a:lnTo>
                  <a:lnTo>
                    <a:pt x="1032" y="159"/>
                  </a:lnTo>
                  <a:lnTo>
                    <a:pt x="1009" y="163"/>
                  </a:lnTo>
                  <a:lnTo>
                    <a:pt x="983" y="169"/>
                  </a:lnTo>
                  <a:lnTo>
                    <a:pt x="955" y="172"/>
                  </a:lnTo>
                  <a:lnTo>
                    <a:pt x="875" y="176"/>
                  </a:lnTo>
                  <a:lnTo>
                    <a:pt x="758" y="177"/>
                  </a:lnTo>
                  <a:lnTo>
                    <a:pt x="469" y="169"/>
                  </a:lnTo>
                  <a:lnTo>
                    <a:pt x="325" y="161"/>
                  </a:lnTo>
                  <a:lnTo>
                    <a:pt x="259" y="154"/>
                  </a:lnTo>
                  <a:lnTo>
                    <a:pt x="199" y="147"/>
                  </a:lnTo>
                  <a:lnTo>
                    <a:pt x="148" y="140"/>
                  </a:lnTo>
                  <a:lnTo>
                    <a:pt x="106" y="132"/>
                  </a:lnTo>
                  <a:lnTo>
                    <a:pt x="76" y="122"/>
                  </a:lnTo>
                  <a:lnTo>
                    <a:pt x="60" y="111"/>
                  </a:lnTo>
                  <a:lnTo>
                    <a:pt x="46" y="89"/>
                  </a:lnTo>
                  <a:lnTo>
                    <a:pt x="43" y="70"/>
                  </a:lnTo>
                  <a:lnTo>
                    <a:pt x="44" y="51"/>
                  </a:lnTo>
                  <a:lnTo>
                    <a:pt x="51" y="34"/>
                  </a:lnTo>
                  <a:lnTo>
                    <a:pt x="61" y="20"/>
                  </a:lnTo>
                  <a:lnTo>
                    <a:pt x="69" y="9"/>
                  </a:lnTo>
                  <a:lnTo>
                    <a:pt x="80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8" name="CustomShape 8"/>
            <p:cNvSpPr/>
            <p:nvPr/>
          </p:nvSpPr>
          <p:spPr>
            <a:xfrm>
              <a:off x="2130480" y="5032440"/>
              <a:ext cx="263160" cy="114120"/>
            </a:xfrm>
            <a:custGeom>
              <a:avLst/>
              <a:gdLst/>
              <a:ahLst/>
              <a:cxnLst/>
              <a:rect l="l" t="t" r="r" b="b"/>
              <a:pathLst>
                <a:path w="499" h="215">
                  <a:moveTo>
                    <a:pt x="0" y="0"/>
                  </a:moveTo>
                  <a:lnTo>
                    <a:pt x="4" y="19"/>
                  </a:lnTo>
                  <a:lnTo>
                    <a:pt x="8" y="41"/>
                  </a:lnTo>
                  <a:lnTo>
                    <a:pt x="18" y="69"/>
                  </a:lnTo>
                  <a:lnTo>
                    <a:pt x="25" y="84"/>
                  </a:lnTo>
                  <a:lnTo>
                    <a:pt x="33" y="99"/>
                  </a:lnTo>
                  <a:lnTo>
                    <a:pt x="41" y="114"/>
                  </a:lnTo>
                  <a:lnTo>
                    <a:pt x="54" y="130"/>
                  </a:lnTo>
                  <a:lnTo>
                    <a:pt x="66" y="143"/>
                  </a:lnTo>
                  <a:lnTo>
                    <a:pt x="81" y="157"/>
                  </a:lnTo>
                  <a:lnTo>
                    <a:pt x="90" y="164"/>
                  </a:lnTo>
                  <a:lnTo>
                    <a:pt x="99" y="169"/>
                  </a:lnTo>
                  <a:lnTo>
                    <a:pt x="108" y="176"/>
                  </a:lnTo>
                  <a:lnTo>
                    <a:pt x="119" y="182"/>
                  </a:lnTo>
                  <a:lnTo>
                    <a:pt x="128" y="187"/>
                  </a:lnTo>
                  <a:lnTo>
                    <a:pt x="139" y="191"/>
                  </a:lnTo>
                  <a:lnTo>
                    <a:pt x="149" y="196"/>
                  </a:lnTo>
                  <a:lnTo>
                    <a:pt x="160" y="200"/>
                  </a:lnTo>
                  <a:lnTo>
                    <a:pt x="182" y="207"/>
                  </a:lnTo>
                  <a:lnTo>
                    <a:pt x="203" y="211"/>
                  </a:lnTo>
                  <a:lnTo>
                    <a:pt x="245" y="215"/>
                  </a:lnTo>
                  <a:lnTo>
                    <a:pt x="285" y="215"/>
                  </a:lnTo>
                  <a:lnTo>
                    <a:pt x="324" y="209"/>
                  </a:lnTo>
                  <a:lnTo>
                    <a:pt x="357" y="201"/>
                  </a:lnTo>
                  <a:lnTo>
                    <a:pt x="372" y="197"/>
                  </a:lnTo>
                  <a:lnTo>
                    <a:pt x="386" y="191"/>
                  </a:lnTo>
                  <a:lnTo>
                    <a:pt x="397" y="185"/>
                  </a:lnTo>
                  <a:lnTo>
                    <a:pt x="408" y="178"/>
                  </a:lnTo>
                  <a:lnTo>
                    <a:pt x="426" y="161"/>
                  </a:lnTo>
                  <a:lnTo>
                    <a:pt x="444" y="141"/>
                  </a:lnTo>
                  <a:lnTo>
                    <a:pt x="459" y="117"/>
                  </a:lnTo>
                  <a:lnTo>
                    <a:pt x="471" y="92"/>
                  </a:lnTo>
                  <a:lnTo>
                    <a:pt x="484" y="70"/>
                  </a:lnTo>
                  <a:lnTo>
                    <a:pt x="492" y="52"/>
                  </a:lnTo>
                  <a:lnTo>
                    <a:pt x="49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9" name="CustomShape 9"/>
            <p:cNvSpPr/>
            <p:nvPr/>
          </p:nvSpPr>
          <p:spPr>
            <a:xfrm>
              <a:off x="2373480" y="4624560"/>
              <a:ext cx="1158480" cy="304560"/>
            </a:xfrm>
            <a:custGeom>
              <a:avLst/>
              <a:gdLst/>
              <a:ahLst/>
              <a:cxnLst/>
              <a:rect l="l" t="t" r="r" b="b"/>
              <a:pathLst>
                <a:path w="2189" h="575">
                  <a:moveTo>
                    <a:pt x="33" y="273"/>
                  </a:moveTo>
                  <a:lnTo>
                    <a:pt x="42" y="266"/>
                  </a:lnTo>
                  <a:lnTo>
                    <a:pt x="51" y="258"/>
                  </a:lnTo>
                  <a:lnTo>
                    <a:pt x="57" y="252"/>
                  </a:lnTo>
                  <a:lnTo>
                    <a:pt x="64" y="249"/>
                  </a:lnTo>
                  <a:lnTo>
                    <a:pt x="71" y="245"/>
                  </a:lnTo>
                  <a:lnTo>
                    <a:pt x="79" y="242"/>
                  </a:lnTo>
                  <a:lnTo>
                    <a:pt x="95" y="237"/>
                  </a:lnTo>
                  <a:lnTo>
                    <a:pt x="115" y="235"/>
                  </a:lnTo>
                  <a:lnTo>
                    <a:pt x="135" y="240"/>
                  </a:lnTo>
                  <a:lnTo>
                    <a:pt x="155" y="248"/>
                  </a:lnTo>
                  <a:lnTo>
                    <a:pt x="166" y="253"/>
                  </a:lnTo>
                  <a:lnTo>
                    <a:pt x="174" y="259"/>
                  </a:lnTo>
                  <a:lnTo>
                    <a:pt x="206" y="284"/>
                  </a:lnTo>
                  <a:lnTo>
                    <a:pt x="225" y="311"/>
                  </a:lnTo>
                  <a:lnTo>
                    <a:pt x="232" y="335"/>
                  </a:lnTo>
                  <a:lnTo>
                    <a:pt x="237" y="396"/>
                  </a:lnTo>
                  <a:lnTo>
                    <a:pt x="244" y="438"/>
                  </a:lnTo>
                  <a:lnTo>
                    <a:pt x="251" y="430"/>
                  </a:lnTo>
                  <a:lnTo>
                    <a:pt x="269" y="406"/>
                  </a:lnTo>
                  <a:lnTo>
                    <a:pt x="281" y="374"/>
                  </a:lnTo>
                  <a:lnTo>
                    <a:pt x="284" y="341"/>
                  </a:lnTo>
                  <a:lnTo>
                    <a:pt x="280" y="324"/>
                  </a:lnTo>
                  <a:lnTo>
                    <a:pt x="273" y="307"/>
                  </a:lnTo>
                  <a:lnTo>
                    <a:pt x="266" y="292"/>
                  </a:lnTo>
                  <a:lnTo>
                    <a:pt x="257" y="278"/>
                  </a:lnTo>
                  <a:lnTo>
                    <a:pt x="248" y="264"/>
                  </a:lnTo>
                  <a:lnTo>
                    <a:pt x="239" y="252"/>
                  </a:lnTo>
                  <a:lnTo>
                    <a:pt x="221" y="235"/>
                  </a:lnTo>
                  <a:lnTo>
                    <a:pt x="210" y="229"/>
                  </a:lnTo>
                  <a:lnTo>
                    <a:pt x="197" y="223"/>
                  </a:lnTo>
                  <a:lnTo>
                    <a:pt x="184" y="218"/>
                  </a:lnTo>
                  <a:lnTo>
                    <a:pt x="170" y="212"/>
                  </a:lnTo>
                  <a:lnTo>
                    <a:pt x="146" y="205"/>
                  </a:lnTo>
                  <a:lnTo>
                    <a:pt x="137" y="204"/>
                  </a:lnTo>
                  <a:lnTo>
                    <a:pt x="149" y="200"/>
                  </a:lnTo>
                  <a:lnTo>
                    <a:pt x="179" y="194"/>
                  </a:lnTo>
                  <a:lnTo>
                    <a:pt x="221" y="193"/>
                  </a:lnTo>
                  <a:lnTo>
                    <a:pt x="266" y="200"/>
                  </a:lnTo>
                  <a:lnTo>
                    <a:pt x="287" y="208"/>
                  </a:lnTo>
                  <a:lnTo>
                    <a:pt x="304" y="216"/>
                  </a:lnTo>
                  <a:lnTo>
                    <a:pt x="317" y="224"/>
                  </a:lnTo>
                  <a:lnTo>
                    <a:pt x="328" y="231"/>
                  </a:lnTo>
                  <a:lnTo>
                    <a:pt x="345" y="249"/>
                  </a:lnTo>
                  <a:lnTo>
                    <a:pt x="350" y="245"/>
                  </a:lnTo>
                  <a:lnTo>
                    <a:pt x="357" y="241"/>
                  </a:lnTo>
                  <a:lnTo>
                    <a:pt x="367" y="234"/>
                  </a:lnTo>
                  <a:lnTo>
                    <a:pt x="378" y="227"/>
                  </a:lnTo>
                  <a:lnTo>
                    <a:pt x="393" y="219"/>
                  </a:lnTo>
                  <a:lnTo>
                    <a:pt x="400" y="215"/>
                  </a:lnTo>
                  <a:lnTo>
                    <a:pt x="410" y="211"/>
                  </a:lnTo>
                  <a:lnTo>
                    <a:pt x="418" y="205"/>
                  </a:lnTo>
                  <a:lnTo>
                    <a:pt x="428" y="202"/>
                  </a:lnTo>
                  <a:lnTo>
                    <a:pt x="437" y="197"/>
                  </a:lnTo>
                  <a:lnTo>
                    <a:pt x="447" y="193"/>
                  </a:lnTo>
                  <a:lnTo>
                    <a:pt x="458" y="190"/>
                  </a:lnTo>
                  <a:lnTo>
                    <a:pt x="470" y="185"/>
                  </a:lnTo>
                  <a:lnTo>
                    <a:pt x="492" y="178"/>
                  </a:lnTo>
                  <a:lnTo>
                    <a:pt x="518" y="172"/>
                  </a:lnTo>
                  <a:lnTo>
                    <a:pt x="545" y="167"/>
                  </a:lnTo>
                  <a:lnTo>
                    <a:pt x="572" y="164"/>
                  </a:lnTo>
                  <a:lnTo>
                    <a:pt x="630" y="163"/>
                  </a:lnTo>
                  <a:lnTo>
                    <a:pt x="800" y="175"/>
                  </a:lnTo>
                  <a:lnTo>
                    <a:pt x="831" y="185"/>
                  </a:lnTo>
                  <a:lnTo>
                    <a:pt x="848" y="190"/>
                  </a:lnTo>
                  <a:lnTo>
                    <a:pt x="866" y="198"/>
                  </a:lnTo>
                  <a:lnTo>
                    <a:pt x="875" y="202"/>
                  </a:lnTo>
                  <a:lnTo>
                    <a:pt x="884" y="208"/>
                  </a:lnTo>
                  <a:lnTo>
                    <a:pt x="895" y="212"/>
                  </a:lnTo>
                  <a:lnTo>
                    <a:pt x="904" y="219"/>
                  </a:lnTo>
                  <a:lnTo>
                    <a:pt x="917" y="224"/>
                  </a:lnTo>
                  <a:lnTo>
                    <a:pt x="926" y="231"/>
                  </a:lnTo>
                  <a:lnTo>
                    <a:pt x="940" y="238"/>
                  </a:lnTo>
                  <a:lnTo>
                    <a:pt x="953" y="246"/>
                  </a:lnTo>
                  <a:lnTo>
                    <a:pt x="966" y="256"/>
                  </a:lnTo>
                  <a:lnTo>
                    <a:pt x="973" y="260"/>
                  </a:lnTo>
                  <a:lnTo>
                    <a:pt x="980" y="266"/>
                  </a:lnTo>
                  <a:lnTo>
                    <a:pt x="1006" y="286"/>
                  </a:lnTo>
                  <a:lnTo>
                    <a:pt x="1032" y="311"/>
                  </a:lnTo>
                  <a:lnTo>
                    <a:pt x="1059" y="335"/>
                  </a:lnTo>
                  <a:lnTo>
                    <a:pt x="1072" y="350"/>
                  </a:lnTo>
                  <a:lnTo>
                    <a:pt x="1085" y="363"/>
                  </a:lnTo>
                  <a:lnTo>
                    <a:pt x="1097" y="376"/>
                  </a:lnTo>
                  <a:lnTo>
                    <a:pt x="1110" y="390"/>
                  </a:lnTo>
                  <a:lnTo>
                    <a:pt x="1122" y="403"/>
                  </a:lnTo>
                  <a:lnTo>
                    <a:pt x="1133" y="419"/>
                  </a:lnTo>
                  <a:lnTo>
                    <a:pt x="1144" y="432"/>
                  </a:lnTo>
                  <a:lnTo>
                    <a:pt x="1155" y="445"/>
                  </a:lnTo>
                  <a:lnTo>
                    <a:pt x="1166" y="458"/>
                  </a:lnTo>
                  <a:lnTo>
                    <a:pt x="1176" y="472"/>
                  </a:lnTo>
                  <a:lnTo>
                    <a:pt x="1195" y="496"/>
                  </a:lnTo>
                  <a:lnTo>
                    <a:pt x="1212" y="518"/>
                  </a:lnTo>
                  <a:lnTo>
                    <a:pt x="1225" y="538"/>
                  </a:lnTo>
                  <a:lnTo>
                    <a:pt x="1236" y="553"/>
                  </a:lnTo>
                  <a:lnTo>
                    <a:pt x="1246" y="566"/>
                  </a:lnTo>
                  <a:lnTo>
                    <a:pt x="1253" y="575"/>
                  </a:lnTo>
                  <a:lnTo>
                    <a:pt x="1839" y="533"/>
                  </a:lnTo>
                  <a:lnTo>
                    <a:pt x="1830" y="502"/>
                  </a:lnTo>
                  <a:lnTo>
                    <a:pt x="1818" y="431"/>
                  </a:lnTo>
                  <a:lnTo>
                    <a:pt x="1819" y="384"/>
                  </a:lnTo>
                  <a:lnTo>
                    <a:pt x="1829" y="336"/>
                  </a:lnTo>
                  <a:lnTo>
                    <a:pt x="1837" y="313"/>
                  </a:lnTo>
                  <a:lnTo>
                    <a:pt x="1843" y="300"/>
                  </a:lnTo>
                  <a:lnTo>
                    <a:pt x="1850" y="289"/>
                  </a:lnTo>
                  <a:lnTo>
                    <a:pt x="1857" y="277"/>
                  </a:lnTo>
                  <a:lnTo>
                    <a:pt x="1865" y="266"/>
                  </a:lnTo>
                  <a:lnTo>
                    <a:pt x="1884" y="244"/>
                  </a:lnTo>
                  <a:lnTo>
                    <a:pt x="1903" y="222"/>
                  </a:lnTo>
                  <a:lnTo>
                    <a:pt x="1920" y="205"/>
                  </a:lnTo>
                  <a:lnTo>
                    <a:pt x="1935" y="189"/>
                  </a:lnTo>
                  <a:lnTo>
                    <a:pt x="1947" y="175"/>
                  </a:lnTo>
                  <a:lnTo>
                    <a:pt x="1968" y="152"/>
                  </a:lnTo>
                  <a:lnTo>
                    <a:pt x="1986" y="135"/>
                  </a:lnTo>
                  <a:lnTo>
                    <a:pt x="2000" y="124"/>
                  </a:lnTo>
                  <a:lnTo>
                    <a:pt x="2008" y="120"/>
                  </a:lnTo>
                  <a:lnTo>
                    <a:pt x="2016" y="116"/>
                  </a:lnTo>
                  <a:lnTo>
                    <a:pt x="2036" y="110"/>
                  </a:lnTo>
                  <a:lnTo>
                    <a:pt x="2062" y="106"/>
                  </a:lnTo>
                  <a:lnTo>
                    <a:pt x="2116" y="102"/>
                  </a:lnTo>
                  <a:lnTo>
                    <a:pt x="2156" y="99"/>
                  </a:lnTo>
                  <a:lnTo>
                    <a:pt x="2189" y="99"/>
                  </a:lnTo>
                  <a:lnTo>
                    <a:pt x="2088" y="0"/>
                  </a:lnTo>
                  <a:lnTo>
                    <a:pt x="1232" y="17"/>
                  </a:lnTo>
                  <a:lnTo>
                    <a:pt x="0" y="94"/>
                  </a:lnTo>
                  <a:lnTo>
                    <a:pt x="33" y="273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0" name="CustomShape 10"/>
            <p:cNvSpPr/>
            <p:nvPr/>
          </p:nvSpPr>
          <p:spPr>
            <a:xfrm>
              <a:off x="2068560" y="4737240"/>
              <a:ext cx="126720" cy="134640"/>
            </a:xfrm>
            <a:custGeom>
              <a:avLst/>
              <a:gdLst/>
              <a:ahLst/>
              <a:cxnLst/>
              <a:rect l="l" t="t" r="r" b="b"/>
              <a:pathLst>
                <a:path w="240" h="255">
                  <a:moveTo>
                    <a:pt x="43" y="237"/>
                  </a:moveTo>
                  <a:lnTo>
                    <a:pt x="36" y="229"/>
                  </a:lnTo>
                  <a:lnTo>
                    <a:pt x="21" y="204"/>
                  </a:lnTo>
                  <a:lnTo>
                    <a:pt x="7" y="168"/>
                  </a:lnTo>
                  <a:lnTo>
                    <a:pt x="0" y="121"/>
                  </a:lnTo>
                  <a:lnTo>
                    <a:pt x="4" y="96"/>
                  </a:lnTo>
                  <a:lnTo>
                    <a:pt x="13" y="73"/>
                  </a:lnTo>
                  <a:lnTo>
                    <a:pt x="20" y="62"/>
                  </a:lnTo>
                  <a:lnTo>
                    <a:pt x="25" y="52"/>
                  </a:lnTo>
                  <a:lnTo>
                    <a:pt x="40" y="33"/>
                  </a:lnTo>
                  <a:lnTo>
                    <a:pt x="61" y="18"/>
                  </a:lnTo>
                  <a:lnTo>
                    <a:pt x="71" y="12"/>
                  </a:lnTo>
                  <a:lnTo>
                    <a:pt x="82" y="8"/>
                  </a:lnTo>
                  <a:lnTo>
                    <a:pt x="93" y="3"/>
                  </a:lnTo>
                  <a:lnTo>
                    <a:pt x="105" y="0"/>
                  </a:lnTo>
                  <a:lnTo>
                    <a:pt x="129" y="0"/>
                  </a:lnTo>
                  <a:lnTo>
                    <a:pt x="175" y="8"/>
                  </a:lnTo>
                  <a:lnTo>
                    <a:pt x="193" y="18"/>
                  </a:lnTo>
                  <a:lnTo>
                    <a:pt x="202" y="23"/>
                  </a:lnTo>
                  <a:lnTo>
                    <a:pt x="208" y="29"/>
                  </a:lnTo>
                  <a:lnTo>
                    <a:pt x="230" y="54"/>
                  </a:lnTo>
                  <a:lnTo>
                    <a:pt x="239" y="77"/>
                  </a:lnTo>
                  <a:lnTo>
                    <a:pt x="240" y="149"/>
                  </a:lnTo>
                  <a:lnTo>
                    <a:pt x="239" y="198"/>
                  </a:lnTo>
                  <a:lnTo>
                    <a:pt x="230" y="207"/>
                  </a:lnTo>
                  <a:lnTo>
                    <a:pt x="206" y="224"/>
                  </a:lnTo>
                  <a:lnTo>
                    <a:pt x="197" y="230"/>
                  </a:lnTo>
                  <a:lnTo>
                    <a:pt x="191" y="235"/>
                  </a:lnTo>
                  <a:lnTo>
                    <a:pt x="182" y="240"/>
                  </a:lnTo>
                  <a:lnTo>
                    <a:pt x="175" y="245"/>
                  </a:lnTo>
                  <a:lnTo>
                    <a:pt x="163" y="252"/>
                  </a:lnTo>
                  <a:lnTo>
                    <a:pt x="149" y="255"/>
                  </a:lnTo>
                  <a:lnTo>
                    <a:pt x="102" y="253"/>
                  </a:lnTo>
                  <a:lnTo>
                    <a:pt x="79" y="249"/>
                  </a:lnTo>
                  <a:lnTo>
                    <a:pt x="82" y="224"/>
                  </a:lnTo>
                  <a:lnTo>
                    <a:pt x="166" y="165"/>
                  </a:lnTo>
                  <a:lnTo>
                    <a:pt x="175" y="123"/>
                  </a:lnTo>
                  <a:lnTo>
                    <a:pt x="174" y="84"/>
                  </a:lnTo>
                  <a:lnTo>
                    <a:pt x="168" y="70"/>
                  </a:lnTo>
                  <a:lnTo>
                    <a:pt x="159" y="58"/>
                  </a:lnTo>
                  <a:lnTo>
                    <a:pt x="153" y="54"/>
                  </a:lnTo>
                  <a:lnTo>
                    <a:pt x="148" y="50"/>
                  </a:lnTo>
                  <a:lnTo>
                    <a:pt x="133" y="46"/>
                  </a:lnTo>
                  <a:lnTo>
                    <a:pt x="101" y="43"/>
                  </a:lnTo>
                  <a:lnTo>
                    <a:pt x="75" y="47"/>
                  </a:lnTo>
                  <a:lnTo>
                    <a:pt x="53" y="62"/>
                  </a:lnTo>
                  <a:lnTo>
                    <a:pt x="36" y="84"/>
                  </a:lnTo>
                  <a:lnTo>
                    <a:pt x="33" y="117"/>
                  </a:lnTo>
                  <a:lnTo>
                    <a:pt x="36" y="135"/>
                  </a:lnTo>
                  <a:lnTo>
                    <a:pt x="42" y="153"/>
                  </a:lnTo>
                  <a:lnTo>
                    <a:pt x="49" y="168"/>
                  </a:lnTo>
                  <a:lnTo>
                    <a:pt x="55" y="182"/>
                  </a:lnTo>
                  <a:lnTo>
                    <a:pt x="61" y="193"/>
                  </a:lnTo>
                  <a:lnTo>
                    <a:pt x="43" y="237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1" name="CustomShape 11"/>
            <p:cNvSpPr/>
            <p:nvPr/>
          </p:nvSpPr>
          <p:spPr>
            <a:xfrm>
              <a:off x="2085840" y="4832280"/>
              <a:ext cx="43920" cy="41040"/>
            </a:xfrm>
            <a:custGeom>
              <a:avLst/>
              <a:gdLst/>
              <a:ahLst/>
              <a:cxnLst/>
              <a:rect l="l" t="t" r="r" b="b"/>
              <a:pathLst>
                <a:path w="84" h="79">
                  <a:moveTo>
                    <a:pt x="5" y="0"/>
                  </a:moveTo>
                  <a:lnTo>
                    <a:pt x="84" y="49"/>
                  </a:lnTo>
                  <a:lnTo>
                    <a:pt x="62" y="79"/>
                  </a:lnTo>
                  <a:lnTo>
                    <a:pt x="0" y="4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2" name="CustomShape 12"/>
            <p:cNvSpPr/>
            <p:nvPr/>
          </p:nvSpPr>
          <p:spPr>
            <a:xfrm>
              <a:off x="2638440" y="4422600"/>
              <a:ext cx="391680" cy="185400"/>
            </a:xfrm>
            <a:custGeom>
              <a:avLst/>
              <a:gdLst/>
              <a:ahLst/>
              <a:cxnLst/>
              <a:rect l="l" t="t" r="r" b="b"/>
              <a:pathLst>
                <a:path w="742" h="352">
                  <a:moveTo>
                    <a:pt x="0" y="250"/>
                  </a:moveTo>
                  <a:lnTo>
                    <a:pt x="75" y="0"/>
                  </a:lnTo>
                  <a:lnTo>
                    <a:pt x="676" y="32"/>
                  </a:lnTo>
                  <a:lnTo>
                    <a:pt x="689" y="47"/>
                  </a:lnTo>
                  <a:lnTo>
                    <a:pt x="702" y="66"/>
                  </a:lnTo>
                  <a:lnTo>
                    <a:pt x="716" y="88"/>
                  </a:lnTo>
                  <a:lnTo>
                    <a:pt x="738" y="147"/>
                  </a:lnTo>
                  <a:lnTo>
                    <a:pt x="742" y="182"/>
                  </a:lnTo>
                  <a:lnTo>
                    <a:pt x="741" y="215"/>
                  </a:lnTo>
                  <a:lnTo>
                    <a:pt x="733" y="249"/>
                  </a:lnTo>
                  <a:lnTo>
                    <a:pt x="722" y="277"/>
                  </a:lnTo>
                  <a:lnTo>
                    <a:pt x="716" y="289"/>
                  </a:lnTo>
                  <a:lnTo>
                    <a:pt x="711" y="300"/>
                  </a:lnTo>
                  <a:lnTo>
                    <a:pt x="698" y="319"/>
                  </a:lnTo>
                  <a:lnTo>
                    <a:pt x="684" y="334"/>
                  </a:lnTo>
                  <a:lnTo>
                    <a:pt x="678" y="341"/>
                  </a:lnTo>
                  <a:lnTo>
                    <a:pt x="671" y="345"/>
                  </a:lnTo>
                  <a:lnTo>
                    <a:pt x="657" y="351"/>
                  </a:lnTo>
                  <a:lnTo>
                    <a:pt x="642" y="352"/>
                  </a:lnTo>
                  <a:lnTo>
                    <a:pt x="621" y="350"/>
                  </a:lnTo>
                  <a:lnTo>
                    <a:pt x="607" y="344"/>
                  </a:lnTo>
                  <a:lnTo>
                    <a:pt x="591" y="340"/>
                  </a:lnTo>
                  <a:lnTo>
                    <a:pt x="571" y="333"/>
                  </a:lnTo>
                  <a:lnTo>
                    <a:pt x="551" y="326"/>
                  </a:lnTo>
                  <a:lnTo>
                    <a:pt x="529" y="319"/>
                  </a:lnTo>
                  <a:lnTo>
                    <a:pt x="507" y="311"/>
                  </a:lnTo>
                  <a:lnTo>
                    <a:pt x="483" y="304"/>
                  </a:lnTo>
                  <a:lnTo>
                    <a:pt x="458" y="296"/>
                  </a:lnTo>
                  <a:lnTo>
                    <a:pt x="435" y="289"/>
                  </a:lnTo>
                  <a:lnTo>
                    <a:pt x="413" y="282"/>
                  </a:lnTo>
                  <a:lnTo>
                    <a:pt x="388" y="277"/>
                  </a:lnTo>
                  <a:lnTo>
                    <a:pt x="367" y="272"/>
                  </a:lnTo>
                  <a:lnTo>
                    <a:pt x="328" y="268"/>
                  </a:lnTo>
                  <a:lnTo>
                    <a:pt x="235" y="264"/>
                  </a:lnTo>
                  <a:lnTo>
                    <a:pt x="126" y="257"/>
                  </a:lnTo>
                  <a:lnTo>
                    <a:pt x="38" y="252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3" name="CustomShape 13"/>
            <p:cNvSpPr/>
            <p:nvPr/>
          </p:nvSpPr>
          <p:spPr>
            <a:xfrm>
              <a:off x="2584440" y="4343400"/>
              <a:ext cx="945720" cy="333000"/>
            </a:xfrm>
            <a:custGeom>
              <a:avLst/>
              <a:gdLst/>
              <a:ahLst/>
              <a:cxnLst/>
              <a:rect l="l" t="t" r="r" b="b"/>
              <a:pathLst>
                <a:path w="1788" h="629">
                  <a:moveTo>
                    <a:pt x="31" y="407"/>
                  </a:moveTo>
                  <a:lnTo>
                    <a:pt x="35" y="396"/>
                  </a:lnTo>
                  <a:lnTo>
                    <a:pt x="48" y="366"/>
                  </a:lnTo>
                  <a:lnTo>
                    <a:pt x="57" y="345"/>
                  </a:lnTo>
                  <a:lnTo>
                    <a:pt x="67" y="322"/>
                  </a:lnTo>
                  <a:lnTo>
                    <a:pt x="73" y="308"/>
                  </a:lnTo>
                  <a:lnTo>
                    <a:pt x="78" y="296"/>
                  </a:lnTo>
                  <a:lnTo>
                    <a:pt x="84" y="283"/>
                  </a:lnTo>
                  <a:lnTo>
                    <a:pt x="89" y="270"/>
                  </a:lnTo>
                  <a:lnTo>
                    <a:pt x="96" y="256"/>
                  </a:lnTo>
                  <a:lnTo>
                    <a:pt x="102" y="242"/>
                  </a:lnTo>
                  <a:lnTo>
                    <a:pt x="107" y="230"/>
                  </a:lnTo>
                  <a:lnTo>
                    <a:pt x="113" y="217"/>
                  </a:lnTo>
                  <a:lnTo>
                    <a:pt x="119" y="204"/>
                  </a:lnTo>
                  <a:lnTo>
                    <a:pt x="126" y="191"/>
                  </a:lnTo>
                  <a:lnTo>
                    <a:pt x="137" y="169"/>
                  </a:lnTo>
                  <a:lnTo>
                    <a:pt x="147" y="149"/>
                  </a:lnTo>
                  <a:lnTo>
                    <a:pt x="157" y="131"/>
                  </a:lnTo>
                  <a:lnTo>
                    <a:pt x="166" y="118"/>
                  </a:lnTo>
                  <a:lnTo>
                    <a:pt x="173" y="110"/>
                  </a:lnTo>
                  <a:lnTo>
                    <a:pt x="180" y="105"/>
                  </a:lnTo>
                  <a:lnTo>
                    <a:pt x="193" y="100"/>
                  </a:lnTo>
                  <a:lnTo>
                    <a:pt x="206" y="95"/>
                  </a:lnTo>
                  <a:lnTo>
                    <a:pt x="223" y="92"/>
                  </a:lnTo>
                  <a:lnTo>
                    <a:pt x="261" y="85"/>
                  </a:lnTo>
                  <a:lnTo>
                    <a:pt x="301" y="80"/>
                  </a:lnTo>
                  <a:lnTo>
                    <a:pt x="343" y="74"/>
                  </a:lnTo>
                  <a:lnTo>
                    <a:pt x="376" y="72"/>
                  </a:lnTo>
                  <a:lnTo>
                    <a:pt x="409" y="69"/>
                  </a:lnTo>
                  <a:lnTo>
                    <a:pt x="1526" y="102"/>
                  </a:lnTo>
                  <a:lnTo>
                    <a:pt x="1547" y="109"/>
                  </a:lnTo>
                  <a:lnTo>
                    <a:pt x="1566" y="118"/>
                  </a:lnTo>
                  <a:lnTo>
                    <a:pt x="1577" y="122"/>
                  </a:lnTo>
                  <a:lnTo>
                    <a:pt x="1587" y="128"/>
                  </a:lnTo>
                  <a:lnTo>
                    <a:pt x="1595" y="133"/>
                  </a:lnTo>
                  <a:lnTo>
                    <a:pt x="1604" y="140"/>
                  </a:lnTo>
                  <a:lnTo>
                    <a:pt x="1638" y="168"/>
                  </a:lnTo>
                  <a:lnTo>
                    <a:pt x="1653" y="183"/>
                  </a:lnTo>
                  <a:lnTo>
                    <a:pt x="1667" y="198"/>
                  </a:lnTo>
                  <a:lnTo>
                    <a:pt x="1679" y="213"/>
                  </a:lnTo>
                  <a:lnTo>
                    <a:pt x="1690" y="228"/>
                  </a:lnTo>
                  <a:lnTo>
                    <a:pt x="1701" y="244"/>
                  </a:lnTo>
                  <a:lnTo>
                    <a:pt x="1708" y="259"/>
                  </a:lnTo>
                  <a:lnTo>
                    <a:pt x="1725" y="304"/>
                  </a:lnTo>
                  <a:lnTo>
                    <a:pt x="1722" y="334"/>
                  </a:lnTo>
                  <a:lnTo>
                    <a:pt x="1715" y="359"/>
                  </a:lnTo>
                  <a:lnTo>
                    <a:pt x="1707" y="374"/>
                  </a:lnTo>
                  <a:lnTo>
                    <a:pt x="1703" y="380"/>
                  </a:lnTo>
                  <a:lnTo>
                    <a:pt x="1701" y="373"/>
                  </a:lnTo>
                  <a:lnTo>
                    <a:pt x="1693" y="356"/>
                  </a:lnTo>
                  <a:lnTo>
                    <a:pt x="1688" y="345"/>
                  </a:lnTo>
                  <a:lnTo>
                    <a:pt x="1679" y="332"/>
                  </a:lnTo>
                  <a:lnTo>
                    <a:pt x="1670" y="318"/>
                  </a:lnTo>
                  <a:lnTo>
                    <a:pt x="1660" y="303"/>
                  </a:lnTo>
                  <a:lnTo>
                    <a:pt x="1648" y="288"/>
                  </a:lnTo>
                  <a:lnTo>
                    <a:pt x="1634" y="272"/>
                  </a:lnTo>
                  <a:lnTo>
                    <a:pt x="1620" y="257"/>
                  </a:lnTo>
                  <a:lnTo>
                    <a:pt x="1602" y="242"/>
                  </a:lnTo>
                  <a:lnTo>
                    <a:pt x="1586" y="228"/>
                  </a:lnTo>
                  <a:lnTo>
                    <a:pt x="1575" y="223"/>
                  </a:lnTo>
                  <a:lnTo>
                    <a:pt x="1565" y="216"/>
                  </a:lnTo>
                  <a:lnTo>
                    <a:pt x="1554" y="209"/>
                  </a:lnTo>
                  <a:lnTo>
                    <a:pt x="1544" y="205"/>
                  </a:lnTo>
                  <a:lnTo>
                    <a:pt x="1533" y="201"/>
                  </a:lnTo>
                  <a:lnTo>
                    <a:pt x="1521" y="195"/>
                  </a:lnTo>
                  <a:lnTo>
                    <a:pt x="1496" y="187"/>
                  </a:lnTo>
                  <a:lnTo>
                    <a:pt x="1469" y="182"/>
                  </a:lnTo>
                  <a:lnTo>
                    <a:pt x="1438" y="175"/>
                  </a:lnTo>
                  <a:lnTo>
                    <a:pt x="1408" y="171"/>
                  </a:lnTo>
                  <a:lnTo>
                    <a:pt x="1378" y="165"/>
                  </a:lnTo>
                  <a:lnTo>
                    <a:pt x="1345" y="161"/>
                  </a:lnTo>
                  <a:lnTo>
                    <a:pt x="1277" y="155"/>
                  </a:lnTo>
                  <a:lnTo>
                    <a:pt x="1214" y="151"/>
                  </a:lnTo>
                  <a:lnTo>
                    <a:pt x="1156" y="150"/>
                  </a:lnTo>
                  <a:lnTo>
                    <a:pt x="1063" y="155"/>
                  </a:lnTo>
                  <a:lnTo>
                    <a:pt x="1032" y="162"/>
                  </a:lnTo>
                  <a:lnTo>
                    <a:pt x="1001" y="168"/>
                  </a:lnTo>
                  <a:lnTo>
                    <a:pt x="974" y="173"/>
                  </a:lnTo>
                  <a:lnTo>
                    <a:pt x="949" y="179"/>
                  </a:lnTo>
                  <a:lnTo>
                    <a:pt x="915" y="187"/>
                  </a:lnTo>
                  <a:lnTo>
                    <a:pt x="901" y="190"/>
                  </a:lnTo>
                  <a:lnTo>
                    <a:pt x="884" y="590"/>
                  </a:lnTo>
                  <a:lnTo>
                    <a:pt x="970" y="578"/>
                  </a:lnTo>
                  <a:lnTo>
                    <a:pt x="975" y="246"/>
                  </a:lnTo>
                  <a:lnTo>
                    <a:pt x="993" y="244"/>
                  </a:lnTo>
                  <a:lnTo>
                    <a:pt x="1040" y="238"/>
                  </a:lnTo>
                  <a:lnTo>
                    <a:pt x="1110" y="233"/>
                  </a:lnTo>
                  <a:lnTo>
                    <a:pt x="1193" y="227"/>
                  </a:lnTo>
                  <a:lnTo>
                    <a:pt x="1280" y="226"/>
                  </a:lnTo>
                  <a:lnTo>
                    <a:pt x="1364" y="230"/>
                  </a:lnTo>
                  <a:lnTo>
                    <a:pt x="1437" y="241"/>
                  </a:lnTo>
                  <a:lnTo>
                    <a:pt x="1466" y="249"/>
                  </a:lnTo>
                  <a:lnTo>
                    <a:pt x="1480" y="255"/>
                  </a:lnTo>
                  <a:lnTo>
                    <a:pt x="1491" y="263"/>
                  </a:lnTo>
                  <a:lnTo>
                    <a:pt x="1499" y="268"/>
                  </a:lnTo>
                  <a:lnTo>
                    <a:pt x="1508" y="274"/>
                  </a:lnTo>
                  <a:lnTo>
                    <a:pt x="1518" y="281"/>
                  </a:lnTo>
                  <a:lnTo>
                    <a:pt x="1526" y="286"/>
                  </a:lnTo>
                  <a:lnTo>
                    <a:pt x="1554" y="308"/>
                  </a:lnTo>
                  <a:lnTo>
                    <a:pt x="1575" y="330"/>
                  </a:lnTo>
                  <a:lnTo>
                    <a:pt x="1588" y="350"/>
                  </a:lnTo>
                  <a:lnTo>
                    <a:pt x="1604" y="391"/>
                  </a:lnTo>
                  <a:lnTo>
                    <a:pt x="1606" y="439"/>
                  </a:lnTo>
                  <a:lnTo>
                    <a:pt x="1599" y="534"/>
                  </a:lnTo>
                  <a:lnTo>
                    <a:pt x="1594" y="577"/>
                  </a:lnTo>
                  <a:lnTo>
                    <a:pt x="1780" y="629"/>
                  </a:lnTo>
                  <a:lnTo>
                    <a:pt x="1788" y="491"/>
                  </a:lnTo>
                  <a:lnTo>
                    <a:pt x="1787" y="377"/>
                  </a:lnTo>
                  <a:lnTo>
                    <a:pt x="1781" y="325"/>
                  </a:lnTo>
                  <a:lnTo>
                    <a:pt x="1772" y="283"/>
                  </a:lnTo>
                  <a:lnTo>
                    <a:pt x="1765" y="266"/>
                  </a:lnTo>
                  <a:lnTo>
                    <a:pt x="1757" y="248"/>
                  </a:lnTo>
                  <a:lnTo>
                    <a:pt x="1746" y="231"/>
                  </a:lnTo>
                  <a:lnTo>
                    <a:pt x="1733" y="213"/>
                  </a:lnTo>
                  <a:lnTo>
                    <a:pt x="1719" y="197"/>
                  </a:lnTo>
                  <a:lnTo>
                    <a:pt x="1704" y="182"/>
                  </a:lnTo>
                  <a:lnTo>
                    <a:pt x="1689" y="167"/>
                  </a:lnTo>
                  <a:lnTo>
                    <a:pt x="1671" y="153"/>
                  </a:lnTo>
                  <a:lnTo>
                    <a:pt x="1655" y="139"/>
                  </a:lnTo>
                  <a:lnTo>
                    <a:pt x="1646" y="133"/>
                  </a:lnTo>
                  <a:lnTo>
                    <a:pt x="1637" y="125"/>
                  </a:lnTo>
                  <a:lnTo>
                    <a:pt x="1628" y="120"/>
                  </a:lnTo>
                  <a:lnTo>
                    <a:pt x="1620" y="114"/>
                  </a:lnTo>
                  <a:lnTo>
                    <a:pt x="1610" y="110"/>
                  </a:lnTo>
                  <a:lnTo>
                    <a:pt x="1601" y="103"/>
                  </a:lnTo>
                  <a:lnTo>
                    <a:pt x="1594" y="99"/>
                  </a:lnTo>
                  <a:lnTo>
                    <a:pt x="1584" y="95"/>
                  </a:lnTo>
                  <a:lnTo>
                    <a:pt x="1576" y="89"/>
                  </a:lnTo>
                  <a:lnTo>
                    <a:pt x="1568" y="87"/>
                  </a:lnTo>
                  <a:lnTo>
                    <a:pt x="1553" y="80"/>
                  </a:lnTo>
                  <a:lnTo>
                    <a:pt x="1536" y="73"/>
                  </a:lnTo>
                  <a:lnTo>
                    <a:pt x="1517" y="67"/>
                  </a:lnTo>
                  <a:lnTo>
                    <a:pt x="1489" y="62"/>
                  </a:lnTo>
                  <a:lnTo>
                    <a:pt x="1452" y="56"/>
                  </a:lnTo>
                  <a:lnTo>
                    <a:pt x="1411" y="50"/>
                  </a:lnTo>
                  <a:lnTo>
                    <a:pt x="1362" y="43"/>
                  </a:lnTo>
                  <a:lnTo>
                    <a:pt x="1310" y="37"/>
                  </a:lnTo>
                  <a:lnTo>
                    <a:pt x="1255" y="32"/>
                  </a:lnTo>
                  <a:lnTo>
                    <a:pt x="1196" y="25"/>
                  </a:lnTo>
                  <a:lnTo>
                    <a:pt x="1136" y="19"/>
                  </a:lnTo>
                  <a:lnTo>
                    <a:pt x="1077" y="14"/>
                  </a:lnTo>
                  <a:lnTo>
                    <a:pt x="1019" y="10"/>
                  </a:lnTo>
                  <a:lnTo>
                    <a:pt x="961" y="6"/>
                  </a:lnTo>
                  <a:lnTo>
                    <a:pt x="858" y="1"/>
                  </a:lnTo>
                  <a:lnTo>
                    <a:pt x="775" y="0"/>
                  </a:lnTo>
                  <a:lnTo>
                    <a:pt x="621" y="6"/>
                  </a:lnTo>
                  <a:lnTo>
                    <a:pt x="456" y="17"/>
                  </a:lnTo>
                  <a:lnTo>
                    <a:pt x="377" y="22"/>
                  </a:lnTo>
                  <a:lnTo>
                    <a:pt x="308" y="29"/>
                  </a:lnTo>
                  <a:lnTo>
                    <a:pt x="250" y="37"/>
                  </a:lnTo>
                  <a:lnTo>
                    <a:pt x="208" y="47"/>
                  </a:lnTo>
                  <a:lnTo>
                    <a:pt x="193" y="51"/>
                  </a:lnTo>
                  <a:lnTo>
                    <a:pt x="177" y="58"/>
                  </a:lnTo>
                  <a:lnTo>
                    <a:pt x="164" y="65"/>
                  </a:lnTo>
                  <a:lnTo>
                    <a:pt x="150" y="73"/>
                  </a:lnTo>
                  <a:lnTo>
                    <a:pt x="126" y="91"/>
                  </a:lnTo>
                  <a:lnTo>
                    <a:pt x="108" y="110"/>
                  </a:lnTo>
                  <a:lnTo>
                    <a:pt x="93" y="125"/>
                  </a:lnTo>
                  <a:lnTo>
                    <a:pt x="84" y="140"/>
                  </a:lnTo>
                  <a:lnTo>
                    <a:pt x="75" y="154"/>
                  </a:lnTo>
                  <a:lnTo>
                    <a:pt x="0" y="416"/>
                  </a:lnTo>
                  <a:lnTo>
                    <a:pt x="31" y="407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4" name="CustomShape 14"/>
            <p:cNvSpPr/>
            <p:nvPr/>
          </p:nvSpPr>
          <p:spPr>
            <a:xfrm>
              <a:off x="3220920" y="4429080"/>
              <a:ext cx="52200" cy="217080"/>
            </a:xfrm>
            <a:custGeom>
              <a:avLst/>
              <a:gdLst/>
              <a:ahLst/>
              <a:cxnLst/>
              <a:rect l="l" t="t" r="r" b="b"/>
              <a:pathLst>
                <a:path w="99" h="410">
                  <a:moveTo>
                    <a:pt x="0" y="7"/>
                  </a:moveTo>
                  <a:lnTo>
                    <a:pt x="34" y="406"/>
                  </a:lnTo>
                  <a:lnTo>
                    <a:pt x="99" y="410"/>
                  </a:lnTo>
                  <a:lnTo>
                    <a:pt x="7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5" name="CustomShape 15"/>
            <p:cNvSpPr/>
            <p:nvPr/>
          </p:nvSpPr>
          <p:spPr>
            <a:xfrm>
              <a:off x="3360600" y="4729320"/>
              <a:ext cx="372600" cy="248760"/>
            </a:xfrm>
            <a:custGeom>
              <a:avLst/>
              <a:gdLst/>
              <a:ahLst/>
              <a:cxnLst/>
              <a:rect l="l" t="t" r="r" b="b"/>
              <a:pathLst>
                <a:path w="707" h="472">
                  <a:moveTo>
                    <a:pt x="30" y="424"/>
                  </a:moveTo>
                  <a:lnTo>
                    <a:pt x="31" y="373"/>
                  </a:lnTo>
                  <a:lnTo>
                    <a:pt x="34" y="321"/>
                  </a:lnTo>
                  <a:lnTo>
                    <a:pt x="41" y="260"/>
                  </a:lnTo>
                  <a:lnTo>
                    <a:pt x="47" y="227"/>
                  </a:lnTo>
                  <a:lnTo>
                    <a:pt x="54" y="193"/>
                  </a:lnTo>
                  <a:lnTo>
                    <a:pt x="60" y="161"/>
                  </a:lnTo>
                  <a:lnTo>
                    <a:pt x="71" y="131"/>
                  </a:lnTo>
                  <a:lnTo>
                    <a:pt x="77" y="118"/>
                  </a:lnTo>
                  <a:lnTo>
                    <a:pt x="84" y="105"/>
                  </a:lnTo>
                  <a:lnTo>
                    <a:pt x="91" y="92"/>
                  </a:lnTo>
                  <a:lnTo>
                    <a:pt x="98" y="80"/>
                  </a:lnTo>
                  <a:lnTo>
                    <a:pt x="114" y="61"/>
                  </a:lnTo>
                  <a:lnTo>
                    <a:pt x="133" y="47"/>
                  </a:lnTo>
                  <a:lnTo>
                    <a:pt x="143" y="40"/>
                  </a:lnTo>
                  <a:lnTo>
                    <a:pt x="154" y="34"/>
                  </a:lnTo>
                  <a:lnTo>
                    <a:pt x="165" y="30"/>
                  </a:lnTo>
                  <a:lnTo>
                    <a:pt x="175" y="25"/>
                  </a:lnTo>
                  <a:lnTo>
                    <a:pt x="187" y="22"/>
                  </a:lnTo>
                  <a:lnTo>
                    <a:pt x="197" y="16"/>
                  </a:lnTo>
                  <a:lnTo>
                    <a:pt x="220" y="11"/>
                  </a:lnTo>
                  <a:lnTo>
                    <a:pt x="242" y="7"/>
                  </a:lnTo>
                  <a:lnTo>
                    <a:pt x="266" y="3"/>
                  </a:lnTo>
                  <a:lnTo>
                    <a:pt x="311" y="0"/>
                  </a:lnTo>
                  <a:lnTo>
                    <a:pt x="357" y="7"/>
                  </a:lnTo>
                  <a:lnTo>
                    <a:pt x="398" y="18"/>
                  </a:lnTo>
                  <a:lnTo>
                    <a:pt x="419" y="26"/>
                  </a:lnTo>
                  <a:lnTo>
                    <a:pt x="427" y="32"/>
                  </a:lnTo>
                  <a:lnTo>
                    <a:pt x="437" y="37"/>
                  </a:lnTo>
                  <a:lnTo>
                    <a:pt x="470" y="63"/>
                  </a:lnTo>
                  <a:lnTo>
                    <a:pt x="485" y="78"/>
                  </a:lnTo>
                  <a:lnTo>
                    <a:pt x="500" y="95"/>
                  </a:lnTo>
                  <a:lnTo>
                    <a:pt x="515" y="114"/>
                  </a:lnTo>
                  <a:lnTo>
                    <a:pt x="530" y="131"/>
                  </a:lnTo>
                  <a:lnTo>
                    <a:pt x="545" y="150"/>
                  </a:lnTo>
                  <a:lnTo>
                    <a:pt x="561" y="168"/>
                  </a:lnTo>
                  <a:lnTo>
                    <a:pt x="573" y="186"/>
                  </a:lnTo>
                  <a:lnTo>
                    <a:pt x="585" y="204"/>
                  </a:lnTo>
                  <a:lnTo>
                    <a:pt x="596" y="220"/>
                  </a:lnTo>
                  <a:lnTo>
                    <a:pt x="607" y="235"/>
                  </a:lnTo>
                  <a:lnTo>
                    <a:pt x="625" y="260"/>
                  </a:lnTo>
                  <a:lnTo>
                    <a:pt x="641" y="283"/>
                  </a:lnTo>
                  <a:lnTo>
                    <a:pt x="704" y="305"/>
                  </a:lnTo>
                  <a:lnTo>
                    <a:pt x="707" y="377"/>
                  </a:lnTo>
                  <a:lnTo>
                    <a:pt x="479" y="439"/>
                  </a:lnTo>
                  <a:lnTo>
                    <a:pt x="475" y="400"/>
                  </a:lnTo>
                  <a:lnTo>
                    <a:pt x="470" y="363"/>
                  </a:lnTo>
                  <a:lnTo>
                    <a:pt x="459" y="316"/>
                  </a:lnTo>
                  <a:lnTo>
                    <a:pt x="452" y="293"/>
                  </a:lnTo>
                  <a:lnTo>
                    <a:pt x="443" y="270"/>
                  </a:lnTo>
                  <a:lnTo>
                    <a:pt x="434" y="248"/>
                  </a:lnTo>
                  <a:lnTo>
                    <a:pt x="423" y="227"/>
                  </a:lnTo>
                  <a:lnTo>
                    <a:pt x="409" y="208"/>
                  </a:lnTo>
                  <a:lnTo>
                    <a:pt x="393" y="193"/>
                  </a:lnTo>
                  <a:lnTo>
                    <a:pt x="384" y="187"/>
                  </a:lnTo>
                  <a:lnTo>
                    <a:pt x="376" y="182"/>
                  </a:lnTo>
                  <a:lnTo>
                    <a:pt x="366" y="176"/>
                  </a:lnTo>
                  <a:lnTo>
                    <a:pt x="357" y="173"/>
                  </a:lnTo>
                  <a:lnTo>
                    <a:pt x="337" y="171"/>
                  </a:lnTo>
                  <a:lnTo>
                    <a:pt x="317" y="169"/>
                  </a:lnTo>
                  <a:lnTo>
                    <a:pt x="278" y="177"/>
                  </a:lnTo>
                  <a:lnTo>
                    <a:pt x="260" y="186"/>
                  </a:lnTo>
                  <a:lnTo>
                    <a:pt x="252" y="191"/>
                  </a:lnTo>
                  <a:lnTo>
                    <a:pt x="242" y="197"/>
                  </a:lnTo>
                  <a:lnTo>
                    <a:pt x="235" y="201"/>
                  </a:lnTo>
                  <a:lnTo>
                    <a:pt x="227" y="206"/>
                  </a:lnTo>
                  <a:lnTo>
                    <a:pt x="212" y="220"/>
                  </a:lnTo>
                  <a:lnTo>
                    <a:pt x="184" y="248"/>
                  </a:lnTo>
                  <a:lnTo>
                    <a:pt x="172" y="263"/>
                  </a:lnTo>
                  <a:lnTo>
                    <a:pt x="162" y="277"/>
                  </a:lnTo>
                  <a:lnTo>
                    <a:pt x="146" y="304"/>
                  </a:lnTo>
                  <a:lnTo>
                    <a:pt x="136" y="327"/>
                  </a:lnTo>
                  <a:lnTo>
                    <a:pt x="129" y="370"/>
                  </a:lnTo>
                  <a:lnTo>
                    <a:pt x="128" y="418"/>
                  </a:lnTo>
                  <a:lnTo>
                    <a:pt x="128" y="472"/>
                  </a:lnTo>
                  <a:lnTo>
                    <a:pt x="0" y="464"/>
                  </a:lnTo>
                  <a:lnTo>
                    <a:pt x="30" y="424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6" name="CustomShape 16"/>
            <p:cNvSpPr/>
            <p:nvPr/>
          </p:nvSpPr>
          <p:spPr>
            <a:xfrm>
              <a:off x="3483000" y="4668840"/>
              <a:ext cx="326520" cy="253800"/>
            </a:xfrm>
            <a:custGeom>
              <a:avLst/>
              <a:gdLst/>
              <a:ahLst/>
              <a:cxnLst/>
              <a:rect l="l" t="t" r="r" b="b"/>
              <a:pathLst>
                <a:path w="617" h="480">
                  <a:moveTo>
                    <a:pt x="86" y="0"/>
                  </a:moveTo>
                  <a:lnTo>
                    <a:pt x="110" y="8"/>
                  </a:lnTo>
                  <a:lnTo>
                    <a:pt x="121" y="15"/>
                  </a:lnTo>
                  <a:lnTo>
                    <a:pt x="135" y="20"/>
                  </a:lnTo>
                  <a:lnTo>
                    <a:pt x="150" y="27"/>
                  </a:lnTo>
                  <a:lnTo>
                    <a:pt x="165" y="36"/>
                  </a:lnTo>
                  <a:lnTo>
                    <a:pt x="173" y="40"/>
                  </a:lnTo>
                  <a:lnTo>
                    <a:pt x="183" y="45"/>
                  </a:lnTo>
                  <a:lnTo>
                    <a:pt x="193" y="49"/>
                  </a:lnTo>
                  <a:lnTo>
                    <a:pt x="201" y="55"/>
                  </a:lnTo>
                  <a:lnTo>
                    <a:pt x="210" y="60"/>
                  </a:lnTo>
                  <a:lnTo>
                    <a:pt x="219" y="67"/>
                  </a:lnTo>
                  <a:lnTo>
                    <a:pt x="228" y="73"/>
                  </a:lnTo>
                  <a:lnTo>
                    <a:pt x="238" y="80"/>
                  </a:lnTo>
                  <a:lnTo>
                    <a:pt x="248" y="86"/>
                  </a:lnTo>
                  <a:lnTo>
                    <a:pt x="256" y="93"/>
                  </a:lnTo>
                  <a:lnTo>
                    <a:pt x="275" y="110"/>
                  </a:lnTo>
                  <a:lnTo>
                    <a:pt x="293" y="126"/>
                  </a:lnTo>
                  <a:lnTo>
                    <a:pt x="310" y="144"/>
                  </a:lnTo>
                  <a:lnTo>
                    <a:pt x="326" y="161"/>
                  </a:lnTo>
                  <a:lnTo>
                    <a:pt x="340" y="179"/>
                  </a:lnTo>
                  <a:lnTo>
                    <a:pt x="354" y="194"/>
                  </a:lnTo>
                  <a:lnTo>
                    <a:pt x="368" y="209"/>
                  </a:lnTo>
                  <a:lnTo>
                    <a:pt x="377" y="223"/>
                  </a:lnTo>
                  <a:lnTo>
                    <a:pt x="388" y="235"/>
                  </a:lnTo>
                  <a:lnTo>
                    <a:pt x="405" y="257"/>
                  </a:lnTo>
                  <a:lnTo>
                    <a:pt x="417" y="275"/>
                  </a:lnTo>
                  <a:lnTo>
                    <a:pt x="425" y="286"/>
                  </a:lnTo>
                  <a:lnTo>
                    <a:pt x="432" y="297"/>
                  </a:lnTo>
                  <a:lnTo>
                    <a:pt x="450" y="293"/>
                  </a:lnTo>
                  <a:lnTo>
                    <a:pt x="496" y="290"/>
                  </a:lnTo>
                  <a:lnTo>
                    <a:pt x="547" y="301"/>
                  </a:lnTo>
                  <a:lnTo>
                    <a:pt x="591" y="336"/>
                  </a:lnTo>
                  <a:lnTo>
                    <a:pt x="605" y="359"/>
                  </a:lnTo>
                  <a:lnTo>
                    <a:pt x="613" y="380"/>
                  </a:lnTo>
                  <a:lnTo>
                    <a:pt x="617" y="417"/>
                  </a:lnTo>
                  <a:lnTo>
                    <a:pt x="614" y="432"/>
                  </a:lnTo>
                  <a:lnTo>
                    <a:pt x="607" y="444"/>
                  </a:lnTo>
                  <a:lnTo>
                    <a:pt x="596" y="455"/>
                  </a:lnTo>
                  <a:lnTo>
                    <a:pt x="591" y="459"/>
                  </a:lnTo>
                  <a:lnTo>
                    <a:pt x="583" y="463"/>
                  </a:lnTo>
                  <a:lnTo>
                    <a:pt x="565" y="468"/>
                  </a:lnTo>
                  <a:lnTo>
                    <a:pt x="545" y="473"/>
                  </a:lnTo>
                  <a:lnTo>
                    <a:pt x="505" y="477"/>
                  </a:lnTo>
                  <a:lnTo>
                    <a:pt x="461" y="480"/>
                  </a:lnTo>
                  <a:lnTo>
                    <a:pt x="461" y="455"/>
                  </a:lnTo>
                  <a:lnTo>
                    <a:pt x="475" y="458"/>
                  </a:lnTo>
                  <a:lnTo>
                    <a:pt x="507" y="461"/>
                  </a:lnTo>
                  <a:lnTo>
                    <a:pt x="541" y="457"/>
                  </a:lnTo>
                  <a:lnTo>
                    <a:pt x="563" y="435"/>
                  </a:lnTo>
                  <a:lnTo>
                    <a:pt x="565" y="403"/>
                  </a:lnTo>
                  <a:lnTo>
                    <a:pt x="561" y="386"/>
                  </a:lnTo>
                  <a:lnTo>
                    <a:pt x="551" y="371"/>
                  </a:lnTo>
                  <a:lnTo>
                    <a:pt x="541" y="359"/>
                  </a:lnTo>
                  <a:lnTo>
                    <a:pt x="534" y="352"/>
                  </a:lnTo>
                  <a:lnTo>
                    <a:pt x="527" y="349"/>
                  </a:lnTo>
                  <a:lnTo>
                    <a:pt x="511" y="344"/>
                  </a:lnTo>
                  <a:lnTo>
                    <a:pt x="494" y="344"/>
                  </a:lnTo>
                  <a:lnTo>
                    <a:pt x="463" y="353"/>
                  </a:lnTo>
                  <a:lnTo>
                    <a:pt x="449" y="362"/>
                  </a:lnTo>
                  <a:lnTo>
                    <a:pt x="435" y="370"/>
                  </a:lnTo>
                  <a:lnTo>
                    <a:pt x="413" y="389"/>
                  </a:lnTo>
                  <a:lnTo>
                    <a:pt x="410" y="378"/>
                  </a:lnTo>
                  <a:lnTo>
                    <a:pt x="399" y="345"/>
                  </a:lnTo>
                  <a:lnTo>
                    <a:pt x="390" y="323"/>
                  </a:lnTo>
                  <a:lnTo>
                    <a:pt x="384" y="311"/>
                  </a:lnTo>
                  <a:lnTo>
                    <a:pt x="376" y="297"/>
                  </a:lnTo>
                  <a:lnTo>
                    <a:pt x="368" y="283"/>
                  </a:lnTo>
                  <a:lnTo>
                    <a:pt x="359" y="268"/>
                  </a:lnTo>
                  <a:lnTo>
                    <a:pt x="348" y="252"/>
                  </a:lnTo>
                  <a:lnTo>
                    <a:pt x="337" y="236"/>
                  </a:lnTo>
                  <a:lnTo>
                    <a:pt x="325" y="221"/>
                  </a:lnTo>
                  <a:lnTo>
                    <a:pt x="312" y="206"/>
                  </a:lnTo>
                  <a:lnTo>
                    <a:pt x="300" y="191"/>
                  </a:lnTo>
                  <a:lnTo>
                    <a:pt x="289" y="176"/>
                  </a:lnTo>
                  <a:lnTo>
                    <a:pt x="277" y="162"/>
                  </a:lnTo>
                  <a:lnTo>
                    <a:pt x="266" y="148"/>
                  </a:lnTo>
                  <a:lnTo>
                    <a:pt x="242" y="125"/>
                  </a:lnTo>
                  <a:lnTo>
                    <a:pt x="220" y="103"/>
                  </a:lnTo>
                  <a:lnTo>
                    <a:pt x="198" y="85"/>
                  </a:lnTo>
                  <a:lnTo>
                    <a:pt x="187" y="77"/>
                  </a:lnTo>
                  <a:lnTo>
                    <a:pt x="176" y="70"/>
                  </a:lnTo>
                  <a:lnTo>
                    <a:pt x="165" y="63"/>
                  </a:lnTo>
                  <a:lnTo>
                    <a:pt x="154" y="59"/>
                  </a:lnTo>
                  <a:lnTo>
                    <a:pt x="143" y="53"/>
                  </a:lnTo>
                  <a:lnTo>
                    <a:pt x="132" y="49"/>
                  </a:lnTo>
                  <a:lnTo>
                    <a:pt x="118" y="45"/>
                  </a:lnTo>
                  <a:lnTo>
                    <a:pt x="106" y="40"/>
                  </a:lnTo>
                  <a:lnTo>
                    <a:pt x="92" y="36"/>
                  </a:lnTo>
                  <a:lnTo>
                    <a:pt x="80" y="31"/>
                  </a:lnTo>
                  <a:lnTo>
                    <a:pt x="55" y="23"/>
                  </a:lnTo>
                  <a:lnTo>
                    <a:pt x="33" y="18"/>
                  </a:lnTo>
                  <a:lnTo>
                    <a:pt x="16" y="14"/>
                  </a:lnTo>
                  <a:lnTo>
                    <a:pt x="0" y="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7" name="CustomShape 17"/>
            <p:cNvSpPr/>
            <p:nvPr/>
          </p:nvSpPr>
          <p:spPr>
            <a:xfrm>
              <a:off x="3381480" y="4881600"/>
              <a:ext cx="367920" cy="209160"/>
            </a:xfrm>
            <a:custGeom>
              <a:avLst/>
              <a:gdLst/>
              <a:ahLst/>
              <a:cxnLst/>
              <a:rect l="l" t="t" r="r" b="b"/>
              <a:pathLst>
                <a:path w="696" h="395">
                  <a:moveTo>
                    <a:pt x="1" y="124"/>
                  </a:moveTo>
                  <a:lnTo>
                    <a:pt x="0" y="204"/>
                  </a:lnTo>
                  <a:lnTo>
                    <a:pt x="7" y="240"/>
                  </a:lnTo>
                  <a:lnTo>
                    <a:pt x="14" y="258"/>
                  </a:lnTo>
                  <a:lnTo>
                    <a:pt x="22" y="277"/>
                  </a:lnTo>
                  <a:lnTo>
                    <a:pt x="33" y="293"/>
                  </a:lnTo>
                  <a:lnTo>
                    <a:pt x="44" y="313"/>
                  </a:lnTo>
                  <a:lnTo>
                    <a:pt x="59" y="329"/>
                  </a:lnTo>
                  <a:lnTo>
                    <a:pt x="79" y="346"/>
                  </a:lnTo>
                  <a:lnTo>
                    <a:pt x="87" y="353"/>
                  </a:lnTo>
                  <a:lnTo>
                    <a:pt x="98" y="359"/>
                  </a:lnTo>
                  <a:lnTo>
                    <a:pt x="108" y="365"/>
                  </a:lnTo>
                  <a:lnTo>
                    <a:pt x="119" y="370"/>
                  </a:lnTo>
                  <a:lnTo>
                    <a:pt x="128" y="375"/>
                  </a:lnTo>
                  <a:lnTo>
                    <a:pt x="139" y="379"/>
                  </a:lnTo>
                  <a:lnTo>
                    <a:pt x="160" y="386"/>
                  </a:lnTo>
                  <a:lnTo>
                    <a:pt x="182" y="391"/>
                  </a:lnTo>
                  <a:lnTo>
                    <a:pt x="201" y="394"/>
                  </a:lnTo>
                  <a:lnTo>
                    <a:pt x="243" y="395"/>
                  </a:lnTo>
                  <a:lnTo>
                    <a:pt x="281" y="393"/>
                  </a:lnTo>
                  <a:lnTo>
                    <a:pt x="316" y="384"/>
                  </a:lnTo>
                  <a:lnTo>
                    <a:pt x="329" y="379"/>
                  </a:lnTo>
                  <a:lnTo>
                    <a:pt x="343" y="373"/>
                  </a:lnTo>
                  <a:lnTo>
                    <a:pt x="356" y="366"/>
                  </a:lnTo>
                  <a:lnTo>
                    <a:pt x="365" y="361"/>
                  </a:lnTo>
                  <a:lnTo>
                    <a:pt x="375" y="354"/>
                  </a:lnTo>
                  <a:lnTo>
                    <a:pt x="383" y="347"/>
                  </a:lnTo>
                  <a:lnTo>
                    <a:pt x="400" y="333"/>
                  </a:lnTo>
                  <a:lnTo>
                    <a:pt x="416" y="320"/>
                  </a:lnTo>
                  <a:lnTo>
                    <a:pt x="431" y="307"/>
                  </a:lnTo>
                  <a:lnTo>
                    <a:pt x="452" y="288"/>
                  </a:lnTo>
                  <a:lnTo>
                    <a:pt x="462" y="280"/>
                  </a:lnTo>
                  <a:lnTo>
                    <a:pt x="477" y="285"/>
                  </a:lnTo>
                  <a:lnTo>
                    <a:pt x="493" y="288"/>
                  </a:lnTo>
                  <a:lnTo>
                    <a:pt x="515" y="292"/>
                  </a:lnTo>
                  <a:lnTo>
                    <a:pt x="565" y="295"/>
                  </a:lnTo>
                  <a:lnTo>
                    <a:pt x="613" y="287"/>
                  </a:lnTo>
                  <a:lnTo>
                    <a:pt x="633" y="278"/>
                  </a:lnTo>
                  <a:lnTo>
                    <a:pt x="641" y="270"/>
                  </a:lnTo>
                  <a:lnTo>
                    <a:pt x="651" y="263"/>
                  </a:lnTo>
                  <a:lnTo>
                    <a:pt x="675" y="233"/>
                  </a:lnTo>
                  <a:lnTo>
                    <a:pt x="692" y="208"/>
                  </a:lnTo>
                  <a:lnTo>
                    <a:pt x="696" y="196"/>
                  </a:lnTo>
                  <a:lnTo>
                    <a:pt x="470" y="189"/>
                  </a:lnTo>
                  <a:lnTo>
                    <a:pt x="487" y="93"/>
                  </a:lnTo>
                  <a:lnTo>
                    <a:pt x="419" y="0"/>
                  </a:lnTo>
                  <a:lnTo>
                    <a:pt x="416" y="113"/>
                  </a:lnTo>
                  <a:lnTo>
                    <a:pt x="411" y="160"/>
                  </a:lnTo>
                  <a:lnTo>
                    <a:pt x="401" y="204"/>
                  </a:lnTo>
                  <a:lnTo>
                    <a:pt x="394" y="225"/>
                  </a:lnTo>
                  <a:lnTo>
                    <a:pt x="386" y="244"/>
                  </a:lnTo>
                  <a:lnTo>
                    <a:pt x="378" y="260"/>
                  </a:lnTo>
                  <a:lnTo>
                    <a:pt x="367" y="273"/>
                  </a:lnTo>
                  <a:lnTo>
                    <a:pt x="354" y="285"/>
                  </a:lnTo>
                  <a:lnTo>
                    <a:pt x="340" y="296"/>
                  </a:lnTo>
                  <a:lnTo>
                    <a:pt x="334" y="302"/>
                  </a:lnTo>
                  <a:lnTo>
                    <a:pt x="327" y="306"/>
                  </a:lnTo>
                  <a:lnTo>
                    <a:pt x="318" y="311"/>
                  </a:lnTo>
                  <a:lnTo>
                    <a:pt x="312" y="315"/>
                  </a:lnTo>
                  <a:lnTo>
                    <a:pt x="303" y="320"/>
                  </a:lnTo>
                  <a:lnTo>
                    <a:pt x="296" y="324"/>
                  </a:lnTo>
                  <a:lnTo>
                    <a:pt x="280" y="331"/>
                  </a:lnTo>
                  <a:lnTo>
                    <a:pt x="263" y="335"/>
                  </a:lnTo>
                  <a:lnTo>
                    <a:pt x="248" y="339"/>
                  </a:lnTo>
                  <a:lnTo>
                    <a:pt x="216" y="342"/>
                  </a:lnTo>
                  <a:lnTo>
                    <a:pt x="188" y="336"/>
                  </a:lnTo>
                  <a:lnTo>
                    <a:pt x="175" y="329"/>
                  </a:lnTo>
                  <a:lnTo>
                    <a:pt x="161" y="321"/>
                  </a:lnTo>
                  <a:lnTo>
                    <a:pt x="141" y="295"/>
                  </a:lnTo>
                  <a:lnTo>
                    <a:pt x="134" y="280"/>
                  </a:lnTo>
                  <a:lnTo>
                    <a:pt x="126" y="265"/>
                  </a:lnTo>
                  <a:lnTo>
                    <a:pt x="119" y="249"/>
                  </a:lnTo>
                  <a:lnTo>
                    <a:pt x="112" y="236"/>
                  </a:lnTo>
                  <a:lnTo>
                    <a:pt x="105" y="222"/>
                  </a:lnTo>
                  <a:lnTo>
                    <a:pt x="99" y="209"/>
                  </a:lnTo>
                  <a:lnTo>
                    <a:pt x="90" y="186"/>
                  </a:lnTo>
                  <a:lnTo>
                    <a:pt x="76" y="153"/>
                  </a:lnTo>
                  <a:lnTo>
                    <a:pt x="70" y="141"/>
                  </a:lnTo>
                  <a:lnTo>
                    <a:pt x="1" y="124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8" name="CustomShape 18"/>
            <p:cNvSpPr/>
            <p:nvPr/>
          </p:nvSpPr>
          <p:spPr>
            <a:xfrm>
              <a:off x="3487680" y="4886280"/>
              <a:ext cx="75960" cy="114120"/>
            </a:xfrm>
            <a:custGeom>
              <a:avLst/>
              <a:gdLst/>
              <a:ahLst/>
              <a:cxnLst/>
              <a:rect l="l" t="t" r="r" b="b"/>
              <a:pathLst>
                <a:path w="145" h="218">
                  <a:moveTo>
                    <a:pt x="41" y="8"/>
                  </a:moveTo>
                  <a:lnTo>
                    <a:pt x="0" y="61"/>
                  </a:lnTo>
                  <a:lnTo>
                    <a:pt x="1" y="147"/>
                  </a:lnTo>
                  <a:lnTo>
                    <a:pt x="40" y="218"/>
                  </a:lnTo>
                  <a:lnTo>
                    <a:pt x="96" y="211"/>
                  </a:lnTo>
                  <a:lnTo>
                    <a:pt x="131" y="164"/>
                  </a:lnTo>
                  <a:lnTo>
                    <a:pt x="145" y="92"/>
                  </a:lnTo>
                  <a:lnTo>
                    <a:pt x="123" y="35"/>
                  </a:lnTo>
                  <a:lnTo>
                    <a:pt x="88" y="0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9" name="CustomShape 19"/>
            <p:cNvSpPr/>
            <p:nvPr/>
          </p:nvSpPr>
          <p:spPr>
            <a:xfrm>
              <a:off x="2563920" y="4890960"/>
              <a:ext cx="847440" cy="307440"/>
            </a:xfrm>
            <a:custGeom>
              <a:avLst/>
              <a:gdLst/>
              <a:ahLst/>
              <a:cxnLst/>
              <a:rect l="l" t="t" r="r" b="b"/>
              <a:pathLst>
                <a:path w="1602" h="581">
                  <a:moveTo>
                    <a:pt x="0" y="275"/>
                  </a:moveTo>
                  <a:lnTo>
                    <a:pt x="2" y="303"/>
                  </a:lnTo>
                  <a:lnTo>
                    <a:pt x="5" y="333"/>
                  </a:lnTo>
                  <a:lnTo>
                    <a:pt x="13" y="369"/>
                  </a:lnTo>
                  <a:lnTo>
                    <a:pt x="20" y="389"/>
                  </a:lnTo>
                  <a:lnTo>
                    <a:pt x="28" y="410"/>
                  </a:lnTo>
                  <a:lnTo>
                    <a:pt x="38" y="431"/>
                  </a:lnTo>
                  <a:lnTo>
                    <a:pt x="51" y="451"/>
                  </a:lnTo>
                  <a:lnTo>
                    <a:pt x="67" y="470"/>
                  </a:lnTo>
                  <a:lnTo>
                    <a:pt x="84" y="490"/>
                  </a:lnTo>
                  <a:lnTo>
                    <a:pt x="106" y="506"/>
                  </a:lnTo>
                  <a:lnTo>
                    <a:pt x="112" y="510"/>
                  </a:lnTo>
                  <a:lnTo>
                    <a:pt x="118" y="514"/>
                  </a:lnTo>
                  <a:lnTo>
                    <a:pt x="130" y="521"/>
                  </a:lnTo>
                  <a:lnTo>
                    <a:pt x="144" y="528"/>
                  </a:lnTo>
                  <a:lnTo>
                    <a:pt x="157" y="537"/>
                  </a:lnTo>
                  <a:lnTo>
                    <a:pt x="170" y="542"/>
                  </a:lnTo>
                  <a:lnTo>
                    <a:pt x="182" y="546"/>
                  </a:lnTo>
                  <a:lnTo>
                    <a:pt x="195" y="552"/>
                  </a:lnTo>
                  <a:lnTo>
                    <a:pt x="206" y="557"/>
                  </a:lnTo>
                  <a:lnTo>
                    <a:pt x="218" y="560"/>
                  </a:lnTo>
                  <a:lnTo>
                    <a:pt x="231" y="565"/>
                  </a:lnTo>
                  <a:lnTo>
                    <a:pt x="253" y="571"/>
                  </a:lnTo>
                  <a:lnTo>
                    <a:pt x="275" y="575"/>
                  </a:lnTo>
                  <a:lnTo>
                    <a:pt x="317" y="581"/>
                  </a:lnTo>
                  <a:lnTo>
                    <a:pt x="355" y="581"/>
                  </a:lnTo>
                  <a:lnTo>
                    <a:pt x="392" y="575"/>
                  </a:lnTo>
                  <a:lnTo>
                    <a:pt x="423" y="567"/>
                  </a:lnTo>
                  <a:lnTo>
                    <a:pt x="440" y="561"/>
                  </a:lnTo>
                  <a:lnTo>
                    <a:pt x="454" y="554"/>
                  </a:lnTo>
                  <a:lnTo>
                    <a:pt x="468" y="548"/>
                  </a:lnTo>
                  <a:lnTo>
                    <a:pt x="481" y="539"/>
                  </a:lnTo>
                  <a:lnTo>
                    <a:pt x="495" y="530"/>
                  </a:lnTo>
                  <a:lnTo>
                    <a:pt x="502" y="526"/>
                  </a:lnTo>
                  <a:lnTo>
                    <a:pt x="507" y="521"/>
                  </a:lnTo>
                  <a:lnTo>
                    <a:pt x="531" y="502"/>
                  </a:lnTo>
                  <a:lnTo>
                    <a:pt x="552" y="483"/>
                  </a:lnTo>
                  <a:lnTo>
                    <a:pt x="568" y="465"/>
                  </a:lnTo>
                  <a:lnTo>
                    <a:pt x="581" y="451"/>
                  </a:lnTo>
                  <a:lnTo>
                    <a:pt x="592" y="437"/>
                  </a:lnTo>
                  <a:lnTo>
                    <a:pt x="1180" y="307"/>
                  </a:lnTo>
                  <a:lnTo>
                    <a:pt x="1602" y="279"/>
                  </a:lnTo>
                  <a:lnTo>
                    <a:pt x="1595" y="192"/>
                  </a:lnTo>
                  <a:lnTo>
                    <a:pt x="612" y="294"/>
                  </a:lnTo>
                  <a:lnTo>
                    <a:pt x="619" y="165"/>
                  </a:lnTo>
                  <a:lnTo>
                    <a:pt x="579" y="91"/>
                  </a:lnTo>
                  <a:lnTo>
                    <a:pt x="579" y="224"/>
                  </a:lnTo>
                  <a:lnTo>
                    <a:pt x="575" y="281"/>
                  </a:lnTo>
                  <a:lnTo>
                    <a:pt x="567" y="336"/>
                  </a:lnTo>
                  <a:lnTo>
                    <a:pt x="561" y="360"/>
                  </a:lnTo>
                  <a:lnTo>
                    <a:pt x="554" y="385"/>
                  </a:lnTo>
                  <a:lnTo>
                    <a:pt x="545" y="406"/>
                  </a:lnTo>
                  <a:lnTo>
                    <a:pt x="534" y="424"/>
                  </a:lnTo>
                  <a:lnTo>
                    <a:pt x="521" y="440"/>
                  </a:lnTo>
                  <a:lnTo>
                    <a:pt x="509" y="454"/>
                  </a:lnTo>
                  <a:lnTo>
                    <a:pt x="495" y="468"/>
                  </a:lnTo>
                  <a:lnTo>
                    <a:pt x="481" y="479"/>
                  </a:lnTo>
                  <a:lnTo>
                    <a:pt x="473" y="483"/>
                  </a:lnTo>
                  <a:lnTo>
                    <a:pt x="466" y="488"/>
                  </a:lnTo>
                  <a:lnTo>
                    <a:pt x="458" y="492"/>
                  </a:lnTo>
                  <a:lnTo>
                    <a:pt x="450" y="497"/>
                  </a:lnTo>
                  <a:lnTo>
                    <a:pt x="434" y="505"/>
                  </a:lnTo>
                  <a:lnTo>
                    <a:pt x="418" y="510"/>
                  </a:lnTo>
                  <a:lnTo>
                    <a:pt x="401" y="513"/>
                  </a:lnTo>
                  <a:lnTo>
                    <a:pt x="386" y="516"/>
                  </a:lnTo>
                  <a:lnTo>
                    <a:pt x="353" y="517"/>
                  </a:lnTo>
                  <a:lnTo>
                    <a:pt x="321" y="512"/>
                  </a:lnTo>
                  <a:lnTo>
                    <a:pt x="293" y="499"/>
                  </a:lnTo>
                  <a:lnTo>
                    <a:pt x="277" y="494"/>
                  </a:lnTo>
                  <a:lnTo>
                    <a:pt x="265" y="487"/>
                  </a:lnTo>
                  <a:lnTo>
                    <a:pt x="251" y="483"/>
                  </a:lnTo>
                  <a:lnTo>
                    <a:pt x="242" y="477"/>
                  </a:lnTo>
                  <a:lnTo>
                    <a:pt x="221" y="468"/>
                  </a:lnTo>
                  <a:lnTo>
                    <a:pt x="204" y="459"/>
                  </a:lnTo>
                  <a:lnTo>
                    <a:pt x="178" y="429"/>
                  </a:lnTo>
                  <a:lnTo>
                    <a:pt x="157" y="376"/>
                  </a:lnTo>
                  <a:lnTo>
                    <a:pt x="149" y="340"/>
                  </a:lnTo>
                  <a:lnTo>
                    <a:pt x="142" y="303"/>
                  </a:lnTo>
                  <a:lnTo>
                    <a:pt x="133" y="231"/>
                  </a:lnTo>
                  <a:lnTo>
                    <a:pt x="130" y="169"/>
                  </a:lnTo>
                  <a:lnTo>
                    <a:pt x="137" y="121"/>
                  </a:lnTo>
                  <a:lnTo>
                    <a:pt x="149" y="80"/>
                  </a:lnTo>
                  <a:lnTo>
                    <a:pt x="160" y="41"/>
                  </a:lnTo>
                  <a:lnTo>
                    <a:pt x="171" y="0"/>
                  </a:lnTo>
                  <a:lnTo>
                    <a:pt x="69" y="117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0" name="CustomShape 20"/>
            <p:cNvSpPr/>
            <p:nvPr/>
          </p:nvSpPr>
          <p:spPr>
            <a:xfrm>
              <a:off x="2693880" y="4937040"/>
              <a:ext cx="131400" cy="178920"/>
            </a:xfrm>
            <a:custGeom>
              <a:avLst/>
              <a:gdLst/>
              <a:ahLst/>
              <a:cxnLst/>
              <a:rect l="l" t="t" r="r" b="b"/>
              <a:pathLst>
                <a:path w="249" h="337">
                  <a:moveTo>
                    <a:pt x="4" y="124"/>
                  </a:moveTo>
                  <a:lnTo>
                    <a:pt x="36" y="40"/>
                  </a:lnTo>
                  <a:lnTo>
                    <a:pt x="100" y="0"/>
                  </a:lnTo>
                  <a:lnTo>
                    <a:pt x="183" y="1"/>
                  </a:lnTo>
                  <a:lnTo>
                    <a:pt x="233" y="59"/>
                  </a:lnTo>
                  <a:lnTo>
                    <a:pt x="249" y="135"/>
                  </a:lnTo>
                  <a:lnTo>
                    <a:pt x="238" y="234"/>
                  </a:lnTo>
                  <a:lnTo>
                    <a:pt x="188" y="305"/>
                  </a:lnTo>
                  <a:lnTo>
                    <a:pt x="126" y="337"/>
                  </a:lnTo>
                  <a:lnTo>
                    <a:pt x="62" y="318"/>
                  </a:lnTo>
                  <a:lnTo>
                    <a:pt x="19" y="264"/>
                  </a:lnTo>
                  <a:lnTo>
                    <a:pt x="0" y="180"/>
                  </a:lnTo>
                  <a:lnTo>
                    <a:pt x="4" y="124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1" name="CustomShape 21"/>
            <p:cNvSpPr/>
            <p:nvPr/>
          </p:nvSpPr>
          <p:spPr>
            <a:xfrm>
              <a:off x="1981080" y="5092560"/>
              <a:ext cx="703080" cy="158400"/>
            </a:xfrm>
            <a:custGeom>
              <a:avLst/>
              <a:gdLst/>
              <a:ahLst/>
              <a:cxnLst/>
              <a:rect l="l" t="t" r="r" b="b"/>
              <a:pathLst>
                <a:path w="1330" h="299">
                  <a:moveTo>
                    <a:pt x="1141" y="0"/>
                  </a:moveTo>
                  <a:lnTo>
                    <a:pt x="606" y="49"/>
                  </a:lnTo>
                  <a:lnTo>
                    <a:pt x="0" y="193"/>
                  </a:lnTo>
                  <a:lnTo>
                    <a:pt x="433" y="155"/>
                  </a:lnTo>
                  <a:lnTo>
                    <a:pt x="134" y="270"/>
                  </a:lnTo>
                  <a:lnTo>
                    <a:pt x="718" y="175"/>
                  </a:lnTo>
                  <a:lnTo>
                    <a:pt x="444" y="299"/>
                  </a:lnTo>
                  <a:lnTo>
                    <a:pt x="945" y="199"/>
                  </a:lnTo>
                  <a:lnTo>
                    <a:pt x="810" y="278"/>
                  </a:lnTo>
                  <a:lnTo>
                    <a:pt x="1330" y="160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bg2"/>
            </a:solidFill>
            <a:ln w="936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02" name="Group 22"/>
          <p:cNvGrpSpPr/>
          <p:nvPr/>
        </p:nvGrpSpPr>
        <p:grpSpPr>
          <a:xfrm>
            <a:off x="3886200" y="3962520"/>
            <a:ext cx="1828440" cy="907560"/>
            <a:chOff x="3886200" y="3962520"/>
            <a:chExt cx="1828440" cy="907560"/>
          </a:xfrm>
        </p:grpSpPr>
        <p:sp>
          <p:nvSpPr>
            <p:cNvPr id="503" name="CustomShape 23"/>
            <p:cNvSpPr/>
            <p:nvPr/>
          </p:nvSpPr>
          <p:spPr>
            <a:xfrm>
              <a:off x="4092480" y="4154400"/>
              <a:ext cx="553680" cy="410760"/>
            </a:xfrm>
            <a:custGeom>
              <a:avLst/>
              <a:gdLst/>
              <a:ahLst/>
              <a:cxnLst/>
              <a:rect l="l" t="t" r="r" b="b"/>
              <a:pathLst>
                <a:path w="1047" h="776">
                  <a:moveTo>
                    <a:pt x="952" y="0"/>
                  </a:moveTo>
                  <a:lnTo>
                    <a:pt x="195" y="70"/>
                  </a:lnTo>
                  <a:lnTo>
                    <a:pt x="0" y="247"/>
                  </a:lnTo>
                  <a:lnTo>
                    <a:pt x="5" y="776"/>
                  </a:lnTo>
                  <a:lnTo>
                    <a:pt x="129" y="774"/>
                  </a:lnTo>
                  <a:lnTo>
                    <a:pt x="148" y="249"/>
                  </a:lnTo>
                  <a:lnTo>
                    <a:pt x="359" y="282"/>
                  </a:lnTo>
                  <a:lnTo>
                    <a:pt x="226" y="121"/>
                  </a:lnTo>
                  <a:lnTo>
                    <a:pt x="1047" y="37"/>
                  </a:lnTo>
                  <a:lnTo>
                    <a:pt x="952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4" name="CustomShape 24"/>
            <p:cNvSpPr/>
            <p:nvPr/>
          </p:nvSpPr>
          <p:spPr>
            <a:xfrm>
              <a:off x="3892680" y="4299120"/>
              <a:ext cx="1393560" cy="344160"/>
            </a:xfrm>
            <a:custGeom>
              <a:avLst/>
              <a:gdLst/>
              <a:ahLst/>
              <a:cxnLst/>
              <a:rect l="l" t="t" r="r" b="b"/>
              <a:pathLst>
                <a:path w="2634" h="651">
                  <a:moveTo>
                    <a:pt x="248" y="24"/>
                  </a:moveTo>
                  <a:lnTo>
                    <a:pt x="242" y="28"/>
                  </a:lnTo>
                  <a:lnTo>
                    <a:pt x="225" y="35"/>
                  </a:lnTo>
                  <a:lnTo>
                    <a:pt x="214" y="40"/>
                  </a:lnTo>
                  <a:lnTo>
                    <a:pt x="200" y="47"/>
                  </a:lnTo>
                  <a:lnTo>
                    <a:pt x="185" y="55"/>
                  </a:lnTo>
                  <a:lnTo>
                    <a:pt x="177" y="61"/>
                  </a:lnTo>
                  <a:lnTo>
                    <a:pt x="169" y="65"/>
                  </a:lnTo>
                  <a:lnTo>
                    <a:pt x="160" y="69"/>
                  </a:lnTo>
                  <a:lnTo>
                    <a:pt x="153" y="76"/>
                  </a:lnTo>
                  <a:lnTo>
                    <a:pt x="144" y="83"/>
                  </a:lnTo>
                  <a:lnTo>
                    <a:pt x="135" y="88"/>
                  </a:lnTo>
                  <a:lnTo>
                    <a:pt x="119" y="102"/>
                  </a:lnTo>
                  <a:lnTo>
                    <a:pt x="101" y="117"/>
                  </a:lnTo>
                  <a:lnTo>
                    <a:pt x="86" y="134"/>
                  </a:lnTo>
                  <a:lnTo>
                    <a:pt x="71" y="152"/>
                  </a:lnTo>
                  <a:lnTo>
                    <a:pt x="57" y="171"/>
                  </a:lnTo>
                  <a:lnTo>
                    <a:pt x="44" y="191"/>
                  </a:lnTo>
                  <a:lnTo>
                    <a:pt x="33" y="213"/>
                  </a:lnTo>
                  <a:lnTo>
                    <a:pt x="25" y="235"/>
                  </a:lnTo>
                  <a:lnTo>
                    <a:pt x="11" y="274"/>
                  </a:lnTo>
                  <a:lnTo>
                    <a:pt x="0" y="348"/>
                  </a:lnTo>
                  <a:lnTo>
                    <a:pt x="2" y="381"/>
                  </a:lnTo>
                  <a:lnTo>
                    <a:pt x="9" y="412"/>
                  </a:lnTo>
                  <a:lnTo>
                    <a:pt x="17" y="440"/>
                  </a:lnTo>
                  <a:lnTo>
                    <a:pt x="22" y="454"/>
                  </a:lnTo>
                  <a:lnTo>
                    <a:pt x="28" y="467"/>
                  </a:lnTo>
                  <a:lnTo>
                    <a:pt x="35" y="478"/>
                  </a:lnTo>
                  <a:lnTo>
                    <a:pt x="44" y="489"/>
                  </a:lnTo>
                  <a:lnTo>
                    <a:pt x="64" y="507"/>
                  </a:lnTo>
                  <a:lnTo>
                    <a:pt x="73" y="513"/>
                  </a:lnTo>
                  <a:lnTo>
                    <a:pt x="86" y="519"/>
                  </a:lnTo>
                  <a:lnTo>
                    <a:pt x="97" y="523"/>
                  </a:lnTo>
                  <a:lnTo>
                    <a:pt x="108" y="527"/>
                  </a:lnTo>
                  <a:lnTo>
                    <a:pt x="129" y="533"/>
                  </a:lnTo>
                  <a:lnTo>
                    <a:pt x="146" y="537"/>
                  </a:lnTo>
                  <a:lnTo>
                    <a:pt x="162" y="537"/>
                  </a:lnTo>
                  <a:lnTo>
                    <a:pt x="979" y="562"/>
                  </a:lnTo>
                  <a:lnTo>
                    <a:pt x="1118" y="527"/>
                  </a:lnTo>
                  <a:lnTo>
                    <a:pt x="1122" y="617"/>
                  </a:lnTo>
                  <a:lnTo>
                    <a:pt x="1213" y="560"/>
                  </a:lnTo>
                  <a:lnTo>
                    <a:pt x="1224" y="530"/>
                  </a:lnTo>
                  <a:lnTo>
                    <a:pt x="1230" y="515"/>
                  </a:lnTo>
                  <a:lnTo>
                    <a:pt x="1238" y="500"/>
                  </a:lnTo>
                  <a:lnTo>
                    <a:pt x="1247" y="483"/>
                  </a:lnTo>
                  <a:lnTo>
                    <a:pt x="1257" y="464"/>
                  </a:lnTo>
                  <a:lnTo>
                    <a:pt x="1268" y="447"/>
                  </a:lnTo>
                  <a:lnTo>
                    <a:pt x="1282" y="428"/>
                  </a:lnTo>
                  <a:lnTo>
                    <a:pt x="1297" y="412"/>
                  </a:lnTo>
                  <a:lnTo>
                    <a:pt x="1314" y="396"/>
                  </a:lnTo>
                  <a:lnTo>
                    <a:pt x="1322" y="390"/>
                  </a:lnTo>
                  <a:lnTo>
                    <a:pt x="1332" y="383"/>
                  </a:lnTo>
                  <a:lnTo>
                    <a:pt x="1341" y="377"/>
                  </a:lnTo>
                  <a:lnTo>
                    <a:pt x="1351" y="372"/>
                  </a:lnTo>
                  <a:lnTo>
                    <a:pt x="1362" y="366"/>
                  </a:lnTo>
                  <a:lnTo>
                    <a:pt x="1373" y="363"/>
                  </a:lnTo>
                  <a:lnTo>
                    <a:pt x="1395" y="358"/>
                  </a:lnTo>
                  <a:lnTo>
                    <a:pt x="1442" y="357"/>
                  </a:lnTo>
                  <a:lnTo>
                    <a:pt x="1486" y="359"/>
                  </a:lnTo>
                  <a:lnTo>
                    <a:pt x="1527" y="370"/>
                  </a:lnTo>
                  <a:lnTo>
                    <a:pt x="1547" y="377"/>
                  </a:lnTo>
                  <a:lnTo>
                    <a:pt x="1566" y="385"/>
                  </a:lnTo>
                  <a:lnTo>
                    <a:pt x="1584" y="395"/>
                  </a:lnTo>
                  <a:lnTo>
                    <a:pt x="1592" y="399"/>
                  </a:lnTo>
                  <a:lnTo>
                    <a:pt x="1599" y="405"/>
                  </a:lnTo>
                  <a:lnTo>
                    <a:pt x="1626" y="428"/>
                  </a:lnTo>
                  <a:lnTo>
                    <a:pt x="1648" y="454"/>
                  </a:lnTo>
                  <a:lnTo>
                    <a:pt x="1662" y="485"/>
                  </a:lnTo>
                  <a:lnTo>
                    <a:pt x="1673" y="516"/>
                  </a:lnTo>
                  <a:lnTo>
                    <a:pt x="1682" y="545"/>
                  </a:lnTo>
                  <a:lnTo>
                    <a:pt x="1693" y="599"/>
                  </a:lnTo>
                  <a:lnTo>
                    <a:pt x="1701" y="651"/>
                  </a:lnTo>
                  <a:lnTo>
                    <a:pt x="2623" y="560"/>
                  </a:lnTo>
                  <a:lnTo>
                    <a:pt x="2634" y="507"/>
                  </a:lnTo>
                  <a:lnTo>
                    <a:pt x="1931" y="526"/>
                  </a:lnTo>
                  <a:lnTo>
                    <a:pt x="1917" y="511"/>
                  </a:lnTo>
                  <a:lnTo>
                    <a:pt x="1899" y="493"/>
                  </a:lnTo>
                  <a:lnTo>
                    <a:pt x="1877" y="472"/>
                  </a:lnTo>
                  <a:lnTo>
                    <a:pt x="1863" y="460"/>
                  </a:lnTo>
                  <a:lnTo>
                    <a:pt x="1850" y="446"/>
                  </a:lnTo>
                  <a:lnTo>
                    <a:pt x="1833" y="432"/>
                  </a:lnTo>
                  <a:lnTo>
                    <a:pt x="1817" y="418"/>
                  </a:lnTo>
                  <a:lnTo>
                    <a:pt x="1800" y="403"/>
                  </a:lnTo>
                  <a:lnTo>
                    <a:pt x="1784" y="388"/>
                  </a:lnTo>
                  <a:lnTo>
                    <a:pt x="1764" y="373"/>
                  </a:lnTo>
                  <a:lnTo>
                    <a:pt x="1745" y="358"/>
                  </a:lnTo>
                  <a:lnTo>
                    <a:pt x="1726" y="341"/>
                  </a:lnTo>
                  <a:lnTo>
                    <a:pt x="1716" y="335"/>
                  </a:lnTo>
                  <a:lnTo>
                    <a:pt x="1705" y="326"/>
                  </a:lnTo>
                  <a:lnTo>
                    <a:pt x="1695" y="319"/>
                  </a:lnTo>
                  <a:lnTo>
                    <a:pt x="1684" y="313"/>
                  </a:lnTo>
                  <a:lnTo>
                    <a:pt x="1675" y="306"/>
                  </a:lnTo>
                  <a:lnTo>
                    <a:pt x="1664" y="297"/>
                  </a:lnTo>
                  <a:lnTo>
                    <a:pt x="1655" y="290"/>
                  </a:lnTo>
                  <a:lnTo>
                    <a:pt x="1646" y="284"/>
                  </a:lnTo>
                  <a:lnTo>
                    <a:pt x="1635" y="278"/>
                  </a:lnTo>
                  <a:lnTo>
                    <a:pt x="1625" y="271"/>
                  </a:lnTo>
                  <a:lnTo>
                    <a:pt x="1614" y="266"/>
                  </a:lnTo>
                  <a:lnTo>
                    <a:pt x="1604" y="259"/>
                  </a:lnTo>
                  <a:lnTo>
                    <a:pt x="1593" y="253"/>
                  </a:lnTo>
                  <a:lnTo>
                    <a:pt x="1584" y="249"/>
                  </a:lnTo>
                  <a:lnTo>
                    <a:pt x="1573" y="244"/>
                  </a:lnTo>
                  <a:lnTo>
                    <a:pt x="1563" y="240"/>
                  </a:lnTo>
                  <a:lnTo>
                    <a:pt x="1553" y="235"/>
                  </a:lnTo>
                  <a:lnTo>
                    <a:pt x="1544" y="231"/>
                  </a:lnTo>
                  <a:lnTo>
                    <a:pt x="1524" y="224"/>
                  </a:lnTo>
                  <a:lnTo>
                    <a:pt x="1505" y="219"/>
                  </a:lnTo>
                  <a:lnTo>
                    <a:pt x="1487" y="215"/>
                  </a:lnTo>
                  <a:lnTo>
                    <a:pt x="1471" y="213"/>
                  </a:lnTo>
                  <a:lnTo>
                    <a:pt x="1436" y="216"/>
                  </a:lnTo>
                  <a:lnTo>
                    <a:pt x="1407" y="226"/>
                  </a:lnTo>
                  <a:lnTo>
                    <a:pt x="1392" y="231"/>
                  </a:lnTo>
                  <a:lnTo>
                    <a:pt x="1377" y="237"/>
                  </a:lnTo>
                  <a:lnTo>
                    <a:pt x="1362" y="244"/>
                  </a:lnTo>
                  <a:lnTo>
                    <a:pt x="1348" y="252"/>
                  </a:lnTo>
                  <a:lnTo>
                    <a:pt x="1334" y="259"/>
                  </a:lnTo>
                  <a:lnTo>
                    <a:pt x="1321" y="267"/>
                  </a:lnTo>
                  <a:lnTo>
                    <a:pt x="1307" y="277"/>
                  </a:lnTo>
                  <a:lnTo>
                    <a:pt x="1300" y="282"/>
                  </a:lnTo>
                  <a:lnTo>
                    <a:pt x="1293" y="286"/>
                  </a:lnTo>
                  <a:lnTo>
                    <a:pt x="1286" y="290"/>
                  </a:lnTo>
                  <a:lnTo>
                    <a:pt x="1279" y="296"/>
                  </a:lnTo>
                  <a:lnTo>
                    <a:pt x="1272" y="299"/>
                  </a:lnTo>
                  <a:lnTo>
                    <a:pt x="1267" y="304"/>
                  </a:lnTo>
                  <a:lnTo>
                    <a:pt x="1260" y="308"/>
                  </a:lnTo>
                  <a:lnTo>
                    <a:pt x="1254" y="313"/>
                  </a:lnTo>
                  <a:lnTo>
                    <a:pt x="1247" y="318"/>
                  </a:lnTo>
                  <a:lnTo>
                    <a:pt x="1241" y="322"/>
                  </a:lnTo>
                  <a:lnTo>
                    <a:pt x="1234" y="328"/>
                  </a:lnTo>
                  <a:lnTo>
                    <a:pt x="1228" y="332"/>
                  </a:lnTo>
                  <a:lnTo>
                    <a:pt x="1223" y="336"/>
                  </a:lnTo>
                  <a:lnTo>
                    <a:pt x="1217" y="340"/>
                  </a:lnTo>
                  <a:lnTo>
                    <a:pt x="1212" y="344"/>
                  </a:lnTo>
                  <a:lnTo>
                    <a:pt x="1206" y="350"/>
                  </a:lnTo>
                  <a:lnTo>
                    <a:pt x="1194" y="358"/>
                  </a:lnTo>
                  <a:lnTo>
                    <a:pt x="1184" y="366"/>
                  </a:lnTo>
                  <a:lnTo>
                    <a:pt x="1173" y="373"/>
                  </a:lnTo>
                  <a:lnTo>
                    <a:pt x="1163" y="380"/>
                  </a:lnTo>
                  <a:lnTo>
                    <a:pt x="1154" y="385"/>
                  </a:lnTo>
                  <a:lnTo>
                    <a:pt x="1146" y="390"/>
                  </a:lnTo>
                  <a:lnTo>
                    <a:pt x="1137" y="395"/>
                  </a:lnTo>
                  <a:lnTo>
                    <a:pt x="1121" y="402"/>
                  </a:lnTo>
                  <a:lnTo>
                    <a:pt x="1107" y="405"/>
                  </a:lnTo>
                  <a:lnTo>
                    <a:pt x="1096" y="402"/>
                  </a:lnTo>
                  <a:lnTo>
                    <a:pt x="1086" y="395"/>
                  </a:lnTo>
                  <a:lnTo>
                    <a:pt x="1077" y="373"/>
                  </a:lnTo>
                  <a:lnTo>
                    <a:pt x="1072" y="351"/>
                  </a:lnTo>
                  <a:lnTo>
                    <a:pt x="1075" y="329"/>
                  </a:lnTo>
                  <a:lnTo>
                    <a:pt x="1082" y="311"/>
                  </a:lnTo>
                  <a:lnTo>
                    <a:pt x="1092" y="293"/>
                  </a:lnTo>
                  <a:lnTo>
                    <a:pt x="1099" y="281"/>
                  </a:lnTo>
                  <a:lnTo>
                    <a:pt x="1108" y="267"/>
                  </a:lnTo>
                  <a:lnTo>
                    <a:pt x="1112" y="165"/>
                  </a:lnTo>
                  <a:lnTo>
                    <a:pt x="1088" y="145"/>
                  </a:lnTo>
                  <a:lnTo>
                    <a:pt x="1078" y="138"/>
                  </a:lnTo>
                  <a:lnTo>
                    <a:pt x="1068" y="129"/>
                  </a:lnTo>
                  <a:lnTo>
                    <a:pt x="1061" y="124"/>
                  </a:lnTo>
                  <a:lnTo>
                    <a:pt x="1056" y="121"/>
                  </a:lnTo>
                  <a:lnTo>
                    <a:pt x="1050" y="117"/>
                  </a:lnTo>
                  <a:lnTo>
                    <a:pt x="1045" y="138"/>
                  </a:lnTo>
                  <a:lnTo>
                    <a:pt x="1035" y="158"/>
                  </a:lnTo>
                  <a:lnTo>
                    <a:pt x="1028" y="169"/>
                  </a:lnTo>
                  <a:lnTo>
                    <a:pt x="1019" y="182"/>
                  </a:lnTo>
                  <a:lnTo>
                    <a:pt x="1002" y="201"/>
                  </a:lnTo>
                  <a:lnTo>
                    <a:pt x="990" y="212"/>
                  </a:lnTo>
                  <a:lnTo>
                    <a:pt x="977" y="216"/>
                  </a:lnTo>
                  <a:lnTo>
                    <a:pt x="972" y="275"/>
                  </a:lnTo>
                  <a:lnTo>
                    <a:pt x="964" y="297"/>
                  </a:lnTo>
                  <a:lnTo>
                    <a:pt x="958" y="310"/>
                  </a:lnTo>
                  <a:lnTo>
                    <a:pt x="951" y="321"/>
                  </a:lnTo>
                  <a:lnTo>
                    <a:pt x="933" y="337"/>
                  </a:lnTo>
                  <a:lnTo>
                    <a:pt x="922" y="344"/>
                  </a:lnTo>
                  <a:lnTo>
                    <a:pt x="908" y="350"/>
                  </a:lnTo>
                  <a:lnTo>
                    <a:pt x="881" y="355"/>
                  </a:lnTo>
                  <a:lnTo>
                    <a:pt x="858" y="357"/>
                  </a:lnTo>
                  <a:lnTo>
                    <a:pt x="838" y="352"/>
                  </a:lnTo>
                  <a:lnTo>
                    <a:pt x="822" y="346"/>
                  </a:lnTo>
                  <a:lnTo>
                    <a:pt x="796" y="321"/>
                  </a:lnTo>
                  <a:lnTo>
                    <a:pt x="783" y="303"/>
                  </a:lnTo>
                  <a:lnTo>
                    <a:pt x="773" y="282"/>
                  </a:lnTo>
                  <a:lnTo>
                    <a:pt x="768" y="259"/>
                  </a:lnTo>
                  <a:lnTo>
                    <a:pt x="767" y="235"/>
                  </a:lnTo>
                  <a:lnTo>
                    <a:pt x="769" y="212"/>
                  </a:lnTo>
                  <a:lnTo>
                    <a:pt x="775" y="190"/>
                  </a:lnTo>
                  <a:lnTo>
                    <a:pt x="782" y="172"/>
                  </a:lnTo>
                  <a:lnTo>
                    <a:pt x="789" y="157"/>
                  </a:lnTo>
                  <a:lnTo>
                    <a:pt x="796" y="143"/>
                  </a:lnTo>
                  <a:lnTo>
                    <a:pt x="733" y="0"/>
                  </a:lnTo>
                  <a:lnTo>
                    <a:pt x="707" y="500"/>
                  </a:lnTo>
                  <a:lnTo>
                    <a:pt x="426" y="491"/>
                  </a:lnTo>
                  <a:lnTo>
                    <a:pt x="390" y="380"/>
                  </a:lnTo>
                  <a:lnTo>
                    <a:pt x="383" y="385"/>
                  </a:lnTo>
                  <a:lnTo>
                    <a:pt x="375" y="390"/>
                  </a:lnTo>
                  <a:lnTo>
                    <a:pt x="364" y="396"/>
                  </a:lnTo>
                  <a:lnTo>
                    <a:pt x="350" y="405"/>
                  </a:lnTo>
                  <a:lnTo>
                    <a:pt x="335" y="413"/>
                  </a:lnTo>
                  <a:lnTo>
                    <a:pt x="317" y="420"/>
                  </a:lnTo>
                  <a:lnTo>
                    <a:pt x="301" y="427"/>
                  </a:lnTo>
                  <a:lnTo>
                    <a:pt x="282" y="435"/>
                  </a:lnTo>
                  <a:lnTo>
                    <a:pt x="261" y="438"/>
                  </a:lnTo>
                  <a:lnTo>
                    <a:pt x="221" y="440"/>
                  </a:lnTo>
                  <a:lnTo>
                    <a:pt x="184" y="429"/>
                  </a:lnTo>
                  <a:lnTo>
                    <a:pt x="152" y="403"/>
                  </a:lnTo>
                  <a:lnTo>
                    <a:pt x="140" y="384"/>
                  </a:lnTo>
                  <a:lnTo>
                    <a:pt x="127" y="366"/>
                  </a:lnTo>
                  <a:lnTo>
                    <a:pt x="118" y="350"/>
                  </a:lnTo>
                  <a:lnTo>
                    <a:pt x="109" y="332"/>
                  </a:lnTo>
                  <a:lnTo>
                    <a:pt x="93" y="267"/>
                  </a:lnTo>
                  <a:lnTo>
                    <a:pt x="95" y="212"/>
                  </a:lnTo>
                  <a:lnTo>
                    <a:pt x="104" y="187"/>
                  </a:lnTo>
                  <a:lnTo>
                    <a:pt x="113" y="167"/>
                  </a:lnTo>
                  <a:lnTo>
                    <a:pt x="127" y="145"/>
                  </a:lnTo>
                  <a:lnTo>
                    <a:pt x="146" y="123"/>
                  </a:lnTo>
                  <a:lnTo>
                    <a:pt x="170" y="99"/>
                  </a:lnTo>
                  <a:lnTo>
                    <a:pt x="193" y="76"/>
                  </a:lnTo>
                  <a:lnTo>
                    <a:pt x="214" y="55"/>
                  </a:lnTo>
                  <a:lnTo>
                    <a:pt x="232" y="39"/>
                  </a:lnTo>
                  <a:lnTo>
                    <a:pt x="248" y="24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5" name="CustomShape 25"/>
            <p:cNvSpPr/>
            <p:nvPr/>
          </p:nvSpPr>
          <p:spPr>
            <a:xfrm>
              <a:off x="3890880" y="4546440"/>
              <a:ext cx="617040" cy="139320"/>
            </a:xfrm>
            <a:custGeom>
              <a:avLst/>
              <a:gdLst/>
              <a:ahLst/>
              <a:cxnLst/>
              <a:rect l="l" t="t" r="r" b="b"/>
              <a:pathLst>
                <a:path w="1169" h="264">
                  <a:moveTo>
                    <a:pt x="48" y="0"/>
                  </a:moveTo>
                  <a:lnTo>
                    <a:pt x="35" y="16"/>
                  </a:lnTo>
                  <a:lnTo>
                    <a:pt x="22" y="33"/>
                  </a:lnTo>
                  <a:lnTo>
                    <a:pt x="10" y="55"/>
                  </a:lnTo>
                  <a:lnTo>
                    <a:pt x="0" y="108"/>
                  </a:lnTo>
                  <a:lnTo>
                    <a:pt x="2" y="123"/>
                  </a:lnTo>
                  <a:lnTo>
                    <a:pt x="9" y="139"/>
                  </a:lnTo>
                  <a:lnTo>
                    <a:pt x="15" y="154"/>
                  </a:lnTo>
                  <a:lnTo>
                    <a:pt x="29" y="168"/>
                  </a:lnTo>
                  <a:lnTo>
                    <a:pt x="33" y="170"/>
                  </a:lnTo>
                  <a:lnTo>
                    <a:pt x="39" y="176"/>
                  </a:lnTo>
                  <a:lnTo>
                    <a:pt x="54" y="181"/>
                  </a:lnTo>
                  <a:lnTo>
                    <a:pt x="72" y="188"/>
                  </a:lnTo>
                  <a:lnTo>
                    <a:pt x="97" y="195"/>
                  </a:lnTo>
                  <a:lnTo>
                    <a:pt x="123" y="201"/>
                  </a:lnTo>
                  <a:lnTo>
                    <a:pt x="153" y="207"/>
                  </a:lnTo>
                  <a:lnTo>
                    <a:pt x="186" y="213"/>
                  </a:lnTo>
                  <a:lnTo>
                    <a:pt x="224" y="218"/>
                  </a:lnTo>
                  <a:lnTo>
                    <a:pt x="262" y="224"/>
                  </a:lnTo>
                  <a:lnTo>
                    <a:pt x="303" y="229"/>
                  </a:lnTo>
                  <a:lnTo>
                    <a:pt x="346" y="234"/>
                  </a:lnTo>
                  <a:lnTo>
                    <a:pt x="392" y="238"/>
                  </a:lnTo>
                  <a:lnTo>
                    <a:pt x="437" y="243"/>
                  </a:lnTo>
                  <a:lnTo>
                    <a:pt x="484" y="246"/>
                  </a:lnTo>
                  <a:lnTo>
                    <a:pt x="579" y="253"/>
                  </a:lnTo>
                  <a:lnTo>
                    <a:pt x="673" y="258"/>
                  </a:lnTo>
                  <a:lnTo>
                    <a:pt x="765" y="261"/>
                  </a:lnTo>
                  <a:lnTo>
                    <a:pt x="930" y="264"/>
                  </a:lnTo>
                  <a:lnTo>
                    <a:pt x="1054" y="261"/>
                  </a:lnTo>
                  <a:lnTo>
                    <a:pt x="1093" y="254"/>
                  </a:lnTo>
                  <a:lnTo>
                    <a:pt x="1114" y="247"/>
                  </a:lnTo>
                  <a:lnTo>
                    <a:pt x="1147" y="207"/>
                  </a:lnTo>
                  <a:lnTo>
                    <a:pt x="1163" y="155"/>
                  </a:lnTo>
                  <a:lnTo>
                    <a:pt x="1169" y="95"/>
                  </a:lnTo>
                  <a:lnTo>
                    <a:pt x="1156" y="104"/>
                  </a:lnTo>
                  <a:lnTo>
                    <a:pt x="1150" y="110"/>
                  </a:lnTo>
                  <a:lnTo>
                    <a:pt x="1143" y="115"/>
                  </a:lnTo>
                  <a:lnTo>
                    <a:pt x="1132" y="122"/>
                  </a:lnTo>
                  <a:lnTo>
                    <a:pt x="1121" y="128"/>
                  </a:lnTo>
                  <a:lnTo>
                    <a:pt x="1107" y="134"/>
                  </a:lnTo>
                  <a:lnTo>
                    <a:pt x="1090" y="141"/>
                  </a:lnTo>
                  <a:lnTo>
                    <a:pt x="1074" y="147"/>
                  </a:lnTo>
                  <a:lnTo>
                    <a:pt x="1054" y="154"/>
                  </a:lnTo>
                  <a:lnTo>
                    <a:pt x="1032" y="159"/>
                  </a:lnTo>
                  <a:lnTo>
                    <a:pt x="1009" y="163"/>
                  </a:lnTo>
                  <a:lnTo>
                    <a:pt x="983" y="169"/>
                  </a:lnTo>
                  <a:lnTo>
                    <a:pt x="955" y="172"/>
                  </a:lnTo>
                  <a:lnTo>
                    <a:pt x="875" y="176"/>
                  </a:lnTo>
                  <a:lnTo>
                    <a:pt x="758" y="177"/>
                  </a:lnTo>
                  <a:lnTo>
                    <a:pt x="469" y="169"/>
                  </a:lnTo>
                  <a:lnTo>
                    <a:pt x="325" y="161"/>
                  </a:lnTo>
                  <a:lnTo>
                    <a:pt x="259" y="154"/>
                  </a:lnTo>
                  <a:lnTo>
                    <a:pt x="199" y="147"/>
                  </a:lnTo>
                  <a:lnTo>
                    <a:pt x="148" y="140"/>
                  </a:lnTo>
                  <a:lnTo>
                    <a:pt x="106" y="132"/>
                  </a:lnTo>
                  <a:lnTo>
                    <a:pt x="76" y="122"/>
                  </a:lnTo>
                  <a:lnTo>
                    <a:pt x="60" y="111"/>
                  </a:lnTo>
                  <a:lnTo>
                    <a:pt x="46" y="89"/>
                  </a:lnTo>
                  <a:lnTo>
                    <a:pt x="43" y="70"/>
                  </a:lnTo>
                  <a:lnTo>
                    <a:pt x="44" y="51"/>
                  </a:lnTo>
                  <a:lnTo>
                    <a:pt x="51" y="34"/>
                  </a:lnTo>
                  <a:lnTo>
                    <a:pt x="61" y="20"/>
                  </a:lnTo>
                  <a:lnTo>
                    <a:pt x="69" y="9"/>
                  </a:lnTo>
                  <a:lnTo>
                    <a:pt x="80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6" name="CustomShape 26"/>
            <p:cNvSpPr/>
            <p:nvPr/>
          </p:nvSpPr>
          <p:spPr>
            <a:xfrm>
              <a:off x="4035600" y="4651200"/>
              <a:ext cx="263160" cy="114120"/>
            </a:xfrm>
            <a:custGeom>
              <a:avLst/>
              <a:gdLst/>
              <a:ahLst/>
              <a:cxnLst/>
              <a:rect l="l" t="t" r="r" b="b"/>
              <a:pathLst>
                <a:path w="499" h="215">
                  <a:moveTo>
                    <a:pt x="0" y="0"/>
                  </a:moveTo>
                  <a:lnTo>
                    <a:pt x="4" y="19"/>
                  </a:lnTo>
                  <a:lnTo>
                    <a:pt x="8" y="41"/>
                  </a:lnTo>
                  <a:lnTo>
                    <a:pt x="18" y="69"/>
                  </a:lnTo>
                  <a:lnTo>
                    <a:pt x="25" y="84"/>
                  </a:lnTo>
                  <a:lnTo>
                    <a:pt x="33" y="99"/>
                  </a:lnTo>
                  <a:lnTo>
                    <a:pt x="41" y="114"/>
                  </a:lnTo>
                  <a:lnTo>
                    <a:pt x="54" y="130"/>
                  </a:lnTo>
                  <a:lnTo>
                    <a:pt x="66" y="143"/>
                  </a:lnTo>
                  <a:lnTo>
                    <a:pt x="81" y="157"/>
                  </a:lnTo>
                  <a:lnTo>
                    <a:pt x="90" y="164"/>
                  </a:lnTo>
                  <a:lnTo>
                    <a:pt x="99" y="169"/>
                  </a:lnTo>
                  <a:lnTo>
                    <a:pt x="108" y="176"/>
                  </a:lnTo>
                  <a:lnTo>
                    <a:pt x="119" y="182"/>
                  </a:lnTo>
                  <a:lnTo>
                    <a:pt x="128" y="187"/>
                  </a:lnTo>
                  <a:lnTo>
                    <a:pt x="139" y="191"/>
                  </a:lnTo>
                  <a:lnTo>
                    <a:pt x="149" y="196"/>
                  </a:lnTo>
                  <a:lnTo>
                    <a:pt x="160" y="200"/>
                  </a:lnTo>
                  <a:lnTo>
                    <a:pt x="182" y="207"/>
                  </a:lnTo>
                  <a:lnTo>
                    <a:pt x="203" y="211"/>
                  </a:lnTo>
                  <a:lnTo>
                    <a:pt x="245" y="215"/>
                  </a:lnTo>
                  <a:lnTo>
                    <a:pt x="285" y="215"/>
                  </a:lnTo>
                  <a:lnTo>
                    <a:pt x="324" y="209"/>
                  </a:lnTo>
                  <a:lnTo>
                    <a:pt x="357" y="201"/>
                  </a:lnTo>
                  <a:lnTo>
                    <a:pt x="372" y="197"/>
                  </a:lnTo>
                  <a:lnTo>
                    <a:pt x="386" y="191"/>
                  </a:lnTo>
                  <a:lnTo>
                    <a:pt x="397" y="185"/>
                  </a:lnTo>
                  <a:lnTo>
                    <a:pt x="408" y="178"/>
                  </a:lnTo>
                  <a:lnTo>
                    <a:pt x="426" y="161"/>
                  </a:lnTo>
                  <a:lnTo>
                    <a:pt x="444" y="141"/>
                  </a:lnTo>
                  <a:lnTo>
                    <a:pt x="459" y="117"/>
                  </a:lnTo>
                  <a:lnTo>
                    <a:pt x="471" y="92"/>
                  </a:lnTo>
                  <a:lnTo>
                    <a:pt x="484" y="70"/>
                  </a:lnTo>
                  <a:lnTo>
                    <a:pt x="492" y="52"/>
                  </a:lnTo>
                  <a:lnTo>
                    <a:pt x="49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7" name="CustomShape 27"/>
            <p:cNvSpPr/>
            <p:nvPr/>
          </p:nvSpPr>
          <p:spPr>
            <a:xfrm>
              <a:off x="4278240" y="4243320"/>
              <a:ext cx="1158480" cy="304560"/>
            </a:xfrm>
            <a:custGeom>
              <a:avLst/>
              <a:gdLst/>
              <a:ahLst/>
              <a:cxnLst/>
              <a:rect l="l" t="t" r="r" b="b"/>
              <a:pathLst>
                <a:path w="2189" h="575">
                  <a:moveTo>
                    <a:pt x="33" y="273"/>
                  </a:moveTo>
                  <a:lnTo>
                    <a:pt x="42" y="266"/>
                  </a:lnTo>
                  <a:lnTo>
                    <a:pt x="51" y="258"/>
                  </a:lnTo>
                  <a:lnTo>
                    <a:pt x="57" y="252"/>
                  </a:lnTo>
                  <a:lnTo>
                    <a:pt x="64" y="249"/>
                  </a:lnTo>
                  <a:lnTo>
                    <a:pt x="71" y="245"/>
                  </a:lnTo>
                  <a:lnTo>
                    <a:pt x="79" y="242"/>
                  </a:lnTo>
                  <a:lnTo>
                    <a:pt x="95" y="237"/>
                  </a:lnTo>
                  <a:lnTo>
                    <a:pt x="115" y="235"/>
                  </a:lnTo>
                  <a:lnTo>
                    <a:pt x="135" y="240"/>
                  </a:lnTo>
                  <a:lnTo>
                    <a:pt x="155" y="248"/>
                  </a:lnTo>
                  <a:lnTo>
                    <a:pt x="166" y="253"/>
                  </a:lnTo>
                  <a:lnTo>
                    <a:pt x="174" y="259"/>
                  </a:lnTo>
                  <a:lnTo>
                    <a:pt x="206" y="284"/>
                  </a:lnTo>
                  <a:lnTo>
                    <a:pt x="225" y="311"/>
                  </a:lnTo>
                  <a:lnTo>
                    <a:pt x="232" y="335"/>
                  </a:lnTo>
                  <a:lnTo>
                    <a:pt x="237" y="396"/>
                  </a:lnTo>
                  <a:lnTo>
                    <a:pt x="244" y="438"/>
                  </a:lnTo>
                  <a:lnTo>
                    <a:pt x="251" y="430"/>
                  </a:lnTo>
                  <a:lnTo>
                    <a:pt x="269" y="406"/>
                  </a:lnTo>
                  <a:lnTo>
                    <a:pt x="281" y="374"/>
                  </a:lnTo>
                  <a:lnTo>
                    <a:pt x="284" y="341"/>
                  </a:lnTo>
                  <a:lnTo>
                    <a:pt x="280" y="324"/>
                  </a:lnTo>
                  <a:lnTo>
                    <a:pt x="273" y="307"/>
                  </a:lnTo>
                  <a:lnTo>
                    <a:pt x="266" y="292"/>
                  </a:lnTo>
                  <a:lnTo>
                    <a:pt x="257" y="278"/>
                  </a:lnTo>
                  <a:lnTo>
                    <a:pt x="248" y="264"/>
                  </a:lnTo>
                  <a:lnTo>
                    <a:pt x="239" y="252"/>
                  </a:lnTo>
                  <a:lnTo>
                    <a:pt x="221" y="235"/>
                  </a:lnTo>
                  <a:lnTo>
                    <a:pt x="210" y="229"/>
                  </a:lnTo>
                  <a:lnTo>
                    <a:pt x="197" y="223"/>
                  </a:lnTo>
                  <a:lnTo>
                    <a:pt x="184" y="218"/>
                  </a:lnTo>
                  <a:lnTo>
                    <a:pt x="170" y="212"/>
                  </a:lnTo>
                  <a:lnTo>
                    <a:pt x="146" y="205"/>
                  </a:lnTo>
                  <a:lnTo>
                    <a:pt x="137" y="204"/>
                  </a:lnTo>
                  <a:lnTo>
                    <a:pt x="149" y="200"/>
                  </a:lnTo>
                  <a:lnTo>
                    <a:pt x="179" y="194"/>
                  </a:lnTo>
                  <a:lnTo>
                    <a:pt x="221" y="193"/>
                  </a:lnTo>
                  <a:lnTo>
                    <a:pt x="266" y="200"/>
                  </a:lnTo>
                  <a:lnTo>
                    <a:pt x="287" y="208"/>
                  </a:lnTo>
                  <a:lnTo>
                    <a:pt x="304" y="216"/>
                  </a:lnTo>
                  <a:lnTo>
                    <a:pt x="317" y="224"/>
                  </a:lnTo>
                  <a:lnTo>
                    <a:pt x="328" y="231"/>
                  </a:lnTo>
                  <a:lnTo>
                    <a:pt x="345" y="249"/>
                  </a:lnTo>
                  <a:lnTo>
                    <a:pt x="350" y="245"/>
                  </a:lnTo>
                  <a:lnTo>
                    <a:pt x="357" y="241"/>
                  </a:lnTo>
                  <a:lnTo>
                    <a:pt x="367" y="234"/>
                  </a:lnTo>
                  <a:lnTo>
                    <a:pt x="378" y="227"/>
                  </a:lnTo>
                  <a:lnTo>
                    <a:pt x="393" y="219"/>
                  </a:lnTo>
                  <a:lnTo>
                    <a:pt x="400" y="215"/>
                  </a:lnTo>
                  <a:lnTo>
                    <a:pt x="410" y="211"/>
                  </a:lnTo>
                  <a:lnTo>
                    <a:pt x="418" y="205"/>
                  </a:lnTo>
                  <a:lnTo>
                    <a:pt x="428" y="202"/>
                  </a:lnTo>
                  <a:lnTo>
                    <a:pt x="437" y="197"/>
                  </a:lnTo>
                  <a:lnTo>
                    <a:pt x="447" y="193"/>
                  </a:lnTo>
                  <a:lnTo>
                    <a:pt x="458" y="190"/>
                  </a:lnTo>
                  <a:lnTo>
                    <a:pt x="470" y="185"/>
                  </a:lnTo>
                  <a:lnTo>
                    <a:pt x="492" y="178"/>
                  </a:lnTo>
                  <a:lnTo>
                    <a:pt x="518" y="172"/>
                  </a:lnTo>
                  <a:lnTo>
                    <a:pt x="545" y="167"/>
                  </a:lnTo>
                  <a:lnTo>
                    <a:pt x="572" y="164"/>
                  </a:lnTo>
                  <a:lnTo>
                    <a:pt x="630" y="163"/>
                  </a:lnTo>
                  <a:lnTo>
                    <a:pt x="800" y="175"/>
                  </a:lnTo>
                  <a:lnTo>
                    <a:pt x="831" y="185"/>
                  </a:lnTo>
                  <a:lnTo>
                    <a:pt x="848" y="190"/>
                  </a:lnTo>
                  <a:lnTo>
                    <a:pt x="866" y="198"/>
                  </a:lnTo>
                  <a:lnTo>
                    <a:pt x="875" y="202"/>
                  </a:lnTo>
                  <a:lnTo>
                    <a:pt x="884" y="208"/>
                  </a:lnTo>
                  <a:lnTo>
                    <a:pt x="895" y="212"/>
                  </a:lnTo>
                  <a:lnTo>
                    <a:pt x="904" y="219"/>
                  </a:lnTo>
                  <a:lnTo>
                    <a:pt x="917" y="224"/>
                  </a:lnTo>
                  <a:lnTo>
                    <a:pt x="926" y="231"/>
                  </a:lnTo>
                  <a:lnTo>
                    <a:pt x="940" y="238"/>
                  </a:lnTo>
                  <a:lnTo>
                    <a:pt x="953" y="246"/>
                  </a:lnTo>
                  <a:lnTo>
                    <a:pt x="966" y="256"/>
                  </a:lnTo>
                  <a:lnTo>
                    <a:pt x="973" y="260"/>
                  </a:lnTo>
                  <a:lnTo>
                    <a:pt x="980" y="266"/>
                  </a:lnTo>
                  <a:lnTo>
                    <a:pt x="1006" y="286"/>
                  </a:lnTo>
                  <a:lnTo>
                    <a:pt x="1032" y="311"/>
                  </a:lnTo>
                  <a:lnTo>
                    <a:pt x="1059" y="335"/>
                  </a:lnTo>
                  <a:lnTo>
                    <a:pt x="1072" y="350"/>
                  </a:lnTo>
                  <a:lnTo>
                    <a:pt x="1085" y="363"/>
                  </a:lnTo>
                  <a:lnTo>
                    <a:pt x="1097" y="376"/>
                  </a:lnTo>
                  <a:lnTo>
                    <a:pt x="1110" y="390"/>
                  </a:lnTo>
                  <a:lnTo>
                    <a:pt x="1122" y="403"/>
                  </a:lnTo>
                  <a:lnTo>
                    <a:pt x="1133" y="419"/>
                  </a:lnTo>
                  <a:lnTo>
                    <a:pt x="1144" y="432"/>
                  </a:lnTo>
                  <a:lnTo>
                    <a:pt x="1155" y="445"/>
                  </a:lnTo>
                  <a:lnTo>
                    <a:pt x="1166" y="458"/>
                  </a:lnTo>
                  <a:lnTo>
                    <a:pt x="1176" y="472"/>
                  </a:lnTo>
                  <a:lnTo>
                    <a:pt x="1195" y="496"/>
                  </a:lnTo>
                  <a:lnTo>
                    <a:pt x="1212" y="518"/>
                  </a:lnTo>
                  <a:lnTo>
                    <a:pt x="1225" y="538"/>
                  </a:lnTo>
                  <a:lnTo>
                    <a:pt x="1236" y="553"/>
                  </a:lnTo>
                  <a:lnTo>
                    <a:pt x="1246" y="566"/>
                  </a:lnTo>
                  <a:lnTo>
                    <a:pt x="1253" y="575"/>
                  </a:lnTo>
                  <a:lnTo>
                    <a:pt x="1839" y="533"/>
                  </a:lnTo>
                  <a:lnTo>
                    <a:pt x="1830" y="502"/>
                  </a:lnTo>
                  <a:lnTo>
                    <a:pt x="1818" y="431"/>
                  </a:lnTo>
                  <a:lnTo>
                    <a:pt x="1819" y="384"/>
                  </a:lnTo>
                  <a:lnTo>
                    <a:pt x="1829" y="336"/>
                  </a:lnTo>
                  <a:lnTo>
                    <a:pt x="1837" y="313"/>
                  </a:lnTo>
                  <a:lnTo>
                    <a:pt x="1843" y="300"/>
                  </a:lnTo>
                  <a:lnTo>
                    <a:pt x="1850" y="289"/>
                  </a:lnTo>
                  <a:lnTo>
                    <a:pt x="1857" y="277"/>
                  </a:lnTo>
                  <a:lnTo>
                    <a:pt x="1865" y="266"/>
                  </a:lnTo>
                  <a:lnTo>
                    <a:pt x="1884" y="244"/>
                  </a:lnTo>
                  <a:lnTo>
                    <a:pt x="1903" y="222"/>
                  </a:lnTo>
                  <a:lnTo>
                    <a:pt x="1920" y="205"/>
                  </a:lnTo>
                  <a:lnTo>
                    <a:pt x="1935" y="189"/>
                  </a:lnTo>
                  <a:lnTo>
                    <a:pt x="1947" y="175"/>
                  </a:lnTo>
                  <a:lnTo>
                    <a:pt x="1968" y="152"/>
                  </a:lnTo>
                  <a:lnTo>
                    <a:pt x="1986" y="135"/>
                  </a:lnTo>
                  <a:lnTo>
                    <a:pt x="2000" y="124"/>
                  </a:lnTo>
                  <a:lnTo>
                    <a:pt x="2008" y="120"/>
                  </a:lnTo>
                  <a:lnTo>
                    <a:pt x="2016" y="116"/>
                  </a:lnTo>
                  <a:lnTo>
                    <a:pt x="2036" y="110"/>
                  </a:lnTo>
                  <a:lnTo>
                    <a:pt x="2062" y="106"/>
                  </a:lnTo>
                  <a:lnTo>
                    <a:pt x="2116" y="102"/>
                  </a:lnTo>
                  <a:lnTo>
                    <a:pt x="2156" y="99"/>
                  </a:lnTo>
                  <a:lnTo>
                    <a:pt x="2189" y="99"/>
                  </a:lnTo>
                  <a:lnTo>
                    <a:pt x="2088" y="0"/>
                  </a:lnTo>
                  <a:lnTo>
                    <a:pt x="1232" y="17"/>
                  </a:lnTo>
                  <a:lnTo>
                    <a:pt x="0" y="94"/>
                  </a:lnTo>
                  <a:lnTo>
                    <a:pt x="33" y="273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8" name="CustomShape 28"/>
            <p:cNvSpPr/>
            <p:nvPr/>
          </p:nvSpPr>
          <p:spPr>
            <a:xfrm>
              <a:off x="3973680" y="4356000"/>
              <a:ext cx="126720" cy="134640"/>
            </a:xfrm>
            <a:custGeom>
              <a:avLst/>
              <a:gdLst/>
              <a:ahLst/>
              <a:cxnLst/>
              <a:rect l="l" t="t" r="r" b="b"/>
              <a:pathLst>
                <a:path w="240" h="255">
                  <a:moveTo>
                    <a:pt x="43" y="237"/>
                  </a:moveTo>
                  <a:lnTo>
                    <a:pt x="36" y="229"/>
                  </a:lnTo>
                  <a:lnTo>
                    <a:pt x="21" y="204"/>
                  </a:lnTo>
                  <a:lnTo>
                    <a:pt x="7" y="168"/>
                  </a:lnTo>
                  <a:lnTo>
                    <a:pt x="0" y="121"/>
                  </a:lnTo>
                  <a:lnTo>
                    <a:pt x="4" y="96"/>
                  </a:lnTo>
                  <a:lnTo>
                    <a:pt x="13" y="73"/>
                  </a:lnTo>
                  <a:lnTo>
                    <a:pt x="20" y="62"/>
                  </a:lnTo>
                  <a:lnTo>
                    <a:pt x="25" y="52"/>
                  </a:lnTo>
                  <a:lnTo>
                    <a:pt x="40" y="33"/>
                  </a:lnTo>
                  <a:lnTo>
                    <a:pt x="61" y="18"/>
                  </a:lnTo>
                  <a:lnTo>
                    <a:pt x="71" y="12"/>
                  </a:lnTo>
                  <a:lnTo>
                    <a:pt x="82" y="8"/>
                  </a:lnTo>
                  <a:lnTo>
                    <a:pt x="93" y="3"/>
                  </a:lnTo>
                  <a:lnTo>
                    <a:pt x="105" y="0"/>
                  </a:lnTo>
                  <a:lnTo>
                    <a:pt x="129" y="0"/>
                  </a:lnTo>
                  <a:lnTo>
                    <a:pt x="175" y="8"/>
                  </a:lnTo>
                  <a:lnTo>
                    <a:pt x="193" y="18"/>
                  </a:lnTo>
                  <a:lnTo>
                    <a:pt x="202" y="23"/>
                  </a:lnTo>
                  <a:lnTo>
                    <a:pt x="208" y="29"/>
                  </a:lnTo>
                  <a:lnTo>
                    <a:pt x="230" y="54"/>
                  </a:lnTo>
                  <a:lnTo>
                    <a:pt x="239" y="77"/>
                  </a:lnTo>
                  <a:lnTo>
                    <a:pt x="240" y="149"/>
                  </a:lnTo>
                  <a:lnTo>
                    <a:pt x="239" y="198"/>
                  </a:lnTo>
                  <a:lnTo>
                    <a:pt x="230" y="207"/>
                  </a:lnTo>
                  <a:lnTo>
                    <a:pt x="206" y="224"/>
                  </a:lnTo>
                  <a:lnTo>
                    <a:pt x="197" y="230"/>
                  </a:lnTo>
                  <a:lnTo>
                    <a:pt x="191" y="235"/>
                  </a:lnTo>
                  <a:lnTo>
                    <a:pt x="182" y="240"/>
                  </a:lnTo>
                  <a:lnTo>
                    <a:pt x="175" y="245"/>
                  </a:lnTo>
                  <a:lnTo>
                    <a:pt x="163" y="252"/>
                  </a:lnTo>
                  <a:lnTo>
                    <a:pt x="149" y="255"/>
                  </a:lnTo>
                  <a:lnTo>
                    <a:pt x="102" y="253"/>
                  </a:lnTo>
                  <a:lnTo>
                    <a:pt x="79" y="249"/>
                  </a:lnTo>
                  <a:lnTo>
                    <a:pt x="82" y="224"/>
                  </a:lnTo>
                  <a:lnTo>
                    <a:pt x="166" y="165"/>
                  </a:lnTo>
                  <a:lnTo>
                    <a:pt x="175" y="123"/>
                  </a:lnTo>
                  <a:lnTo>
                    <a:pt x="174" y="84"/>
                  </a:lnTo>
                  <a:lnTo>
                    <a:pt x="168" y="70"/>
                  </a:lnTo>
                  <a:lnTo>
                    <a:pt x="159" y="58"/>
                  </a:lnTo>
                  <a:lnTo>
                    <a:pt x="153" y="54"/>
                  </a:lnTo>
                  <a:lnTo>
                    <a:pt x="148" y="50"/>
                  </a:lnTo>
                  <a:lnTo>
                    <a:pt x="133" y="46"/>
                  </a:lnTo>
                  <a:lnTo>
                    <a:pt x="101" y="43"/>
                  </a:lnTo>
                  <a:lnTo>
                    <a:pt x="75" y="47"/>
                  </a:lnTo>
                  <a:lnTo>
                    <a:pt x="53" y="62"/>
                  </a:lnTo>
                  <a:lnTo>
                    <a:pt x="36" y="84"/>
                  </a:lnTo>
                  <a:lnTo>
                    <a:pt x="33" y="117"/>
                  </a:lnTo>
                  <a:lnTo>
                    <a:pt x="36" y="135"/>
                  </a:lnTo>
                  <a:lnTo>
                    <a:pt x="42" y="153"/>
                  </a:lnTo>
                  <a:lnTo>
                    <a:pt x="49" y="168"/>
                  </a:lnTo>
                  <a:lnTo>
                    <a:pt x="55" y="182"/>
                  </a:lnTo>
                  <a:lnTo>
                    <a:pt x="61" y="193"/>
                  </a:lnTo>
                  <a:lnTo>
                    <a:pt x="43" y="237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9" name="CustomShape 29"/>
            <p:cNvSpPr/>
            <p:nvPr/>
          </p:nvSpPr>
          <p:spPr>
            <a:xfrm>
              <a:off x="3990960" y="4451400"/>
              <a:ext cx="43920" cy="41040"/>
            </a:xfrm>
            <a:custGeom>
              <a:avLst/>
              <a:gdLst/>
              <a:ahLst/>
              <a:cxnLst/>
              <a:rect l="l" t="t" r="r" b="b"/>
              <a:pathLst>
                <a:path w="84" h="79">
                  <a:moveTo>
                    <a:pt x="5" y="0"/>
                  </a:moveTo>
                  <a:lnTo>
                    <a:pt x="84" y="49"/>
                  </a:lnTo>
                  <a:lnTo>
                    <a:pt x="62" y="79"/>
                  </a:lnTo>
                  <a:lnTo>
                    <a:pt x="0" y="4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0" name="CustomShape 30"/>
            <p:cNvSpPr/>
            <p:nvPr/>
          </p:nvSpPr>
          <p:spPr>
            <a:xfrm>
              <a:off x="4543560" y="4041720"/>
              <a:ext cx="391680" cy="185400"/>
            </a:xfrm>
            <a:custGeom>
              <a:avLst/>
              <a:gdLst/>
              <a:ahLst/>
              <a:cxnLst/>
              <a:rect l="l" t="t" r="r" b="b"/>
              <a:pathLst>
                <a:path w="742" h="352">
                  <a:moveTo>
                    <a:pt x="0" y="250"/>
                  </a:moveTo>
                  <a:lnTo>
                    <a:pt x="75" y="0"/>
                  </a:lnTo>
                  <a:lnTo>
                    <a:pt x="676" y="32"/>
                  </a:lnTo>
                  <a:lnTo>
                    <a:pt x="689" y="47"/>
                  </a:lnTo>
                  <a:lnTo>
                    <a:pt x="702" y="66"/>
                  </a:lnTo>
                  <a:lnTo>
                    <a:pt x="716" y="88"/>
                  </a:lnTo>
                  <a:lnTo>
                    <a:pt x="738" y="147"/>
                  </a:lnTo>
                  <a:lnTo>
                    <a:pt x="742" y="182"/>
                  </a:lnTo>
                  <a:lnTo>
                    <a:pt x="741" y="215"/>
                  </a:lnTo>
                  <a:lnTo>
                    <a:pt x="733" y="249"/>
                  </a:lnTo>
                  <a:lnTo>
                    <a:pt x="722" y="277"/>
                  </a:lnTo>
                  <a:lnTo>
                    <a:pt x="716" y="289"/>
                  </a:lnTo>
                  <a:lnTo>
                    <a:pt x="711" y="300"/>
                  </a:lnTo>
                  <a:lnTo>
                    <a:pt x="698" y="319"/>
                  </a:lnTo>
                  <a:lnTo>
                    <a:pt x="684" y="334"/>
                  </a:lnTo>
                  <a:lnTo>
                    <a:pt x="678" y="341"/>
                  </a:lnTo>
                  <a:lnTo>
                    <a:pt x="671" y="345"/>
                  </a:lnTo>
                  <a:lnTo>
                    <a:pt x="657" y="351"/>
                  </a:lnTo>
                  <a:lnTo>
                    <a:pt x="642" y="352"/>
                  </a:lnTo>
                  <a:lnTo>
                    <a:pt x="621" y="350"/>
                  </a:lnTo>
                  <a:lnTo>
                    <a:pt x="607" y="344"/>
                  </a:lnTo>
                  <a:lnTo>
                    <a:pt x="591" y="340"/>
                  </a:lnTo>
                  <a:lnTo>
                    <a:pt x="571" y="333"/>
                  </a:lnTo>
                  <a:lnTo>
                    <a:pt x="551" y="326"/>
                  </a:lnTo>
                  <a:lnTo>
                    <a:pt x="529" y="319"/>
                  </a:lnTo>
                  <a:lnTo>
                    <a:pt x="507" y="311"/>
                  </a:lnTo>
                  <a:lnTo>
                    <a:pt x="483" y="304"/>
                  </a:lnTo>
                  <a:lnTo>
                    <a:pt x="458" y="296"/>
                  </a:lnTo>
                  <a:lnTo>
                    <a:pt x="435" y="289"/>
                  </a:lnTo>
                  <a:lnTo>
                    <a:pt x="413" y="282"/>
                  </a:lnTo>
                  <a:lnTo>
                    <a:pt x="388" y="277"/>
                  </a:lnTo>
                  <a:lnTo>
                    <a:pt x="367" y="272"/>
                  </a:lnTo>
                  <a:lnTo>
                    <a:pt x="328" y="268"/>
                  </a:lnTo>
                  <a:lnTo>
                    <a:pt x="235" y="264"/>
                  </a:lnTo>
                  <a:lnTo>
                    <a:pt x="126" y="257"/>
                  </a:lnTo>
                  <a:lnTo>
                    <a:pt x="38" y="252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1" name="CustomShape 31"/>
            <p:cNvSpPr/>
            <p:nvPr/>
          </p:nvSpPr>
          <p:spPr>
            <a:xfrm>
              <a:off x="4489560" y="3962520"/>
              <a:ext cx="945720" cy="333000"/>
            </a:xfrm>
            <a:custGeom>
              <a:avLst/>
              <a:gdLst/>
              <a:ahLst/>
              <a:cxnLst/>
              <a:rect l="l" t="t" r="r" b="b"/>
              <a:pathLst>
                <a:path w="1788" h="629">
                  <a:moveTo>
                    <a:pt x="31" y="407"/>
                  </a:moveTo>
                  <a:lnTo>
                    <a:pt x="35" y="396"/>
                  </a:lnTo>
                  <a:lnTo>
                    <a:pt x="48" y="366"/>
                  </a:lnTo>
                  <a:lnTo>
                    <a:pt x="57" y="345"/>
                  </a:lnTo>
                  <a:lnTo>
                    <a:pt x="67" y="322"/>
                  </a:lnTo>
                  <a:lnTo>
                    <a:pt x="73" y="308"/>
                  </a:lnTo>
                  <a:lnTo>
                    <a:pt x="78" y="296"/>
                  </a:lnTo>
                  <a:lnTo>
                    <a:pt x="84" y="283"/>
                  </a:lnTo>
                  <a:lnTo>
                    <a:pt x="89" y="270"/>
                  </a:lnTo>
                  <a:lnTo>
                    <a:pt x="96" y="256"/>
                  </a:lnTo>
                  <a:lnTo>
                    <a:pt x="102" y="242"/>
                  </a:lnTo>
                  <a:lnTo>
                    <a:pt x="107" y="230"/>
                  </a:lnTo>
                  <a:lnTo>
                    <a:pt x="113" y="217"/>
                  </a:lnTo>
                  <a:lnTo>
                    <a:pt x="119" y="204"/>
                  </a:lnTo>
                  <a:lnTo>
                    <a:pt x="126" y="191"/>
                  </a:lnTo>
                  <a:lnTo>
                    <a:pt x="137" y="169"/>
                  </a:lnTo>
                  <a:lnTo>
                    <a:pt x="147" y="149"/>
                  </a:lnTo>
                  <a:lnTo>
                    <a:pt x="157" y="131"/>
                  </a:lnTo>
                  <a:lnTo>
                    <a:pt x="166" y="118"/>
                  </a:lnTo>
                  <a:lnTo>
                    <a:pt x="173" y="110"/>
                  </a:lnTo>
                  <a:lnTo>
                    <a:pt x="180" y="105"/>
                  </a:lnTo>
                  <a:lnTo>
                    <a:pt x="193" y="100"/>
                  </a:lnTo>
                  <a:lnTo>
                    <a:pt x="206" y="95"/>
                  </a:lnTo>
                  <a:lnTo>
                    <a:pt x="223" y="92"/>
                  </a:lnTo>
                  <a:lnTo>
                    <a:pt x="261" y="85"/>
                  </a:lnTo>
                  <a:lnTo>
                    <a:pt x="301" y="80"/>
                  </a:lnTo>
                  <a:lnTo>
                    <a:pt x="343" y="74"/>
                  </a:lnTo>
                  <a:lnTo>
                    <a:pt x="376" y="72"/>
                  </a:lnTo>
                  <a:lnTo>
                    <a:pt x="409" y="69"/>
                  </a:lnTo>
                  <a:lnTo>
                    <a:pt x="1526" y="102"/>
                  </a:lnTo>
                  <a:lnTo>
                    <a:pt x="1547" y="109"/>
                  </a:lnTo>
                  <a:lnTo>
                    <a:pt x="1566" y="118"/>
                  </a:lnTo>
                  <a:lnTo>
                    <a:pt x="1577" y="122"/>
                  </a:lnTo>
                  <a:lnTo>
                    <a:pt x="1587" y="128"/>
                  </a:lnTo>
                  <a:lnTo>
                    <a:pt x="1595" y="133"/>
                  </a:lnTo>
                  <a:lnTo>
                    <a:pt x="1604" y="140"/>
                  </a:lnTo>
                  <a:lnTo>
                    <a:pt x="1638" y="168"/>
                  </a:lnTo>
                  <a:lnTo>
                    <a:pt x="1653" y="183"/>
                  </a:lnTo>
                  <a:lnTo>
                    <a:pt x="1667" y="198"/>
                  </a:lnTo>
                  <a:lnTo>
                    <a:pt x="1679" y="213"/>
                  </a:lnTo>
                  <a:lnTo>
                    <a:pt x="1690" y="228"/>
                  </a:lnTo>
                  <a:lnTo>
                    <a:pt x="1701" y="244"/>
                  </a:lnTo>
                  <a:lnTo>
                    <a:pt x="1708" y="259"/>
                  </a:lnTo>
                  <a:lnTo>
                    <a:pt x="1725" y="304"/>
                  </a:lnTo>
                  <a:lnTo>
                    <a:pt x="1722" y="334"/>
                  </a:lnTo>
                  <a:lnTo>
                    <a:pt x="1715" y="359"/>
                  </a:lnTo>
                  <a:lnTo>
                    <a:pt x="1707" y="374"/>
                  </a:lnTo>
                  <a:lnTo>
                    <a:pt x="1703" y="380"/>
                  </a:lnTo>
                  <a:lnTo>
                    <a:pt x="1701" y="373"/>
                  </a:lnTo>
                  <a:lnTo>
                    <a:pt x="1693" y="356"/>
                  </a:lnTo>
                  <a:lnTo>
                    <a:pt x="1688" y="345"/>
                  </a:lnTo>
                  <a:lnTo>
                    <a:pt x="1679" y="332"/>
                  </a:lnTo>
                  <a:lnTo>
                    <a:pt x="1670" y="318"/>
                  </a:lnTo>
                  <a:lnTo>
                    <a:pt x="1660" y="303"/>
                  </a:lnTo>
                  <a:lnTo>
                    <a:pt x="1648" y="288"/>
                  </a:lnTo>
                  <a:lnTo>
                    <a:pt x="1634" y="272"/>
                  </a:lnTo>
                  <a:lnTo>
                    <a:pt x="1620" y="257"/>
                  </a:lnTo>
                  <a:lnTo>
                    <a:pt x="1602" y="242"/>
                  </a:lnTo>
                  <a:lnTo>
                    <a:pt x="1586" y="228"/>
                  </a:lnTo>
                  <a:lnTo>
                    <a:pt x="1575" y="223"/>
                  </a:lnTo>
                  <a:lnTo>
                    <a:pt x="1565" y="216"/>
                  </a:lnTo>
                  <a:lnTo>
                    <a:pt x="1554" y="209"/>
                  </a:lnTo>
                  <a:lnTo>
                    <a:pt x="1544" y="205"/>
                  </a:lnTo>
                  <a:lnTo>
                    <a:pt x="1533" y="201"/>
                  </a:lnTo>
                  <a:lnTo>
                    <a:pt x="1521" y="195"/>
                  </a:lnTo>
                  <a:lnTo>
                    <a:pt x="1496" y="187"/>
                  </a:lnTo>
                  <a:lnTo>
                    <a:pt x="1469" y="182"/>
                  </a:lnTo>
                  <a:lnTo>
                    <a:pt x="1438" y="175"/>
                  </a:lnTo>
                  <a:lnTo>
                    <a:pt x="1408" y="171"/>
                  </a:lnTo>
                  <a:lnTo>
                    <a:pt x="1378" y="165"/>
                  </a:lnTo>
                  <a:lnTo>
                    <a:pt x="1345" y="161"/>
                  </a:lnTo>
                  <a:lnTo>
                    <a:pt x="1277" y="155"/>
                  </a:lnTo>
                  <a:lnTo>
                    <a:pt x="1214" y="151"/>
                  </a:lnTo>
                  <a:lnTo>
                    <a:pt x="1156" y="150"/>
                  </a:lnTo>
                  <a:lnTo>
                    <a:pt x="1063" y="155"/>
                  </a:lnTo>
                  <a:lnTo>
                    <a:pt x="1032" y="162"/>
                  </a:lnTo>
                  <a:lnTo>
                    <a:pt x="1001" y="168"/>
                  </a:lnTo>
                  <a:lnTo>
                    <a:pt x="974" y="173"/>
                  </a:lnTo>
                  <a:lnTo>
                    <a:pt x="949" y="179"/>
                  </a:lnTo>
                  <a:lnTo>
                    <a:pt x="915" y="187"/>
                  </a:lnTo>
                  <a:lnTo>
                    <a:pt x="901" y="190"/>
                  </a:lnTo>
                  <a:lnTo>
                    <a:pt x="884" y="590"/>
                  </a:lnTo>
                  <a:lnTo>
                    <a:pt x="970" y="578"/>
                  </a:lnTo>
                  <a:lnTo>
                    <a:pt x="975" y="246"/>
                  </a:lnTo>
                  <a:lnTo>
                    <a:pt x="993" y="244"/>
                  </a:lnTo>
                  <a:lnTo>
                    <a:pt x="1040" y="238"/>
                  </a:lnTo>
                  <a:lnTo>
                    <a:pt x="1110" y="233"/>
                  </a:lnTo>
                  <a:lnTo>
                    <a:pt x="1193" y="227"/>
                  </a:lnTo>
                  <a:lnTo>
                    <a:pt x="1280" y="226"/>
                  </a:lnTo>
                  <a:lnTo>
                    <a:pt x="1364" y="230"/>
                  </a:lnTo>
                  <a:lnTo>
                    <a:pt x="1437" y="241"/>
                  </a:lnTo>
                  <a:lnTo>
                    <a:pt x="1466" y="249"/>
                  </a:lnTo>
                  <a:lnTo>
                    <a:pt x="1480" y="255"/>
                  </a:lnTo>
                  <a:lnTo>
                    <a:pt x="1491" y="263"/>
                  </a:lnTo>
                  <a:lnTo>
                    <a:pt x="1499" y="268"/>
                  </a:lnTo>
                  <a:lnTo>
                    <a:pt x="1508" y="274"/>
                  </a:lnTo>
                  <a:lnTo>
                    <a:pt x="1518" y="281"/>
                  </a:lnTo>
                  <a:lnTo>
                    <a:pt x="1526" y="286"/>
                  </a:lnTo>
                  <a:lnTo>
                    <a:pt x="1554" y="308"/>
                  </a:lnTo>
                  <a:lnTo>
                    <a:pt x="1575" y="330"/>
                  </a:lnTo>
                  <a:lnTo>
                    <a:pt x="1588" y="350"/>
                  </a:lnTo>
                  <a:lnTo>
                    <a:pt x="1604" y="391"/>
                  </a:lnTo>
                  <a:lnTo>
                    <a:pt x="1606" y="439"/>
                  </a:lnTo>
                  <a:lnTo>
                    <a:pt x="1599" y="534"/>
                  </a:lnTo>
                  <a:lnTo>
                    <a:pt x="1594" y="577"/>
                  </a:lnTo>
                  <a:lnTo>
                    <a:pt x="1780" y="629"/>
                  </a:lnTo>
                  <a:lnTo>
                    <a:pt x="1788" y="491"/>
                  </a:lnTo>
                  <a:lnTo>
                    <a:pt x="1787" y="377"/>
                  </a:lnTo>
                  <a:lnTo>
                    <a:pt x="1781" y="325"/>
                  </a:lnTo>
                  <a:lnTo>
                    <a:pt x="1772" y="283"/>
                  </a:lnTo>
                  <a:lnTo>
                    <a:pt x="1765" y="266"/>
                  </a:lnTo>
                  <a:lnTo>
                    <a:pt x="1757" y="248"/>
                  </a:lnTo>
                  <a:lnTo>
                    <a:pt x="1746" y="231"/>
                  </a:lnTo>
                  <a:lnTo>
                    <a:pt x="1733" y="213"/>
                  </a:lnTo>
                  <a:lnTo>
                    <a:pt x="1719" y="197"/>
                  </a:lnTo>
                  <a:lnTo>
                    <a:pt x="1704" y="182"/>
                  </a:lnTo>
                  <a:lnTo>
                    <a:pt x="1689" y="167"/>
                  </a:lnTo>
                  <a:lnTo>
                    <a:pt x="1671" y="153"/>
                  </a:lnTo>
                  <a:lnTo>
                    <a:pt x="1655" y="139"/>
                  </a:lnTo>
                  <a:lnTo>
                    <a:pt x="1646" y="133"/>
                  </a:lnTo>
                  <a:lnTo>
                    <a:pt x="1637" y="125"/>
                  </a:lnTo>
                  <a:lnTo>
                    <a:pt x="1628" y="120"/>
                  </a:lnTo>
                  <a:lnTo>
                    <a:pt x="1620" y="114"/>
                  </a:lnTo>
                  <a:lnTo>
                    <a:pt x="1610" y="110"/>
                  </a:lnTo>
                  <a:lnTo>
                    <a:pt x="1601" y="103"/>
                  </a:lnTo>
                  <a:lnTo>
                    <a:pt x="1594" y="99"/>
                  </a:lnTo>
                  <a:lnTo>
                    <a:pt x="1584" y="95"/>
                  </a:lnTo>
                  <a:lnTo>
                    <a:pt x="1576" y="89"/>
                  </a:lnTo>
                  <a:lnTo>
                    <a:pt x="1568" y="87"/>
                  </a:lnTo>
                  <a:lnTo>
                    <a:pt x="1553" y="80"/>
                  </a:lnTo>
                  <a:lnTo>
                    <a:pt x="1536" y="73"/>
                  </a:lnTo>
                  <a:lnTo>
                    <a:pt x="1517" y="67"/>
                  </a:lnTo>
                  <a:lnTo>
                    <a:pt x="1489" y="62"/>
                  </a:lnTo>
                  <a:lnTo>
                    <a:pt x="1452" y="56"/>
                  </a:lnTo>
                  <a:lnTo>
                    <a:pt x="1411" y="50"/>
                  </a:lnTo>
                  <a:lnTo>
                    <a:pt x="1362" y="43"/>
                  </a:lnTo>
                  <a:lnTo>
                    <a:pt x="1310" y="37"/>
                  </a:lnTo>
                  <a:lnTo>
                    <a:pt x="1255" y="32"/>
                  </a:lnTo>
                  <a:lnTo>
                    <a:pt x="1196" y="25"/>
                  </a:lnTo>
                  <a:lnTo>
                    <a:pt x="1136" y="19"/>
                  </a:lnTo>
                  <a:lnTo>
                    <a:pt x="1077" y="14"/>
                  </a:lnTo>
                  <a:lnTo>
                    <a:pt x="1019" y="10"/>
                  </a:lnTo>
                  <a:lnTo>
                    <a:pt x="961" y="6"/>
                  </a:lnTo>
                  <a:lnTo>
                    <a:pt x="858" y="1"/>
                  </a:lnTo>
                  <a:lnTo>
                    <a:pt x="775" y="0"/>
                  </a:lnTo>
                  <a:lnTo>
                    <a:pt x="621" y="6"/>
                  </a:lnTo>
                  <a:lnTo>
                    <a:pt x="456" y="17"/>
                  </a:lnTo>
                  <a:lnTo>
                    <a:pt x="377" y="22"/>
                  </a:lnTo>
                  <a:lnTo>
                    <a:pt x="308" y="29"/>
                  </a:lnTo>
                  <a:lnTo>
                    <a:pt x="250" y="37"/>
                  </a:lnTo>
                  <a:lnTo>
                    <a:pt x="208" y="47"/>
                  </a:lnTo>
                  <a:lnTo>
                    <a:pt x="193" y="51"/>
                  </a:lnTo>
                  <a:lnTo>
                    <a:pt x="177" y="58"/>
                  </a:lnTo>
                  <a:lnTo>
                    <a:pt x="164" y="65"/>
                  </a:lnTo>
                  <a:lnTo>
                    <a:pt x="150" y="73"/>
                  </a:lnTo>
                  <a:lnTo>
                    <a:pt x="126" y="91"/>
                  </a:lnTo>
                  <a:lnTo>
                    <a:pt x="108" y="110"/>
                  </a:lnTo>
                  <a:lnTo>
                    <a:pt x="93" y="125"/>
                  </a:lnTo>
                  <a:lnTo>
                    <a:pt x="84" y="140"/>
                  </a:lnTo>
                  <a:lnTo>
                    <a:pt x="75" y="154"/>
                  </a:lnTo>
                  <a:lnTo>
                    <a:pt x="0" y="416"/>
                  </a:lnTo>
                  <a:lnTo>
                    <a:pt x="31" y="407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2" name="CustomShape 32"/>
            <p:cNvSpPr/>
            <p:nvPr/>
          </p:nvSpPr>
          <p:spPr>
            <a:xfrm>
              <a:off x="5126040" y="4048200"/>
              <a:ext cx="52200" cy="217080"/>
            </a:xfrm>
            <a:custGeom>
              <a:avLst/>
              <a:gdLst/>
              <a:ahLst/>
              <a:cxnLst/>
              <a:rect l="l" t="t" r="r" b="b"/>
              <a:pathLst>
                <a:path w="99" h="410">
                  <a:moveTo>
                    <a:pt x="0" y="7"/>
                  </a:moveTo>
                  <a:lnTo>
                    <a:pt x="34" y="406"/>
                  </a:lnTo>
                  <a:lnTo>
                    <a:pt x="99" y="410"/>
                  </a:lnTo>
                  <a:lnTo>
                    <a:pt x="7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3" name="CustomShape 33"/>
            <p:cNvSpPr/>
            <p:nvPr/>
          </p:nvSpPr>
          <p:spPr>
            <a:xfrm>
              <a:off x="5265720" y="4348080"/>
              <a:ext cx="372600" cy="248760"/>
            </a:xfrm>
            <a:custGeom>
              <a:avLst/>
              <a:gdLst/>
              <a:ahLst/>
              <a:cxnLst/>
              <a:rect l="l" t="t" r="r" b="b"/>
              <a:pathLst>
                <a:path w="707" h="472">
                  <a:moveTo>
                    <a:pt x="30" y="424"/>
                  </a:moveTo>
                  <a:lnTo>
                    <a:pt x="31" y="373"/>
                  </a:lnTo>
                  <a:lnTo>
                    <a:pt x="34" y="321"/>
                  </a:lnTo>
                  <a:lnTo>
                    <a:pt x="41" y="260"/>
                  </a:lnTo>
                  <a:lnTo>
                    <a:pt x="47" y="227"/>
                  </a:lnTo>
                  <a:lnTo>
                    <a:pt x="54" y="193"/>
                  </a:lnTo>
                  <a:lnTo>
                    <a:pt x="60" y="161"/>
                  </a:lnTo>
                  <a:lnTo>
                    <a:pt x="71" y="131"/>
                  </a:lnTo>
                  <a:lnTo>
                    <a:pt x="77" y="118"/>
                  </a:lnTo>
                  <a:lnTo>
                    <a:pt x="84" y="105"/>
                  </a:lnTo>
                  <a:lnTo>
                    <a:pt x="91" y="92"/>
                  </a:lnTo>
                  <a:lnTo>
                    <a:pt x="98" y="80"/>
                  </a:lnTo>
                  <a:lnTo>
                    <a:pt x="114" y="61"/>
                  </a:lnTo>
                  <a:lnTo>
                    <a:pt x="133" y="47"/>
                  </a:lnTo>
                  <a:lnTo>
                    <a:pt x="143" y="40"/>
                  </a:lnTo>
                  <a:lnTo>
                    <a:pt x="154" y="34"/>
                  </a:lnTo>
                  <a:lnTo>
                    <a:pt x="165" y="30"/>
                  </a:lnTo>
                  <a:lnTo>
                    <a:pt x="175" y="25"/>
                  </a:lnTo>
                  <a:lnTo>
                    <a:pt x="187" y="22"/>
                  </a:lnTo>
                  <a:lnTo>
                    <a:pt x="197" y="16"/>
                  </a:lnTo>
                  <a:lnTo>
                    <a:pt x="220" y="11"/>
                  </a:lnTo>
                  <a:lnTo>
                    <a:pt x="242" y="7"/>
                  </a:lnTo>
                  <a:lnTo>
                    <a:pt x="266" y="3"/>
                  </a:lnTo>
                  <a:lnTo>
                    <a:pt x="311" y="0"/>
                  </a:lnTo>
                  <a:lnTo>
                    <a:pt x="357" y="7"/>
                  </a:lnTo>
                  <a:lnTo>
                    <a:pt x="398" y="18"/>
                  </a:lnTo>
                  <a:lnTo>
                    <a:pt x="419" y="26"/>
                  </a:lnTo>
                  <a:lnTo>
                    <a:pt x="427" y="32"/>
                  </a:lnTo>
                  <a:lnTo>
                    <a:pt x="437" y="37"/>
                  </a:lnTo>
                  <a:lnTo>
                    <a:pt x="470" y="63"/>
                  </a:lnTo>
                  <a:lnTo>
                    <a:pt x="485" y="78"/>
                  </a:lnTo>
                  <a:lnTo>
                    <a:pt x="500" y="95"/>
                  </a:lnTo>
                  <a:lnTo>
                    <a:pt x="515" y="114"/>
                  </a:lnTo>
                  <a:lnTo>
                    <a:pt x="530" y="131"/>
                  </a:lnTo>
                  <a:lnTo>
                    <a:pt x="545" y="150"/>
                  </a:lnTo>
                  <a:lnTo>
                    <a:pt x="561" y="168"/>
                  </a:lnTo>
                  <a:lnTo>
                    <a:pt x="573" y="186"/>
                  </a:lnTo>
                  <a:lnTo>
                    <a:pt x="585" y="204"/>
                  </a:lnTo>
                  <a:lnTo>
                    <a:pt x="596" y="220"/>
                  </a:lnTo>
                  <a:lnTo>
                    <a:pt x="607" y="235"/>
                  </a:lnTo>
                  <a:lnTo>
                    <a:pt x="625" y="260"/>
                  </a:lnTo>
                  <a:lnTo>
                    <a:pt x="641" y="283"/>
                  </a:lnTo>
                  <a:lnTo>
                    <a:pt x="704" y="305"/>
                  </a:lnTo>
                  <a:lnTo>
                    <a:pt x="707" y="377"/>
                  </a:lnTo>
                  <a:lnTo>
                    <a:pt x="479" y="439"/>
                  </a:lnTo>
                  <a:lnTo>
                    <a:pt x="475" y="400"/>
                  </a:lnTo>
                  <a:lnTo>
                    <a:pt x="470" y="363"/>
                  </a:lnTo>
                  <a:lnTo>
                    <a:pt x="459" y="316"/>
                  </a:lnTo>
                  <a:lnTo>
                    <a:pt x="452" y="293"/>
                  </a:lnTo>
                  <a:lnTo>
                    <a:pt x="443" y="270"/>
                  </a:lnTo>
                  <a:lnTo>
                    <a:pt x="434" y="248"/>
                  </a:lnTo>
                  <a:lnTo>
                    <a:pt x="423" y="227"/>
                  </a:lnTo>
                  <a:lnTo>
                    <a:pt x="409" y="208"/>
                  </a:lnTo>
                  <a:lnTo>
                    <a:pt x="393" y="193"/>
                  </a:lnTo>
                  <a:lnTo>
                    <a:pt x="384" y="187"/>
                  </a:lnTo>
                  <a:lnTo>
                    <a:pt x="376" y="182"/>
                  </a:lnTo>
                  <a:lnTo>
                    <a:pt x="366" y="176"/>
                  </a:lnTo>
                  <a:lnTo>
                    <a:pt x="357" y="173"/>
                  </a:lnTo>
                  <a:lnTo>
                    <a:pt x="337" y="171"/>
                  </a:lnTo>
                  <a:lnTo>
                    <a:pt x="317" y="169"/>
                  </a:lnTo>
                  <a:lnTo>
                    <a:pt x="278" y="177"/>
                  </a:lnTo>
                  <a:lnTo>
                    <a:pt x="260" y="186"/>
                  </a:lnTo>
                  <a:lnTo>
                    <a:pt x="252" y="191"/>
                  </a:lnTo>
                  <a:lnTo>
                    <a:pt x="242" y="197"/>
                  </a:lnTo>
                  <a:lnTo>
                    <a:pt x="235" y="201"/>
                  </a:lnTo>
                  <a:lnTo>
                    <a:pt x="227" y="206"/>
                  </a:lnTo>
                  <a:lnTo>
                    <a:pt x="212" y="220"/>
                  </a:lnTo>
                  <a:lnTo>
                    <a:pt x="184" y="248"/>
                  </a:lnTo>
                  <a:lnTo>
                    <a:pt x="172" y="263"/>
                  </a:lnTo>
                  <a:lnTo>
                    <a:pt x="162" y="277"/>
                  </a:lnTo>
                  <a:lnTo>
                    <a:pt x="146" y="304"/>
                  </a:lnTo>
                  <a:lnTo>
                    <a:pt x="136" y="327"/>
                  </a:lnTo>
                  <a:lnTo>
                    <a:pt x="129" y="370"/>
                  </a:lnTo>
                  <a:lnTo>
                    <a:pt x="128" y="418"/>
                  </a:lnTo>
                  <a:lnTo>
                    <a:pt x="128" y="472"/>
                  </a:lnTo>
                  <a:lnTo>
                    <a:pt x="0" y="464"/>
                  </a:lnTo>
                  <a:lnTo>
                    <a:pt x="30" y="424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4" name="CustomShape 34"/>
            <p:cNvSpPr/>
            <p:nvPr/>
          </p:nvSpPr>
          <p:spPr>
            <a:xfrm>
              <a:off x="5388120" y="4287960"/>
              <a:ext cx="326520" cy="253800"/>
            </a:xfrm>
            <a:custGeom>
              <a:avLst/>
              <a:gdLst/>
              <a:ahLst/>
              <a:cxnLst/>
              <a:rect l="l" t="t" r="r" b="b"/>
              <a:pathLst>
                <a:path w="617" h="480">
                  <a:moveTo>
                    <a:pt x="86" y="0"/>
                  </a:moveTo>
                  <a:lnTo>
                    <a:pt x="110" y="8"/>
                  </a:lnTo>
                  <a:lnTo>
                    <a:pt x="121" y="15"/>
                  </a:lnTo>
                  <a:lnTo>
                    <a:pt x="135" y="20"/>
                  </a:lnTo>
                  <a:lnTo>
                    <a:pt x="150" y="27"/>
                  </a:lnTo>
                  <a:lnTo>
                    <a:pt x="165" y="36"/>
                  </a:lnTo>
                  <a:lnTo>
                    <a:pt x="173" y="40"/>
                  </a:lnTo>
                  <a:lnTo>
                    <a:pt x="183" y="45"/>
                  </a:lnTo>
                  <a:lnTo>
                    <a:pt x="193" y="49"/>
                  </a:lnTo>
                  <a:lnTo>
                    <a:pt x="201" y="55"/>
                  </a:lnTo>
                  <a:lnTo>
                    <a:pt x="210" y="60"/>
                  </a:lnTo>
                  <a:lnTo>
                    <a:pt x="219" y="67"/>
                  </a:lnTo>
                  <a:lnTo>
                    <a:pt x="228" y="73"/>
                  </a:lnTo>
                  <a:lnTo>
                    <a:pt x="238" y="80"/>
                  </a:lnTo>
                  <a:lnTo>
                    <a:pt x="248" y="86"/>
                  </a:lnTo>
                  <a:lnTo>
                    <a:pt x="256" y="93"/>
                  </a:lnTo>
                  <a:lnTo>
                    <a:pt x="275" y="110"/>
                  </a:lnTo>
                  <a:lnTo>
                    <a:pt x="293" y="126"/>
                  </a:lnTo>
                  <a:lnTo>
                    <a:pt x="310" y="144"/>
                  </a:lnTo>
                  <a:lnTo>
                    <a:pt x="326" y="161"/>
                  </a:lnTo>
                  <a:lnTo>
                    <a:pt x="340" y="179"/>
                  </a:lnTo>
                  <a:lnTo>
                    <a:pt x="354" y="194"/>
                  </a:lnTo>
                  <a:lnTo>
                    <a:pt x="368" y="209"/>
                  </a:lnTo>
                  <a:lnTo>
                    <a:pt x="377" y="223"/>
                  </a:lnTo>
                  <a:lnTo>
                    <a:pt x="388" y="235"/>
                  </a:lnTo>
                  <a:lnTo>
                    <a:pt x="405" y="257"/>
                  </a:lnTo>
                  <a:lnTo>
                    <a:pt x="417" y="275"/>
                  </a:lnTo>
                  <a:lnTo>
                    <a:pt x="425" y="286"/>
                  </a:lnTo>
                  <a:lnTo>
                    <a:pt x="432" y="297"/>
                  </a:lnTo>
                  <a:lnTo>
                    <a:pt x="450" y="293"/>
                  </a:lnTo>
                  <a:lnTo>
                    <a:pt x="496" y="290"/>
                  </a:lnTo>
                  <a:lnTo>
                    <a:pt x="547" y="301"/>
                  </a:lnTo>
                  <a:lnTo>
                    <a:pt x="591" y="336"/>
                  </a:lnTo>
                  <a:lnTo>
                    <a:pt x="605" y="359"/>
                  </a:lnTo>
                  <a:lnTo>
                    <a:pt x="613" y="380"/>
                  </a:lnTo>
                  <a:lnTo>
                    <a:pt x="617" y="417"/>
                  </a:lnTo>
                  <a:lnTo>
                    <a:pt x="614" y="432"/>
                  </a:lnTo>
                  <a:lnTo>
                    <a:pt x="607" y="444"/>
                  </a:lnTo>
                  <a:lnTo>
                    <a:pt x="596" y="455"/>
                  </a:lnTo>
                  <a:lnTo>
                    <a:pt x="591" y="459"/>
                  </a:lnTo>
                  <a:lnTo>
                    <a:pt x="583" y="463"/>
                  </a:lnTo>
                  <a:lnTo>
                    <a:pt x="565" y="468"/>
                  </a:lnTo>
                  <a:lnTo>
                    <a:pt x="545" y="473"/>
                  </a:lnTo>
                  <a:lnTo>
                    <a:pt x="505" y="477"/>
                  </a:lnTo>
                  <a:lnTo>
                    <a:pt x="461" y="480"/>
                  </a:lnTo>
                  <a:lnTo>
                    <a:pt x="461" y="455"/>
                  </a:lnTo>
                  <a:lnTo>
                    <a:pt x="475" y="458"/>
                  </a:lnTo>
                  <a:lnTo>
                    <a:pt x="507" y="461"/>
                  </a:lnTo>
                  <a:lnTo>
                    <a:pt x="541" y="457"/>
                  </a:lnTo>
                  <a:lnTo>
                    <a:pt x="563" y="435"/>
                  </a:lnTo>
                  <a:lnTo>
                    <a:pt x="565" y="403"/>
                  </a:lnTo>
                  <a:lnTo>
                    <a:pt x="561" y="386"/>
                  </a:lnTo>
                  <a:lnTo>
                    <a:pt x="551" y="371"/>
                  </a:lnTo>
                  <a:lnTo>
                    <a:pt x="541" y="359"/>
                  </a:lnTo>
                  <a:lnTo>
                    <a:pt x="534" y="352"/>
                  </a:lnTo>
                  <a:lnTo>
                    <a:pt x="527" y="349"/>
                  </a:lnTo>
                  <a:lnTo>
                    <a:pt x="511" y="344"/>
                  </a:lnTo>
                  <a:lnTo>
                    <a:pt x="494" y="344"/>
                  </a:lnTo>
                  <a:lnTo>
                    <a:pt x="463" y="353"/>
                  </a:lnTo>
                  <a:lnTo>
                    <a:pt x="449" y="362"/>
                  </a:lnTo>
                  <a:lnTo>
                    <a:pt x="435" y="370"/>
                  </a:lnTo>
                  <a:lnTo>
                    <a:pt x="413" y="389"/>
                  </a:lnTo>
                  <a:lnTo>
                    <a:pt x="410" y="378"/>
                  </a:lnTo>
                  <a:lnTo>
                    <a:pt x="399" y="345"/>
                  </a:lnTo>
                  <a:lnTo>
                    <a:pt x="390" y="323"/>
                  </a:lnTo>
                  <a:lnTo>
                    <a:pt x="384" y="311"/>
                  </a:lnTo>
                  <a:lnTo>
                    <a:pt x="376" y="297"/>
                  </a:lnTo>
                  <a:lnTo>
                    <a:pt x="368" y="283"/>
                  </a:lnTo>
                  <a:lnTo>
                    <a:pt x="359" y="268"/>
                  </a:lnTo>
                  <a:lnTo>
                    <a:pt x="348" y="252"/>
                  </a:lnTo>
                  <a:lnTo>
                    <a:pt x="337" y="236"/>
                  </a:lnTo>
                  <a:lnTo>
                    <a:pt x="325" y="221"/>
                  </a:lnTo>
                  <a:lnTo>
                    <a:pt x="312" y="206"/>
                  </a:lnTo>
                  <a:lnTo>
                    <a:pt x="300" y="191"/>
                  </a:lnTo>
                  <a:lnTo>
                    <a:pt x="289" y="176"/>
                  </a:lnTo>
                  <a:lnTo>
                    <a:pt x="277" y="162"/>
                  </a:lnTo>
                  <a:lnTo>
                    <a:pt x="266" y="148"/>
                  </a:lnTo>
                  <a:lnTo>
                    <a:pt x="242" y="125"/>
                  </a:lnTo>
                  <a:lnTo>
                    <a:pt x="220" y="103"/>
                  </a:lnTo>
                  <a:lnTo>
                    <a:pt x="198" y="85"/>
                  </a:lnTo>
                  <a:lnTo>
                    <a:pt x="187" y="77"/>
                  </a:lnTo>
                  <a:lnTo>
                    <a:pt x="176" y="70"/>
                  </a:lnTo>
                  <a:lnTo>
                    <a:pt x="165" y="63"/>
                  </a:lnTo>
                  <a:lnTo>
                    <a:pt x="154" y="59"/>
                  </a:lnTo>
                  <a:lnTo>
                    <a:pt x="143" y="53"/>
                  </a:lnTo>
                  <a:lnTo>
                    <a:pt x="132" y="49"/>
                  </a:lnTo>
                  <a:lnTo>
                    <a:pt x="118" y="45"/>
                  </a:lnTo>
                  <a:lnTo>
                    <a:pt x="106" y="40"/>
                  </a:lnTo>
                  <a:lnTo>
                    <a:pt x="92" y="36"/>
                  </a:lnTo>
                  <a:lnTo>
                    <a:pt x="80" y="31"/>
                  </a:lnTo>
                  <a:lnTo>
                    <a:pt x="55" y="23"/>
                  </a:lnTo>
                  <a:lnTo>
                    <a:pt x="33" y="18"/>
                  </a:lnTo>
                  <a:lnTo>
                    <a:pt x="16" y="14"/>
                  </a:lnTo>
                  <a:lnTo>
                    <a:pt x="0" y="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5" name="CustomShape 35"/>
            <p:cNvSpPr/>
            <p:nvPr/>
          </p:nvSpPr>
          <p:spPr>
            <a:xfrm>
              <a:off x="5286240" y="4500720"/>
              <a:ext cx="367920" cy="209160"/>
            </a:xfrm>
            <a:custGeom>
              <a:avLst/>
              <a:gdLst/>
              <a:ahLst/>
              <a:cxnLst/>
              <a:rect l="l" t="t" r="r" b="b"/>
              <a:pathLst>
                <a:path w="696" h="395">
                  <a:moveTo>
                    <a:pt x="1" y="124"/>
                  </a:moveTo>
                  <a:lnTo>
                    <a:pt x="0" y="204"/>
                  </a:lnTo>
                  <a:lnTo>
                    <a:pt x="7" y="240"/>
                  </a:lnTo>
                  <a:lnTo>
                    <a:pt x="14" y="258"/>
                  </a:lnTo>
                  <a:lnTo>
                    <a:pt x="22" y="277"/>
                  </a:lnTo>
                  <a:lnTo>
                    <a:pt x="33" y="293"/>
                  </a:lnTo>
                  <a:lnTo>
                    <a:pt x="44" y="313"/>
                  </a:lnTo>
                  <a:lnTo>
                    <a:pt x="59" y="329"/>
                  </a:lnTo>
                  <a:lnTo>
                    <a:pt x="79" y="346"/>
                  </a:lnTo>
                  <a:lnTo>
                    <a:pt x="87" y="353"/>
                  </a:lnTo>
                  <a:lnTo>
                    <a:pt x="98" y="359"/>
                  </a:lnTo>
                  <a:lnTo>
                    <a:pt x="108" y="365"/>
                  </a:lnTo>
                  <a:lnTo>
                    <a:pt x="119" y="370"/>
                  </a:lnTo>
                  <a:lnTo>
                    <a:pt x="128" y="375"/>
                  </a:lnTo>
                  <a:lnTo>
                    <a:pt x="139" y="379"/>
                  </a:lnTo>
                  <a:lnTo>
                    <a:pt x="160" y="386"/>
                  </a:lnTo>
                  <a:lnTo>
                    <a:pt x="182" y="391"/>
                  </a:lnTo>
                  <a:lnTo>
                    <a:pt x="201" y="394"/>
                  </a:lnTo>
                  <a:lnTo>
                    <a:pt x="243" y="395"/>
                  </a:lnTo>
                  <a:lnTo>
                    <a:pt x="281" y="393"/>
                  </a:lnTo>
                  <a:lnTo>
                    <a:pt x="316" y="384"/>
                  </a:lnTo>
                  <a:lnTo>
                    <a:pt x="329" y="379"/>
                  </a:lnTo>
                  <a:lnTo>
                    <a:pt x="343" y="373"/>
                  </a:lnTo>
                  <a:lnTo>
                    <a:pt x="356" y="366"/>
                  </a:lnTo>
                  <a:lnTo>
                    <a:pt x="365" y="361"/>
                  </a:lnTo>
                  <a:lnTo>
                    <a:pt x="375" y="354"/>
                  </a:lnTo>
                  <a:lnTo>
                    <a:pt x="383" y="347"/>
                  </a:lnTo>
                  <a:lnTo>
                    <a:pt x="400" y="333"/>
                  </a:lnTo>
                  <a:lnTo>
                    <a:pt x="416" y="320"/>
                  </a:lnTo>
                  <a:lnTo>
                    <a:pt x="431" y="307"/>
                  </a:lnTo>
                  <a:lnTo>
                    <a:pt x="452" y="288"/>
                  </a:lnTo>
                  <a:lnTo>
                    <a:pt x="462" y="280"/>
                  </a:lnTo>
                  <a:lnTo>
                    <a:pt x="477" y="285"/>
                  </a:lnTo>
                  <a:lnTo>
                    <a:pt x="493" y="288"/>
                  </a:lnTo>
                  <a:lnTo>
                    <a:pt x="515" y="292"/>
                  </a:lnTo>
                  <a:lnTo>
                    <a:pt x="565" y="295"/>
                  </a:lnTo>
                  <a:lnTo>
                    <a:pt x="613" y="287"/>
                  </a:lnTo>
                  <a:lnTo>
                    <a:pt x="633" y="278"/>
                  </a:lnTo>
                  <a:lnTo>
                    <a:pt x="641" y="270"/>
                  </a:lnTo>
                  <a:lnTo>
                    <a:pt x="651" y="263"/>
                  </a:lnTo>
                  <a:lnTo>
                    <a:pt x="675" y="233"/>
                  </a:lnTo>
                  <a:lnTo>
                    <a:pt x="692" y="208"/>
                  </a:lnTo>
                  <a:lnTo>
                    <a:pt x="696" y="196"/>
                  </a:lnTo>
                  <a:lnTo>
                    <a:pt x="470" y="189"/>
                  </a:lnTo>
                  <a:lnTo>
                    <a:pt x="487" y="93"/>
                  </a:lnTo>
                  <a:lnTo>
                    <a:pt x="419" y="0"/>
                  </a:lnTo>
                  <a:lnTo>
                    <a:pt x="416" y="113"/>
                  </a:lnTo>
                  <a:lnTo>
                    <a:pt x="411" y="160"/>
                  </a:lnTo>
                  <a:lnTo>
                    <a:pt x="401" y="204"/>
                  </a:lnTo>
                  <a:lnTo>
                    <a:pt x="394" y="225"/>
                  </a:lnTo>
                  <a:lnTo>
                    <a:pt x="386" y="244"/>
                  </a:lnTo>
                  <a:lnTo>
                    <a:pt x="378" y="260"/>
                  </a:lnTo>
                  <a:lnTo>
                    <a:pt x="367" y="273"/>
                  </a:lnTo>
                  <a:lnTo>
                    <a:pt x="354" y="285"/>
                  </a:lnTo>
                  <a:lnTo>
                    <a:pt x="340" y="296"/>
                  </a:lnTo>
                  <a:lnTo>
                    <a:pt x="334" y="302"/>
                  </a:lnTo>
                  <a:lnTo>
                    <a:pt x="327" y="306"/>
                  </a:lnTo>
                  <a:lnTo>
                    <a:pt x="318" y="311"/>
                  </a:lnTo>
                  <a:lnTo>
                    <a:pt x="312" y="315"/>
                  </a:lnTo>
                  <a:lnTo>
                    <a:pt x="303" y="320"/>
                  </a:lnTo>
                  <a:lnTo>
                    <a:pt x="296" y="324"/>
                  </a:lnTo>
                  <a:lnTo>
                    <a:pt x="280" y="331"/>
                  </a:lnTo>
                  <a:lnTo>
                    <a:pt x="263" y="335"/>
                  </a:lnTo>
                  <a:lnTo>
                    <a:pt x="248" y="339"/>
                  </a:lnTo>
                  <a:lnTo>
                    <a:pt x="216" y="342"/>
                  </a:lnTo>
                  <a:lnTo>
                    <a:pt x="188" y="336"/>
                  </a:lnTo>
                  <a:lnTo>
                    <a:pt x="175" y="329"/>
                  </a:lnTo>
                  <a:lnTo>
                    <a:pt x="161" y="321"/>
                  </a:lnTo>
                  <a:lnTo>
                    <a:pt x="141" y="295"/>
                  </a:lnTo>
                  <a:lnTo>
                    <a:pt x="134" y="280"/>
                  </a:lnTo>
                  <a:lnTo>
                    <a:pt x="126" y="265"/>
                  </a:lnTo>
                  <a:lnTo>
                    <a:pt x="119" y="249"/>
                  </a:lnTo>
                  <a:lnTo>
                    <a:pt x="112" y="236"/>
                  </a:lnTo>
                  <a:lnTo>
                    <a:pt x="105" y="222"/>
                  </a:lnTo>
                  <a:lnTo>
                    <a:pt x="99" y="209"/>
                  </a:lnTo>
                  <a:lnTo>
                    <a:pt x="90" y="186"/>
                  </a:lnTo>
                  <a:lnTo>
                    <a:pt x="76" y="153"/>
                  </a:lnTo>
                  <a:lnTo>
                    <a:pt x="70" y="141"/>
                  </a:lnTo>
                  <a:lnTo>
                    <a:pt x="1" y="124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6" name="CustomShape 36"/>
            <p:cNvSpPr/>
            <p:nvPr/>
          </p:nvSpPr>
          <p:spPr>
            <a:xfrm>
              <a:off x="5392800" y="4505400"/>
              <a:ext cx="75960" cy="114120"/>
            </a:xfrm>
            <a:custGeom>
              <a:avLst/>
              <a:gdLst/>
              <a:ahLst/>
              <a:cxnLst/>
              <a:rect l="l" t="t" r="r" b="b"/>
              <a:pathLst>
                <a:path w="145" h="218">
                  <a:moveTo>
                    <a:pt x="41" y="8"/>
                  </a:moveTo>
                  <a:lnTo>
                    <a:pt x="0" y="61"/>
                  </a:lnTo>
                  <a:lnTo>
                    <a:pt x="1" y="147"/>
                  </a:lnTo>
                  <a:lnTo>
                    <a:pt x="40" y="218"/>
                  </a:lnTo>
                  <a:lnTo>
                    <a:pt x="96" y="211"/>
                  </a:lnTo>
                  <a:lnTo>
                    <a:pt x="131" y="164"/>
                  </a:lnTo>
                  <a:lnTo>
                    <a:pt x="145" y="92"/>
                  </a:lnTo>
                  <a:lnTo>
                    <a:pt x="123" y="35"/>
                  </a:lnTo>
                  <a:lnTo>
                    <a:pt x="88" y="0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7" name="CustomShape 37"/>
            <p:cNvSpPr/>
            <p:nvPr/>
          </p:nvSpPr>
          <p:spPr>
            <a:xfrm>
              <a:off x="4468680" y="4510080"/>
              <a:ext cx="847440" cy="307440"/>
            </a:xfrm>
            <a:custGeom>
              <a:avLst/>
              <a:gdLst/>
              <a:ahLst/>
              <a:cxnLst/>
              <a:rect l="l" t="t" r="r" b="b"/>
              <a:pathLst>
                <a:path w="1602" h="581">
                  <a:moveTo>
                    <a:pt x="0" y="275"/>
                  </a:moveTo>
                  <a:lnTo>
                    <a:pt x="2" y="303"/>
                  </a:lnTo>
                  <a:lnTo>
                    <a:pt x="5" y="333"/>
                  </a:lnTo>
                  <a:lnTo>
                    <a:pt x="13" y="369"/>
                  </a:lnTo>
                  <a:lnTo>
                    <a:pt x="20" y="389"/>
                  </a:lnTo>
                  <a:lnTo>
                    <a:pt x="28" y="410"/>
                  </a:lnTo>
                  <a:lnTo>
                    <a:pt x="38" y="431"/>
                  </a:lnTo>
                  <a:lnTo>
                    <a:pt x="51" y="451"/>
                  </a:lnTo>
                  <a:lnTo>
                    <a:pt x="67" y="470"/>
                  </a:lnTo>
                  <a:lnTo>
                    <a:pt x="84" y="490"/>
                  </a:lnTo>
                  <a:lnTo>
                    <a:pt x="106" y="506"/>
                  </a:lnTo>
                  <a:lnTo>
                    <a:pt x="112" y="510"/>
                  </a:lnTo>
                  <a:lnTo>
                    <a:pt x="118" y="514"/>
                  </a:lnTo>
                  <a:lnTo>
                    <a:pt x="130" y="521"/>
                  </a:lnTo>
                  <a:lnTo>
                    <a:pt x="144" y="528"/>
                  </a:lnTo>
                  <a:lnTo>
                    <a:pt x="157" y="537"/>
                  </a:lnTo>
                  <a:lnTo>
                    <a:pt x="170" y="542"/>
                  </a:lnTo>
                  <a:lnTo>
                    <a:pt x="182" y="546"/>
                  </a:lnTo>
                  <a:lnTo>
                    <a:pt x="195" y="552"/>
                  </a:lnTo>
                  <a:lnTo>
                    <a:pt x="206" y="557"/>
                  </a:lnTo>
                  <a:lnTo>
                    <a:pt x="218" y="560"/>
                  </a:lnTo>
                  <a:lnTo>
                    <a:pt x="231" y="565"/>
                  </a:lnTo>
                  <a:lnTo>
                    <a:pt x="253" y="571"/>
                  </a:lnTo>
                  <a:lnTo>
                    <a:pt x="275" y="575"/>
                  </a:lnTo>
                  <a:lnTo>
                    <a:pt x="317" y="581"/>
                  </a:lnTo>
                  <a:lnTo>
                    <a:pt x="355" y="581"/>
                  </a:lnTo>
                  <a:lnTo>
                    <a:pt x="392" y="575"/>
                  </a:lnTo>
                  <a:lnTo>
                    <a:pt x="423" y="567"/>
                  </a:lnTo>
                  <a:lnTo>
                    <a:pt x="440" y="561"/>
                  </a:lnTo>
                  <a:lnTo>
                    <a:pt x="454" y="554"/>
                  </a:lnTo>
                  <a:lnTo>
                    <a:pt x="468" y="548"/>
                  </a:lnTo>
                  <a:lnTo>
                    <a:pt x="481" y="539"/>
                  </a:lnTo>
                  <a:lnTo>
                    <a:pt x="495" y="530"/>
                  </a:lnTo>
                  <a:lnTo>
                    <a:pt x="502" y="526"/>
                  </a:lnTo>
                  <a:lnTo>
                    <a:pt x="507" y="521"/>
                  </a:lnTo>
                  <a:lnTo>
                    <a:pt x="531" y="502"/>
                  </a:lnTo>
                  <a:lnTo>
                    <a:pt x="552" y="483"/>
                  </a:lnTo>
                  <a:lnTo>
                    <a:pt x="568" y="465"/>
                  </a:lnTo>
                  <a:lnTo>
                    <a:pt x="581" y="451"/>
                  </a:lnTo>
                  <a:lnTo>
                    <a:pt x="592" y="437"/>
                  </a:lnTo>
                  <a:lnTo>
                    <a:pt x="1180" y="307"/>
                  </a:lnTo>
                  <a:lnTo>
                    <a:pt x="1602" y="279"/>
                  </a:lnTo>
                  <a:lnTo>
                    <a:pt x="1595" y="192"/>
                  </a:lnTo>
                  <a:lnTo>
                    <a:pt x="612" y="294"/>
                  </a:lnTo>
                  <a:lnTo>
                    <a:pt x="619" y="165"/>
                  </a:lnTo>
                  <a:lnTo>
                    <a:pt x="579" y="91"/>
                  </a:lnTo>
                  <a:lnTo>
                    <a:pt x="579" y="224"/>
                  </a:lnTo>
                  <a:lnTo>
                    <a:pt x="575" y="281"/>
                  </a:lnTo>
                  <a:lnTo>
                    <a:pt x="567" y="336"/>
                  </a:lnTo>
                  <a:lnTo>
                    <a:pt x="561" y="360"/>
                  </a:lnTo>
                  <a:lnTo>
                    <a:pt x="554" y="385"/>
                  </a:lnTo>
                  <a:lnTo>
                    <a:pt x="545" y="406"/>
                  </a:lnTo>
                  <a:lnTo>
                    <a:pt x="534" y="424"/>
                  </a:lnTo>
                  <a:lnTo>
                    <a:pt x="521" y="440"/>
                  </a:lnTo>
                  <a:lnTo>
                    <a:pt x="509" y="454"/>
                  </a:lnTo>
                  <a:lnTo>
                    <a:pt x="495" y="468"/>
                  </a:lnTo>
                  <a:lnTo>
                    <a:pt x="481" y="479"/>
                  </a:lnTo>
                  <a:lnTo>
                    <a:pt x="473" y="483"/>
                  </a:lnTo>
                  <a:lnTo>
                    <a:pt x="466" y="488"/>
                  </a:lnTo>
                  <a:lnTo>
                    <a:pt x="458" y="492"/>
                  </a:lnTo>
                  <a:lnTo>
                    <a:pt x="450" y="497"/>
                  </a:lnTo>
                  <a:lnTo>
                    <a:pt x="434" y="505"/>
                  </a:lnTo>
                  <a:lnTo>
                    <a:pt x="418" y="510"/>
                  </a:lnTo>
                  <a:lnTo>
                    <a:pt x="401" y="513"/>
                  </a:lnTo>
                  <a:lnTo>
                    <a:pt x="386" y="516"/>
                  </a:lnTo>
                  <a:lnTo>
                    <a:pt x="353" y="517"/>
                  </a:lnTo>
                  <a:lnTo>
                    <a:pt x="321" y="512"/>
                  </a:lnTo>
                  <a:lnTo>
                    <a:pt x="293" y="499"/>
                  </a:lnTo>
                  <a:lnTo>
                    <a:pt x="277" y="494"/>
                  </a:lnTo>
                  <a:lnTo>
                    <a:pt x="265" y="487"/>
                  </a:lnTo>
                  <a:lnTo>
                    <a:pt x="251" y="483"/>
                  </a:lnTo>
                  <a:lnTo>
                    <a:pt x="242" y="477"/>
                  </a:lnTo>
                  <a:lnTo>
                    <a:pt x="221" y="468"/>
                  </a:lnTo>
                  <a:lnTo>
                    <a:pt x="204" y="459"/>
                  </a:lnTo>
                  <a:lnTo>
                    <a:pt x="178" y="429"/>
                  </a:lnTo>
                  <a:lnTo>
                    <a:pt x="157" y="376"/>
                  </a:lnTo>
                  <a:lnTo>
                    <a:pt x="149" y="340"/>
                  </a:lnTo>
                  <a:lnTo>
                    <a:pt x="142" y="303"/>
                  </a:lnTo>
                  <a:lnTo>
                    <a:pt x="133" y="231"/>
                  </a:lnTo>
                  <a:lnTo>
                    <a:pt x="130" y="169"/>
                  </a:lnTo>
                  <a:lnTo>
                    <a:pt x="137" y="121"/>
                  </a:lnTo>
                  <a:lnTo>
                    <a:pt x="149" y="80"/>
                  </a:lnTo>
                  <a:lnTo>
                    <a:pt x="160" y="41"/>
                  </a:lnTo>
                  <a:lnTo>
                    <a:pt x="171" y="0"/>
                  </a:lnTo>
                  <a:lnTo>
                    <a:pt x="69" y="117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8" name="CustomShape 38"/>
            <p:cNvSpPr/>
            <p:nvPr/>
          </p:nvSpPr>
          <p:spPr>
            <a:xfrm>
              <a:off x="4599000" y="4556160"/>
              <a:ext cx="131400" cy="178920"/>
            </a:xfrm>
            <a:custGeom>
              <a:avLst/>
              <a:gdLst/>
              <a:ahLst/>
              <a:cxnLst/>
              <a:rect l="l" t="t" r="r" b="b"/>
              <a:pathLst>
                <a:path w="249" h="337">
                  <a:moveTo>
                    <a:pt x="4" y="124"/>
                  </a:moveTo>
                  <a:lnTo>
                    <a:pt x="36" y="40"/>
                  </a:lnTo>
                  <a:lnTo>
                    <a:pt x="100" y="0"/>
                  </a:lnTo>
                  <a:lnTo>
                    <a:pt x="183" y="1"/>
                  </a:lnTo>
                  <a:lnTo>
                    <a:pt x="233" y="59"/>
                  </a:lnTo>
                  <a:lnTo>
                    <a:pt x="249" y="135"/>
                  </a:lnTo>
                  <a:lnTo>
                    <a:pt x="238" y="234"/>
                  </a:lnTo>
                  <a:lnTo>
                    <a:pt x="188" y="305"/>
                  </a:lnTo>
                  <a:lnTo>
                    <a:pt x="126" y="337"/>
                  </a:lnTo>
                  <a:lnTo>
                    <a:pt x="62" y="318"/>
                  </a:lnTo>
                  <a:lnTo>
                    <a:pt x="19" y="264"/>
                  </a:lnTo>
                  <a:lnTo>
                    <a:pt x="0" y="180"/>
                  </a:lnTo>
                  <a:lnTo>
                    <a:pt x="4" y="124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9" name="CustomShape 39"/>
            <p:cNvSpPr/>
            <p:nvPr/>
          </p:nvSpPr>
          <p:spPr>
            <a:xfrm>
              <a:off x="3886200" y="4711680"/>
              <a:ext cx="703080" cy="158400"/>
            </a:xfrm>
            <a:custGeom>
              <a:avLst/>
              <a:gdLst/>
              <a:ahLst/>
              <a:cxnLst/>
              <a:rect l="l" t="t" r="r" b="b"/>
              <a:pathLst>
                <a:path w="1330" h="299">
                  <a:moveTo>
                    <a:pt x="1141" y="0"/>
                  </a:moveTo>
                  <a:lnTo>
                    <a:pt x="606" y="49"/>
                  </a:lnTo>
                  <a:lnTo>
                    <a:pt x="0" y="193"/>
                  </a:lnTo>
                  <a:lnTo>
                    <a:pt x="433" y="155"/>
                  </a:lnTo>
                  <a:lnTo>
                    <a:pt x="134" y="270"/>
                  </a:lnTo>
                  <a:lnTo>
                    <a:pt x="718" y="175"/>
                  </a:lnTo>
                  <a:lnTo>
                    <a:pt x="444" y="299"/>
                  </a:lnTo>
                  <a:lnTo>
                    <a:pt x="945" y="199"/>
                  </a:lnTo>
                  <a:lnTo>
                    <a:pt x="810" y="278"/>
                  </a:lnTo>
                  <a:lnTo>
                    <a:pt x="1330" y="160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accent1"/>
            </a:solidFill>
            <a:ln w="936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20" name="Group 40"/>
          <p:cNvGrpSpPr/>
          <p:nvPr/>
        </p:nvGrpSpPr>
        <p:grpSpPr>
          <a:xfrm>
            <a:off x="5791320" y="3581280"/>
            <a:ext cx="1828080" cy="907920"/>
            <a:chOff x="5791320" y="3581280"/>
            <a:chExt cx="1828080" cy="907920"/>
          </a:xfrm>
        </p:grpSpPr>
        <p:sp>
          <p:nvSpPr>
            <p:cNvPr id="521" name="CustomShape 41"/>
            <p:cNvSpPr/>
            <p:nvPr/>
          </p:nvSpPr>
          <p:spPr>
            <a:xfrm>
              <a:off x="5997600" y="3773520"/>
              <a:ext cx="553680" cy="410760"/>
            </a:xfrm>
            <a:custGeom>
              <a:avLst/>
              <a:gdLst/>
              <a:ahLst/>
              <a:cxnLst/>
              <a:rect l="l" t="t" r="r" b="b"/>
              <a:pathLst>
                <a:path w="1047" h="776">
                  <a:moveTo>
                    <a:pt x="952" y="0"/>
                  </a:moveTo>
                  <a:lnTo>
                    <a:pt x="195" y="70"/>
                  </a:lnTo>
                  <a:lnTo>
                    <a:pt x="0" y="247"/>
                  </a:lnTo>
                  <a:lnTo>
                    <a:pt x="5" y="776"/>
                  </a:lnTo>
                  <a:lnTo>
                    <a:pt x="129" y="774"/>
                  </a:lnTo>
                  <a:lnTo>
                    <a:pt x="148" y="249"/>
                  </a:lnTo>
                  <a:lnTo>
                    <a:pt x="359" y="282"/>
                  </a:lnTo>
                  <a:lnTo>
                    <a:pt x="226" y="121"/>
                  </a:lnTo>
                  <a:lnTo>
                    <a:pt x="1047" y="37"/>
                  </a:lnTo>
                  <a:lnTo>
                    <a:pt x="952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2" name="CustomShape 42"/>
            <p:cNvSpPr/>
            <p:nvPr/>
          </p:nvSpPr>
          <p:spPr>
            <a:xfrm>
              <a:off x="5797440" y="3917880"/>
              <a:ext cx="1393560" cy="344160"/>
            </a:xfrm>
            <a:custGeom>
              <a:avLst/>
              <a:gdLst/>
              <a:ahLst/>
              <a:cxnLst/>
              <a:rect l="l" t="t" r="r" b="b"/>
              <a:pathLst>
                <a:path w="2634" h="651">
                  <a:moveTo>
                    <a:pt x="248" y="24"/>
                  </a:moveTo>
                  <a:lnTo>
                    <a:pt x="242" y="28"/>
                  </a:lnTo>
                  <a:lnTo>
                    <a:pt x="225" y="35"/>
                  </a:lnTo>
                  <a:lnTo>
                    <a:pt x="214" y="40"/>
                  </a:lnTo>
                  <a:lnTo>
                    <a:pt x="200" y="47"/>
                  </a:lnTo>
                  <a:lnTo>
                    <a:pt x="185" y="55"/>
                  </a:lnTo>
                  <a:lnTo>
                    <a:pt x="177" y="61"/>
                  </a:lnTo>
                  <a:lnTo>
                    <a:pt x="169" y="65"/>
                  </a:lnTo>
                  <a:lnTo>
                    <a:pt x="160" y="69"/>
                  </a:lnTo>
                  <a:lnTo>
                    <a:pt x="153" y="76"/>
                  </a:lnTo>
                  <a:lnTo>
                    <a:pt x="144" y="83"/>
                  </a:lnTo>
                  <a:lnTo>
                    <a:pt x="135" y="88"/>
                  </a:lnTo>
                  <a:lnTo>
                    <a:pt x="119" y="102"/>
                  </a:lnTo>
                  <a:lnTo>
                    <a:pt x="101" y="117"/>
                  </a:lnTo>
                  <a:lnTo>
                    <a:pt x="86" y="134"/>
                  </a:lnTo>
                  <a:lnTo>
                    <a:pt x="71" y="152"/>
                  </a:lnTo>
                  <a:lnTo>
                    <a:pt x="57" y="171"/>
                  </a:lnTo>
                  <a:lnTo>
                    <a:pt x="44" y="191"/>
                  </a:lnTo>
                  <a:lnTo>
                    <a:pt x="33" y="213"/>
                  </a:lnTo>
                  <a:lnTo>
                    <a:pt x="25" y="235"/>
                  </a:lnTo>
                  <a:lnTo>
                    <a:pt x="11" y="274"/>
                  </a:lnTo>
                  <a:lnTo>
                    <a:pt x="0" y="348"/>
                  </a:lnTo>
                  <a:lnTo>
                    <a:pt x="2" y="381"/>
                  </a:lnTo>
                  <a:lnTo>
                    <a:pt x="9" y="412"/>
                  </a:lnTo>
                  <a:lnTo>
                    <a:pt x="17" y="440"/>
                  </a:lnTo>
                  <a:lnTo>
                    <a:pt x="22" y="454"/>
                  </a:lnTo>
                  <a:lnTo>
                    <a:pt x="28" y="467"/>
                  </a:lnTo>
                  <a:lnTo>
                    <a:pt x="35" y="478"/>
                  </a:lnTo>
                  <a:lnTo>
                    <a:pt x="44" y="489"/>
                  </a:lnTo>
                  <a:lnTo>
                    <a:pt x="64" y="507"/>
                  </a:lnTo>
                  <a:lnTo>
                    <a:pt x="73" y="513"/>
                  </a:lnTo>
                  <a:lnTo>
                    <a:pt x="86" y="519"/>
                  </a:lnTo>
                  <a:lnTo>
                    <a:pt x="97" y="523"/>
                  </a:lnTo>
                  <a:lnTo>
                    <a:pt x="108" y="527"/>
                  </a:lnTo>
                  <a:lnTo>
                    <a:pt x="129" y="533"/>
                  </a:lnTo>
                  <a:lnTo>
                    <a:pt x="146" y="537"/>
                  </a:lnTo>
                  <a:lnTo>
                    <a:pt x="162" y="537"/>
                  </a:lnTo>
                  <a:lnTo>
                    <a:pt x="979" y="562"/>
                  </a:lnTo>
                  <a:lnTo>
                    <a:pt x="1118" y="527"/>
                  </a:lnTo>
                  <a:lnTo>
                    <a:pt x="1122" y="617"/>
                  </a:lnTo>
                  <a:lnTo>
                    <a:pt x="1213" y="560"/>
                  </a:lnTo>
                  <a:lnTo>
                    <a:pt x="1224" y="530"/>
                  </a:lnTo>
                  <a:lnTo>
                    <a:pt x="1230" y="515"/>
                  </a:lnTo>
                  <a:lnTo>
                    <a:pt x="1238" y="500"/>
                  </a:lnTo>
                  <a:lnTo>
                    <a:pt x="1247" y="483"/>
                  </a:lnTo>
                  <a:lnTo>
                    <a:pt x="1257" y="464"/>
                  </a:lnTo>
                  <a:lnTo>
                    <a:pt x="1268" y="447"/>
                  </a:lnTo>
                  <a:lnTo>
                    <a:pt x="1282" y="428"/>
                  </a:lnTo>
                  <a:lnTo>
                    <a:pt x="1297" y="412"/>
                  </a:lnTo>
                  <a:lnTo>
                    <a:pt x="1314" y="396"/>
                  </a:lnTo>
                  <a:lnTo>
                    <a:pt x="1322" y="390"/>
                  </a:lnTo>
                  <a:lnTo>
                    <a:pt x="1332" y="383"/>
                  </a:lnTo>
                  <a:lnTo>
                    <a:pt x="1341" y="377"/>
                  </a:lnTo>
                  <a:lnTo>
                    <a:pt x="1351" y="372"/>
                  </a:lnTo>
                  <a:lnTo>
                    <a:pt x="1362" y="366"/>
                  </a:lnTo>
                  <a:lnTo>
                    <a:pt x="1373" y="363"/>
                  </a:lnTo>
                  <a:lnTo>
                    <a:pt x="1395" y="358"/>
                  </a:lnTo>
                  <a:lnTo>
                    <a:pt x="1442" y="357"/>
                  </a:lnTo>
                  <a:lnTo>
                    <a:pt x="1486" y="359"/>
                  </a:lnTo>
                  <a:lnTo>
                    <a:pt x="1527" y="370"/>
                  </a:lnTo>
                  <a:lnTo>
                    <a:pt x="1547" y="377"/>
                  </a:lnTo>
                  <a:lnTo>
                    <a:pt x="1566" y="385"/>
                  </a:lnTo>
                  <a:lnTo>
                    <a:pt x="1584" y="395"/>
                  </a:lnTo>
                  <a:lnTo>
                    <a:pt x="1592" y="399"/>
                  </a:lnTo>
                  <a:lnTo>
                    <a:pt x="1599" y="405"/>
                  </a:lnTo>
                  <a:lnTo>
                    <a:pt x="1626" y="428"/>
                  </a:lnTo>
                  <a:lnTo>
                    <a:pt x="1648" y="454"/>
                  </a:lnTo>
                  <a:lnTo>
                    <a:pt x="1662" y="485"/>
                  </a:lnTo>
                  <a:lnTo>
                    <a:pt x="1673" y="516"/>
                  </a:lnTo>
                  <a:lnTo>
                    <a:pt x="1682" y="545"/>
                  </a:lnTo>
                  <a:lnTo>
                    <a:pt x="1693" y="599"/>
                  </a:lnTo>
                  <a:lnTo>
                    <a:pt x="1701" y="651"/>
                  </a:lnTo>
                  <a:lnTo>
                    <a:pt x="2623" y="560"/>
                  </a:lnTo>
                  <a:lnTo>
                    <a:pt x="2634" y="507"/>
                  </a:lnTo>
                  <a:lnTo>
                    <a:pt x="1931" y="526"/>
                  </a:lnTo>
                  <a:lnTo>
                    <a:pt x="1917" y="511"/>
                  </a:lnTo>
                  <a:lnTo>
                    <a:pt x="1899" y="493"/>
                  </a:lnTo>
                  <a:lnTo>
                    <a:pt x="1877" y="472"/>
                  </a:lnTo>
                  <a:lnTo>
                    <a:pt x="1863" y="460"/>
                  </a:lnTo>
                  <a:lnTo>
                    <a:pt x="1850" y="446"/>
                  </a:lnTo>
                  <a:lnTo>
                    <a:pt x="1833" y="432"/>
                  </a:lnTo>
                  <a:lnTo>
                    <a:pt x="1817" y="418"/>
                  </a:lnTo>
                  <a:lnTo>
                    <a:pt x="1800" y="403"/>
                  </a:lnTo>
                  <a:lnTo>
                    <a:pt x="1784" y="388"/>
                  </a:lnTo>
                  <a:lnTo>
                    <a:pt x="1764" y="373"/>
                  </a:lnTo>
                  <a:lnTo>
                    <a:pt x="1745" y="358"/>
                  </a:lnTo>
                  <a:lnTo>
                    <a:pt x="1726" y="341"/>
                  </a:lnTo>
                  <a:lnTo>
                    <a:pt x="1716" y="335"/>
                  </a:lnTo>
                  <a:lnTo>
                    <a:pt x="1705" y="326"/>
                  </a:lnTo>
                  <a:lnTo>
                    <a:pt x="1695" y="319"/>
                  </a:lnTo>
                  <a:lnTo>
                    <a:pt x="1684" y="313"/>
                  </a:lnTo>
                  <a:lnTo>
                    <a:pt x="1675" y="306"/>
                  </a:lnTo>
                  <a:lnTo>
                    <a:pt x="1664" y="297"/>
                  </a:lnTo>
                  <a:lnTo>
                    <a:pt x="1655" y="290"/>
                  </a:lnTo>
                  <a:lnTo>
                    <a:pt x="1646" y="284"/>
                  </a:lnTo>
                  <a:lnTo>
                    <a:pt x="1635" y="278"/>
                  </a:lnTo>
                  <a:lnTo>
                    <a:pt x="1625" y="271"/>
                  </a:lnTo>
                  <a:lnTo>
                    <a:pt x="1614" y="266"/>
                  </a:lnTo>
                  <a:lnTo>
                    <a:pt x="1604" y="259"/>
                  </a:lnTo>
                  <a:lnTo>
                    <a:pt x="1593" y="253"/>
                  </a:lnTo>
                  <a:lnTo>
                    <a:pt x="1584" y="249"/>
                  </a:lnTo>
                  <a:lnTo>
                    <a:pt x="1573" y="244"/>
                  </a:lnTo>
                  <a:lnTo>
                    <a:pt x="1563" y="240"/>
                  </a:lnTo>
                  <a:lnTo>
                    <a:pt x="1553" y="235"/>
                  </a:lnTo>
                  <a:lnTo>
                    <a:pt x="1544" y="231"/>
                  </a:lnTo>
                  <a:lnTo>
                    <a:pt x="1524" y="224"/>
                  </a:lnTo>
                  <a:lnTo>
                    <a:pt x="1505" y="219"/>
                  </a:lnTo>
                  <a:lnTo>
                    <a:pt x="1487" y="215"/>
                  </a:lnTo>
                  <a:lnTo>
                    <a:pt x="1471" y="213"/>
                  </a:lnTo>
                  <a:lnTo>
                    <a:pt x="1436" y="216"/>
                  </a:lnTo>
                  <a:lnTo>
                    <a:pt x="1407" y="226"/>
                  </a:lnTo>
                  <a:lnTo>
                    <a:pt x="1392" y="231"/>
                  </a:lnTo>
                  <a:lnTo>
                    <a:pt x="1377" y="237"/>
                  </a:lnTo>
                  <a:lnTo>
                    <a:pt x="1362" y="244"/>
                  </a:lnTo>
                  <a:lnTo>
                    <a:pt x="1348" y="252"/>
                  </a:lnTo>
                  <a:lnTo>
                    <a:pt x="1334" y="259"/>
                  </a:lnTo>
                  <a:lnTo>
                    <a:pt x="1321" y="267"/>
                  </a:lnTo>
                  <a:lnTo>
                    <a:pt x="1307" y="277"/>
                  </a:lnTo>
                  <a:lnTo>
                    <a:pt x="1300" y="282"/>
                  </a:lnTo>
                  <a:lnTo>
                    <a:pt x="1293" y="286"/>
                  </a:lnTo>
                  <a:lnTo>
                    <a:pt x="1286" y="290"/>
                  </a:lnTo>
                  <a:lnTo>
                    <a:pt x="1279" y="296"/>
                  </a:lnTo>
                  <a:lnTo>
                    <a:pt x="1272" y="299"/>
                  </a:lnTo>
                  <a:lnTo>
                    <a:pt x="1267" y="304"/>
                  </a:lnTo>
                  <a:lnTo>
                    <a:pt x="1260" y="308"/>
                  </a:lnTo>
                  <a:lnTo>
                    <a:pt x="1254" y="313"/>
                  </a:lnTo>
                  <a:lnTo>
                    <a:pt x="1247" y="318"/>
                  </a:lnTo>
                  <a:lnTo>
                    <a:pt x="1241" y="322"/>
                  </a:lnTo>
                  <a:lnTo>
                    <a:pt x="1234" y="328"/>
                  </a:lnTo>
                  <a:lnTo>
                    <a:pt x="1228" y="332"/>
                  </a:lnTo>
                  <a:lnTo>
                    <a:pt x="1223" y="336"/>
                  </a:lnTo>
                  <a:lnTo>
                    <a:pt x="1217" y="340"/>
                  </a:lnTo>
                  <a:lnTo>
                    <a:pt x="1212" y="344"/>
                  </a:lnTo>
                  <a:lnTo>
                    <a:pt x="1206" y="350"/>
                  </a:lnTo>
                  <a:lnTo>
                    <a:pt x="1194" y="358"/>
                  </a:lnTo>
                  <a:lnTo>
                    <a:pt x="1184" y="366"/>
                  </a:lnTo>
                  <a:lnTo>
                    <a:pt x="1173" y="373"/>
                  </a:lnTo>
                  <a:lnTo>
                    <a:pt x="1163" y="380"/>
                  </a:lnTo>
                  <a:lnTo>
                    <a:pt x="1154" y="385"/>
                  </a:lnTo>
                  <a:lnTo>
                    <a:pt x="1146" y="390"/>
                  </a:lnTo>
                  <a:lnTo>
                    <a:pt x="1137" y="395"/>
                  </a:lnTo>
                  <a:lnTo>
                    <a:pt x="1121" y="402"/>
                  </a:lnTo>
                  <a:lnTo>
                    <a:pt x="1107" y="405"/>
                  </a:lnTo>
                  <a:lnTo>
                    <a:pt x="1096" y="402"/>
                  </a:lnTo>
                  <a:lnTo>
                    <a:pt x="1086" y="395"/>
                  </a:lnTo>
                  <a:lnTo>
                    <a:pt x="1077" y="373"/>
                  </a:lnTo>
                  <a:lnTo>
                    <a:pt x="1072" y="351"/>
                  </a:lnTo>
                  <a:lnTo>
                    <a:pt x="1075" y="329"/>
                  </a:lnTo>
                  <a:lnTo>
                    <a:pt x="1082" y="311"/>
                  </a:lnTo>
                  <a:lnTo>
                    <a:pt x="1092" y="293"/>
                  </a:lnTo>
                  <a:lnTo>
                    <a:pt x="1099" y="281"/>
                  </a:lnTo>
                  <a:lnTo>
                    <a:pt x="1108" y="267"/>
                  </a:lnTo>
                  <a:lnTo>
                    <a:pt x="1112" y="165"/>
                  </a:lnTo>
                  <a:lnTo>
                    <a:pt x="1088" y="145"/>
                  </a:lnTo>
                  <a:lnTo>
                    <a:pt x="1078" y="138"/>
                  </a:lnTo>
                  <a:lnTo>
                    <a:pt x="1068" y="129"/>
                  </a:lnTo>
                  <a:lnTo>
                    <a:pt x="1061" y="124"/>
                  </a:lnTo>
                  <a:lnTo>
                    <a:pt x="1056" y="121"/>
                  </a:lnTo>
                  <a:lnTo>
                    <a:pt x="1050" y="117"/>
                  </a:lnTo>
                  <a:lnTo>
                    <a:pt x="1045" y="138"/>
                  </a:lnTo>
                  <a:lnTo>
                    <a:pt x="1035" y="158"/>
                  </a:lnTo>
                  <a:lnTo>
                    <a:pt x="1028" y="169"/>
                  </a:lnTo>
                  <a:lnTo>
                    <a:pt x="1019" y="182"/>
                  </a:lnTo>
                  <a:lnTo>
                    <a:pt x="1002" y="201"/>
                  </a:lnTo>
                  <a:lnTo>
                    <a:pt x="990" y="212"/>
                  </a:lnTo>
                  <a:lnTo>
                    <a:pt x="977" y="216"/>
                  </a:lnTo>
                  <a:lnTo>
                    <a:pt x="972" y="275"/>
                  </a:lnTo>
                  <a:lnTo>
                    <a:pt x="964" y="297"/>
                  </a:lnTo>
                  <a:lnTo>
                    <a:pt x="958" y="310"/>
                  </a:lnTo>
                  <a:lnTo>
                    <a:pt x="951" y="321"/>
                  </a:lnTo>
                  <a:lnTo>
                    <a:pt x="933" y="337"/>
                  </a:lnTo>
                  <a:lnTo>
                    <a:pt x="922" y="344"/>
                  </a:lnTo>
                  <a:lnTo>
                    <a:pt x="908" y="350"/>
                  </a:lnTo>
                  <a:lnTo>
                    <a:pt x="881" y="355"/>
                  </a:lnTo>
                  <a:lnTo>
                    <a:pt x="858" y="357"/>
                  </a:lnTo>
                  <a:lnTo>
                    <a:pt x="838" y="352"/>
                  </a:lnTo>
                  <a:lnTo>
                    <a:pt x="822" y="346"/>
                  </a:lnTo>
                  <a:lnTo>
                    <a:pt x="796" y="321"/>
                  </a:lnTo>
                  <a:lnTo>
                    <a:pt x="783" y="303"/>
                  </a:lnTo>
                  <a:lnTo>
                    <a:pt x="773" y="282"/>
                  </a:lnTo>
                  <a:lnTo>
                    <a:pt x="768" y="259"/>
                  </a:lnTo>
                  <a:lnTo>
                    <a:pt x="767" y="235"/>
                  </a:lnTo>
                  <a:lnTo>
                    <a:pt x="769" y="212"/>
                  </a:lnTo>
                  <a:lnTo>
                    <a:pt x="775" y="190"/>
                  </a:lnTo>
                  <a:lnTo>
                    <a:pt x="782" y="172"/>
                  </a:lnTo>
                  <a:lnTo>
                    <a:pt x="789" y="157"/>
                  </a:lnTo>
                  <a:lnTo>
                    <a:pt x="796" y="143"/>
                  </a:lnTo>
                  <a:lnTo>
                    <a:pt x="733" y="0"/>
                  </a:lnTo>
                  <a:lnTo>
                    <a:pt x="707" y="500"/>
                  </a:lnTo>
                  <a:lnTo>
                    <a:pt x="426" y="491"/>
                  </a:lnTo>
                  <a:lnTo>
                    <a:pt x="390" y="380"/>
                  </a:lnTo>
                  <a:lnTo>
                    <a:pt x="383" y="385"/>
                  </a:lnTo>
                  <a:lnTo>
                    <a:pt x="375" y="390"/>
                  </a:lnTo>
                  <a:lnTo>
                    <a:pt x="364" y="396"/>
                  </a:lnTo>
                  <a:lnTo>
                    <a:pt x="350" y="405"/>
                  </a:lnTo>
                  <a:lnTo>
                    <a:pt x="335" y="413"/>
                  </a:lnTo>
                  <a:lnTo>
                    <a:pt x="317" y="420"/>
                  </a:lnTo>
                  <a:lnTo>
                    <a:pt x="301" y="427"/>
                  </a:lnTo>
                  <a:lnTo>
                    <a:pt x="282" y="435"/>
                  </a:lnTo>
                  <a:lnTo>
                    <a:pt x="261" y="438"/>
                  </a:lnTo>
                  <a:lnTo>
                    <a:pt x="221" y="440"/>
                  </a:lnTo>
                  <a:lnTo>
                    <a:pt x="184" y="429"/>
                  </a:lnTo>
                  <a:lnTo>
                    <a:pt x="152" y="403"/>
                  </a:lnTo>
                  <a:lnTo>
                    <a:pt x="140" y="384"/>
                  </a:lnTo>
                  <a:lnTo>
                    <a:pt x="127" y="366"/>
                  </a:lnTo>
                  <a:lnTo>
                    <a:pt x="118" y="350"/>
                  </a:lnTo>
                  <a:lnTo>
                    <a:pt x="109" y="332"/>
                  </a:lnTo>
                  <a:lnTo>
                    <a:pt x="93" y="267"/>
                  </a:lnTo>
                  <a:lnTo>
                    <a:pt x="95" y="212"/>
                  </a:lnTo>
                  <a:lnTo>
                    <a:pt x="104" y="187"/>
                  </a:lnTo>
                  <a:lnTo>
                    <a:pt x="113" y="167"/>
                  </a:lnTo>
                  <a:lnTo>
                    <a:pt x="127" y="145"/>
                  </a:lnTo>
                  <a:lnTo>
                    <a:pt x="146" y="123"/>
                  </a:lnTo>
                  <a:lnTo>
                    <a:pt x="170" y="99"/>
                  </a:lnTo>
                  <a:lnTo>
                    <a:pt x="193" y="76"/>
                  </a:lnTo>
                  <a:lnTo>
                    <a:pt x="214" y="55"/>
                  </a:lnTo>
                  <a:lnTo>
                    <a:pt x="232" y="39"/>
                  </a:lnTo>
                  <a:lnTo>
                    <a:pt x="248" y="24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3" name="CustomShape 43"/>
            <p:cNvSpPr/>
            <p:nvPr/>
          </p:nvSpPr>
          <p:spPr>
            <a:xfrm>
              <a:off x="5796000" y="4165560"/>
              <a:ext cx="617040" cy="139320"/>
            </a:xfrm>
            <a:custGeom>
              <a:avLst/>
              <a:gdLst/>
              <a:ahLst/>
              <a:cxnLst/>
              <a:rect l="l" t="t" r="r" b="b"/>
              <a:pathLst>
                <a:path w="1169" h="264">
                  <a:moveTo>
                    <a:pt x="48" y="0"/>
                  </a:moveTo>
                  <a:lnTo>
                    <a:pt x="35" y="16"/>
                  </a:lnTo>
                  <a:lnTo>
                    <a:pt x="22" y="33"/>
                  </a:lnTo>
                  <a:lnTo>
                    <a:pt x="10" y="55"/>
                  </a:lnTo>
                  <a:lnTo>
                    <a:pt x="0" y="108"/>
                  </a:lnTo>
                  <a:lnTo>
                    <a:pt x="2" y="123"/>
                  </a:lnTo>
                  <a:lnTo>
                    <a:pt x="9" y="139"/>
                  </a:lnTo>
                  <a:lnTo>
                    <a:pt x="15" y="154"/>
                  </a:lnTo>
                  <a:lnTo>
                    <a:pt x="29" y="168"/>
                  </a:lnTo>
                  <a:lnTo>
                    <a:pt x="33" y="170"/>
                  </a:lnTo>
                  <a:lnTo>
                    <a:pt x="39" y="176"/>
                  </a:lnTo>
                  <a:lnTo>
                    <a:pt x="54" y="181"/>
                  </a:lnTo>
                  <a:lnTo>
                    <a:pt x="72" y="188"/>
                  </a:lnTo>
                  <a:lnTo>
                    <a:pt x="97" y="195"/>
                  </a:lnTo>
                  <a:lnTo>
                    <a:pt x="123" y="201"/>
                  </a:lnTo>
                  <a:lnTo>
                    <a:pt x="153" y="207"/>
                  </a:lnTo>
                  <a:lnTo>
                    <a:pt x="186" y="213"/>
                  </a:lnTo>
                  <a:lnTo>
                    <a:pt x="224" y="218"/>
                  </a:lnTo>
                  <a:lnTo>
                    <a:pt x="262" y="224"/>
                  </a:lnTo>
                  <a:lnTo>
                    <a:pt x="303" y="229"/>
                  </a:lnTo>
                  <a:lnTo>
                    <a:pt x="346" y="234"/>
                  </a:lnTo>
                  <a:lnTo>
                    <a:pt x="392" y="238"/>
                  </a:lnTo>
                  <a:lnTo>
                    <a:pt x="437" y="243"/>
                  </a:lnTo>
                  <a:lnTo>
                    <a:pt x="484" y="246"/>
                  </a:lnTo>
                  <a:lnTo>
                    <a:pt x="579" y="253"/>
                  </a:lnTo>
                  <a:lnTo>
                    <a:pt x="673" y="258"/>
                  </a:lnTo>
                  <a:lnTo>
                    <a:pt x="765" y="261"/>
                  </a:lnTo>
                  <a:lnTo>
                    <a:pt x="930" y="264"/>
                  </a:lnTo>
                  <a:lnTo>
                    <a:pt x="1054" y="261"/>
                  </a:lnTo>
                  <a:lnTo>
                    <a:pt x="1093" y="254"/>
                  </a:lnTo>
                  <a:lnTo>
                    <a:pt x="1114" y="247"/>
                  </a:lnTo>
                  <a:lnTo>
                    <a:pt x="1147" y="207"/>
                  </a:lnTo>
                  <a:lnTo>
                    <a:pt x="1163" y="155"/>
                  </a:lnTo>
                  <a:lnTo>
                    <a:pt x="1169" y="95"/>
                  </a:lnTo>
                  <a:lnTo>
                    <a:pt x="1156" y="104"/>
                  </a:lnTo>
                  <a:lnTo>
                    <a:pt x="1150" y="110"/>
                  </a:lnTo>
                  <a:lnTo>
                    <a:pt x="1143" y="115"/>
                  </a:lnTo>
                  <a:lnTo>
                    <a:pt x="1132" y="122"/>
                  </a:lnTo>
                  <a:lnTo>
                    <a:pt x="1121" y="128"/>
                  </a:lnTo>
                  <a:lnTo>
                    <a:pt x="1107" y="134"/>
                  </a:lnTo>
                  <a:lnTo>
                    <a:pt x="1090" y="141"/>
                  </a:lnTo>
                  <a:lnTo>
                    <a:pt x="1074" y="147"/>
                  </a:lnTo>
                  <a:lnTo>
                    <a:pt x="1054" y="154"/>
                  </a:lnTo>
                  <a:lnTo>
                    <a:pt x="1032" y="159"/>
                  </a:lnTo>
                  <a:lnTo>
                    <a:pt x="1009" y="163"/>
                  </a:lnTo>
                  <a:lnTo>
                    <a:pt x="983" y="169"/>
                  </a:lnTo>
                  <a:lnTo>
                    <a:pt x="955" y="172"/>
                  </a:lnTo>
                  <a:lnTo>
                    <a:pt x="875" y="176"/>
                  </a:lnTo>
                  <a:lnTo>
                    <a:pt x="758" y="177"/>
                  </a:lnTo>
                  <a:lnTo>
                    <a:pt x="469" y="169"/>
                  </a:lnTo>
                  <a:lnTo>
                    <a:pt x="325" y="161"/>
                  </a:lnTo>
                  <a:lnTo>
                    <a:pt x="259" y="154"/>
                  </a:lnTo>
                  <a:lnTo>
                    <a:pt x="199" y="147"/>
                  </a:lnTo>
                  <a:lnTo>
                    <a:pt x="148" y="140"/>
                  </a:lnTo>
                  <a:lnTo>
                    <a:pt x="106" y="132"/>
                  </a:lnTo>
                  <a:lnTo>
                    <a:pt x="76" y="122"/>
                  </a:lnTo>
                  <a:lnTo>
                    <a:pt x="60" y="111"/>
                  </a:lnTo>
                  <a:lnTo>
                    <a:pt x="46" y="89"/>
                  </a:lnTo>
                  <a:lnTo>
                    <a:pt x="43" y="70"/>
                  </a:lnTo>
                  <a:lnTo>
                    <a:pt x="44" y="51"/>
                  </a:lnTo>
                  <a:lnTo>
                    <a:pt x="51" y="34"/>
                  </a:lnTo>
                  <a:lnTo>
                    <a:pt x="61" y="20"/>
                  </a:lnTo>
                  <a:lnTo>
                    <a:pt x="69" y="9"/>
                  </a:lnTo>
                  <a:lnTo>
                    <a:pt x="80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4" name="CustomShape 44"/>
            <p:cNvSpPr/>
            <p:nvPr/>
          </p:nvSpPr>
          <p:spPr>
            <a:xfrm>
              <a:off x="5940360" y="4270320"/>
              <a:ext cx="263160" cy="114120"/>
            </a:xfrm>
            <a:custGeom>
              <a:avLst/>
              <a:gdLst/>
              <a:ahLst/>
              <a:cxnLst/>
              <a:rect l="l" t="t" r="r" b="b"/>
              <a:pathLst>
                <a:path w="499" h="215">
                  <a:moveTo>
                    <a:pt x="0" y="0"/>
                  </a:moveTo>
                  <a:lnTo>
                    <a:pt x="4" y="19"/>
                  </a:lnTo>
                  <a:lnTo>
                    <a:pt x="8" y="41"/>
                  </a:lnTo>
                  <a:lnTo>
                    <a:pt x="18" y="69"/>
                  </a:lnTo>
                  <a:lnTo>
                    <a:pt x="25" y="84"/>
                  </a:lnTo>
                  <a:lnTo>
                    <a:pt x="33" y="99"/>
                  </a:lnTo>
                  <a:lnTo>
                    <a:pt x="41" y="114"/>
                  </a:lnTo>
                  <a:lnTo>
                    <a:pt x="54" y="130"/>
                  </a:lnTo>
                  <a:lnTo>
                    <a:pt x="66" y="143"/>
                  </a:lnTo>
                  <a:lnTo>
                    <a:pt x="81" y="157"/>
                  </a:lnTo>
                  <a:lnTo>
                    <a:pt x="90" y="164"/>
                  </a:lnTo>
                  <a:lnTo>
                    <a:pt x="99" y="169"/>
                  </a:lnTo>
                  <a:lnTo>
                    <a:pt x="108" y="176"/>
                  </a:lnTo>
                  <a:lnTo>
                    <a:pt x="119" y="182"/>
                  </a:lnTo>
                  <a:lnTo>
                    <a:pt x="128" y="187"/>
                  </a:lnTo>
                  <a:lnTo>
                    <a:pt x="139" y="191"/>
                  </a:lnTo>
                  <a:lnTo>
                    <a:pt x="149" y="196"/>
                  </a:lnTo>
                  <a:lnTo>
                    <a:pt x="160" y="200"/>
                  </a:lnTo>
                  <a:lnTo>
                    <a:pt x="182" y="207"/>
                  </a:lnTo>
                  <a:lnTo>
                    <a:pt x="203" y="211"/>
                  </a:lnTo>
                  <a:lnTo>
                    <a:pt x="245" y="215"/>
                  </a:lnTo>
                  <a:lnTo>
                    <a:pt x="285" y="215"/>
                  </a:lnTo>
                  <a:lnTo>
                    <a:pt x="324" y="209"/>
                  </a:lnTo>
                  <a:lnTo>
                    <a:pt x="357" y="201"/>
                  </a:lnTo>
                  <a:lnTo>
                    <a:pt x="372" y="197"/>
                  </a:lnTo>
                  <a:lnTo>
                    <a:pt x="386" y="191"/>
                  </a:lnTo>
                  <a:lnTo>
                    <a:pt x="397" y="185"/>
                  </a:lnTo>
                  <a:lnTo>
                    <a:pt x="408" y="178"/>
                  </a:lnTo>
                  <a:lnTo>
                    <a:pt x="426" y="161"/>
                  </a:lnTo>
                  <a:lnTo>
                    <a:pt x="444" y="141"/>
                  </a:lnTo>
                  <a:lnTo>
                    <a:pt x="459" y="117"/>
                  </a:lnTo>
                  <a:lnTo>
                    <a:pt x="471" y="92"/>
                  </a:lnTo>
                  <a:lnTo>
                    <a:pt x="484" y="70"/>
                  </a:lnTo>
                  <a:lnTo>
                    <a:pt x="492" y="52"/>
                  </a:lnTo>
                  <a:lnTo>
                    <a:pt x="49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5" name="CustomShape 45"/>
            <p:cNvSpPr/>
            <p:nvPr/>
          </p:nvSpPr>
          <p:spPr>
            <a:xfrm>
              <a:off x="6183360" y="3862440"/>
              <a:ext cx="1158480" cy="304560"/>
            </a:xfrm>
            <a:custGeom>
              <a:avLst/>
              <a:gdLst/>
              <a:ahLst/>
              <a:cxnLst/>
              <a:rect l="l" t="t" r="r" b="b"/>
              <a:pathLst>
                <a:path w="2189" h="575">
                  <a:moveTo>
                    <a:pt x="33" y="273"/>
                  </a:moveTo>
                  <a:lnTo>
                    <a:pt x="42" y="266"/>
                  </a:lnTo>
                  <a:lnTo>
                    <a:pt x="51" y="258"/>
                  </a:lnTo>
                  <a:lnTo>
                    <a:pt x="57" y="252"/>
                  </a:lnTo>
                  <a:lnTo>
                    <a:pt x="64" y="249"/>
                  </a:lnTo>
                  <a:lnTo>
                    <a:pt x="71" y="245"/>
                  </a:lnTo>
                  <a:lnTo>
                    <a:pt x="79" y="242"/>
                  </a:lnTo>
                  <a:lnTo>
                    <a:pt x="95" y="237"/>
                  </a:lnTo>
                  <a:lnTo>
                    <a:pt x="115" y="235"/>
                  </a:lnTo>
                  <a:lnTo>
                    <a:pt x="135" y="240"/>
                  </a:lnTo>
                  <a:lnTo>
                    <a:pt x="155" y="248"/>
                  </a:lnTo>
                  <a:lnTo>
                    <a:pt x="166" y="253"/>
                  </a:lnTo>
                  <a:lnTo>
                    <a:pt x="174" y="259"/>
                  </a:lnTo>
                  <a:lnTo>
                    <a:pt x="206" y="284"/>
                  </a:lnTo>
                  <a:lnTo>
                    <a:pt x="225" y="311"/>
                  </a:lnTo>
                  <a:lnTo>
                    <a:pt x="232" y="335"/>
                  </a:lnTo>
                  <a:lnTo>
                    <a:pt x="237" y="396"/>
                  </a:lnTo>
                  <a:lnTo>
                    <a:pt x="244" y="438"/>
                  </a:lnTo>
                  <a:lnTo>
                    <a:pt x="251" y="430"/>
                  </a:lnTo>
                  <a:lnTo>
                    <a:pt x="269" y="406"/>
                  </a:lnTo>
                  <a:lnTo>
                    <a:pt x="281" y="374"/>
                  </a:lnTo>
                  <a:lnTo>
                    <a:pt x="284" y="341"/>
                  </a:lnTo>
                  <a:lnTo>
                    <a:pt x="280" y="324"/>
                  </a:lnTo>
                  <a:lnTo>
                    <a:pt x="273" y="307"/>
                  </a:lnTo>
                  <a:lnTo>
                    <a:pt x="266" y="292"/>
                  </a:lnTo>
                  <a:lnTo>
                    <a:pt x="257" y="278"/>
                  </a:lnTo>
                  <a:lnTo>
                    <a:pt x="248" y="264"/>
                  </a:lnTo>
                  <a:lnTo>
                    <a:pt x="239" y="252"/>
                  </a:lnTo>
                  <a:lnTo>
                    <a:pt x="221" y="235"/>
                  </a:lnTo>
                  <a:lnTo>
                    <a:pt x="210" y="229"/>
                  </a:lnTo>
                  <a:lnTo>
                    <a:pt x="197" y="223"/>
                  </a:lnTo>
                  <a:lnTo>
                    <a:pt x="184" y="218"/>
                  </a:lnTo>
                  <a:lnTo>
                    <a:pt x="170" y="212"/>
                  </a:lnTo>
                  <a:lnTo>
                    <a:pt x="146" y="205"/>
                  </a:lnTo>
                  <a:lnTo>
                    <a:pt x="137" y="204"/>
                  </a:lnTo>
                  <a:lnTo>
                    <a:pt x="149" y="200"/>
                  </a:lnTo>
                  <a:lnTo>
                    <a:pt x="179" y="194"/>
                  </a:lnTo>
                  <a:lnTo>
                    <a:pt x="221" y="193"/>
                  </a:lnTo>
                  <a:lnTo>
                    <a:pt x="266" y="200"/>
                  </a:lnTo>
                  <a:lnTo>
                    <a:pt x="287" y="208"/>
                  </a:lnTo>
                  <a:lnTo>
                    <a:pt x="304" y="216"/>
                  </a:lnTo>
                  <a:lnTo>
                    <a:pt x="317" y="224"/>
                  </a:lnTo>
                  <a:lnTo>
                    <a:pt x="328" y="231"/>
                  </a:lnTo>
                  <a:lnTo>
                    <a:pt x="345" y="249"/>
                  </a:lnTo>
                  <a:lnTo>
                    <a:pt x="350" y="245"/>
                  </a:lnTo>
                  <a:lnTo>
                    <a:pt x="357" y="241"/>
                  </a:lnTo>
                  <a:lnTo>
                    <a:pt x="367" y="234"/>
                  </a:lnTo>
                  <a:lnTo>
                    <a:pt x="378" y="227"/>
                  </a:lnTo>
                  <a:lnTo>
                    <a:pt x="393" y="219"/>
                  </a:lnTo>
                  <a:lnTo>
                    <a:pt x="400" y="215"/>
                  </a:lnTo>
                  <a:lnTo>
                    <a:pt x="410" y="211"/>
                  </a:lnTo>
                  <a:lnTo>
                    <a:pt x="418" y="205"/>
                  </a:lnTo>
                  <a:lnTo>
                    <a:pt x="428" y="202"/>
                  </a:lnTo>
                  <a:lnTo>
                    <a:pt x="437" y="197"/>
                  </a:lnTo>
                  <a:lnTo>
                    <a:pt x="447" y="193"/>
                  </a:lnTo>
                  <a:lnTo>
                    <a:pt x="458" y="190"/>
                  </a:lnTo>
                  <a:lnTo>
                    <a:pt x="470" y="185"/>
                  </a:lnTo>
                  <a:lnTo>
                    <a:pt x="492" y="178"/>
                  </a:lnTo>
                  <a:lnTo>
                    <a:pt x="518" y="172"/>
                  </a:lnTo>
                  <a:lnTo>
                    <a:pt x="545" y="167"/>
                  </a:lnTo>
                  <a:lnTo>
                    <a:pt x="572" y="164"/>
                  </a:lnTo>
                  <a:lnTo>
                    <a:pt x="630" y="163"/>
                  </a:lnTo>
                  <a:lnTo>
                    <a:pt x="800" y="175"/>
                  </a:lnTo>
                  <a:lnTo>
                    <a:pt x="831" y="185"/>
                  </a:lnTo>
                  <a:lnTo>
                    <a:pt x="848" y="190"/>
                  </a:lnTo>
                  <a:lnTo>
                    <a:pt x="866" y="198"/>
                  </a:lnTo>
                  <a:lnTo>
                    <a:pt x="875" y="202"/>
                  </a:lnTo>
                  <a:lnTo>
                    <a:pt x="884" y="208"/>
                  </a:lnTo>
                  <a:lnTo>
                    <a:pt x="895" y="212"/>
                  </a:lnTo>
                  <a:lnTo>
                    <a:pt x="904" y="219"/>
                  </a:lnTo>
                  <a:lnTo>
                    <a:pt x="917" y="224"/>
                  </a:lnTo>
                  <a:lnTo>
                    <a:pt x="926" y="231"/>
                  </a:lnTo>
                  <a:lnTo>
                    <a:pt x="940" y="238"/>
                  </a:lnTo>
                  <a:lnTo>
                    <a:pt x="953" y="246"/>
                  </a:lnTo>
                  <a:lnTo>
                    <a:pt x="966" y="256"/>
                  </a:lnTo>
                  <a:lnTo>
                    <a:pt x="973" y="260"/>
                  </a:lnTo>
                  <a:lnTo>
                    <a:pt x="980" y="266"/>
                  </a:lnTo>
                  <a:lnTo>
                    <a:pt x="1006" y="286"/>
                  </a:lnTo>
                  <a:lnTo>
                    <a:pt x="1032" y="311"/>
                  </a:lnTo>
                  <a:lnTo>
                    <a:pt x="1059" y="335"/>
                  </a:lnTo>
                  <a:lnTo>
                    <a:pt x="1072" y="350"/>
                  </a:lnTo>
                  <a:lnTo>
                    <a:pt x="1085" y="363"/>
                  </a:lnTo>
                  <a:lnTo>
                    <a:pt x="1097" y="376"/>
                  </a:lnTo>
                  <a:lnTo>
                    <a:pt x="1110" y="390"/>
                  </a:lnTo>
                  <a:lnTo>
                    <a:pt x="1122" y="403"/>
                  </a:lnTo>
                  <a:lnTo>
                    <a:pt x="1133" y="419"/>
                  </a:lnTo>
                  <a:lnTo>
                    <a:pt x="1144" y="432"/>
                  </a:lnTo>
                  <a:lnTo>
                    <a:pt x="1155" y="445"/>
                  </a:lnTo>
                  <a:lnTo>
                    <a:pt x="1166" y="458"/>
                  </a:lnTo>
                  <a:lnTo>
                    <a:pt x="1176" y="472"/>
                  </a:lnTo>
                  <a:lnTo>
                    <a:pt x="1195" y="496"/>
                  </a:lnTo>
                  <a:lnTo>
                    <a:pt x="1212" y="518"/>
                  </a:lnTo>
                  <a:lnTo>
                    <a:pt x="1225" y="538"/>
                  </a:lnTo>
                  <a:lnTo>
                    <a:pt x="1236" y="553"/>
                  </a:lnTo>
                  <a:lnTo>
                    <a:pt x="1246" y="566"/>
                  </a:lnTo>
                  <a:lnTo>
                    <a:pt x="1253" y="575"/>
                  </a:lnTo>
                  <a:lnTo>
                    <a:pt x="1839" y="533"/>
                  </a:lnTo>
                  <a:lnTo>
                    <a:pt x="1830" y="502"/>
                  </a:lnTo>
                  <a:lnTo>
                    <a:pt x="1818" y="431"/>
                  </a:lnTo>
                  <a:lnTo>
                    <a:pt x="1819" y="384"/>
                  </a:lnTo>
                  <a:lnTo>
                    <a:pt x="1829" y="336"/>
                  </a:lnTo>
                  <a:lnTo>
                    <a:pt x="1837" y="313"/>
                  </a:lnTo>
                  <a:lnTo>
                    <a:pt x="1843" y="300"/>
                  </a:lnTo>
                  <a:lnTo>
                    <a:pt x="1850" y="289"/>
                  </a:lnTo>
                  <a:lnTo>
                    <a:pt x="1857" y="277"/>
                  </a:lnTo>
                  <a:lnTo>
                    <a:pt x="1865" y="266"/>
                  </a:lnTo>
                  <a:lnTo>
                    <a:pt x="1884" y="244"/>
                  </a:lnTo>
                  <a:lnTo>
                    <a:pt x="1903" y="222"/>
                  </a:lnTo>
                  <a:lnTo>
                    <a:pt x="1920" y="205"/>
                  </a:lnTo>
                  <a:lnTo>
                    <a:pt x="1935" y="189"/>
                  </a:lnTo>
                  <a:lnTo>
                    <a:pt x="1947" y="175"/>
                  </a:lnTo>
                  <a:lnTo>
                    <a:pt x="1968" y="152"/>
                  </a:lnTo>
                  <a:lnTo>
                    <a:pt x="1986" y="135"/>
                  </a:lnTo>
                  <a:lnTo>
                    <a:pt x="2000" y="124"/>
                  </a:lnTo>
                  <a:lnTo>
                    <a:pt x="2008" y="120"/>
                  </a:lnTo>
                  <a:lnTo>
                    <a:pt x="2016" y="116"/>
                  </a:lnTo>
                  <a:lnTo>
                    <a:pt x="2036" y="110"/>
                  </a:lnTo>
                  <a:lnTo>
                    <a:pt x="2062" y="106"/>
                  </a:lnTo>
                  <a:lnTo>
                    <a:pt x="2116" y="102"/>
                  </a:lnTo>
                  <a:lnTo>
                    <a:pt x="2156" y="99"/>
                  </a:lnTo>
                  <a:lnTo>
                    <a:pt x="2189" y="99"/>
                  </a:lnTo>
                  <a:lnTo>
                    <a:pt x="2088" y="0"/>
                  </a:lnTo>
                  <a:lnTo>
                    <a:pt x="1232" y="17"/>
                  </a:lnTo>
                  <a:lnTo>
                    <a:pt x="0" y="94"/>
                  </a:lnTo>
                  <a:lnTo>
                    <a:pt x="33" y="273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6" name="CustomShape 46"/>
            <p:cNvSpPr/>
            <p:nvPr/>
          </p:nvSpPr>
          <p:spPr>
            <a:xfrm>
              <a:off x="5878440" y="3975120"/>
              <a:ext cx="126720" cy="134640"/>
            </a:xfrm>
            <a:custGeom>
              <a:avLst/>
              <a:gdLst/>
              <a:ahLst/>
              <a:cxnLst/>
              <a:rect l="l" t="t" r="r" b="b"/>
              <a:pathLst>
                <a:path w="240" h="255">
                  <a:moveTo>
                    <a:pt x="43" y="237"/>
                  </a:moveTo>
                  <a:lnTo>
                    <a:pt x="36" y="229"/>
                  </a:lnTo>
                  <a:lnTo>
                    <a:pt x="21" y="204"/>
                  </a:lnTo>
                  <a:lnTo>
                    <a:pt x="7" y="168"/>
                  </a:lnTo>
                  <a:lnTo>
                    <a:pt x="0" y="121"/>
                  </a:lnTo>
                  <a:lnTo>
                    <a:pt x="4" y="96"/>
                  </a:lnTo>
                  <a:lnTo>
                    <a:pt x="13" y="73"/>
                  </a:lnTo>
                  <a:lnTo>
                    <a:pt x="20" y="62"/>
                  </a:lnTo>
                  <a:lnTo>
                    <a:pt x="25" y="52"/>
                  </a:lnTo>
                  <a:lnTo>
                    <a:pt x="40" y="33"/>
                  </a:lnTo>
                  <a:lnTo>
                    <a:pt x="61" y="18"/>
                  </a:lnTo>
                  <a:lnTo>
                    <a:pt x="71" y="12"/>
                  </a:lnTo>
                  <a:lnTo>
                    <a:pt x="82" y="8"/>
                  </a:lnTo>
                  <a:lnTo>
                    <a:pt x="93" y="3"/>
                  </a:lnTo>
                  <a:lnTo>
                    <a:pt x="105" y="0"/>
                  </a:lnTo>
                  <a:lnTo>
                    <a:pt x="129" y="0"/>
                  </a:lnTo>
                  <a:lnTo>
                    <a:pt x="175" y="8"/>
                  </a:lnTo>
                  <a:lnTo>
                    <a:pt x="193" y="18"/>
                  </a:lnTo>
                  <a:lnTo>
                    <a:pt x="202" y="23"/>
                  </a:lnTo>
                  <a:lnTo>
                    <a:pt x="208" y="29"/>
                  </a:lnTo>
                  <a:lnTo>
                    <a:pt x="230" y="54"/>
                  </a:lnTo>
                  <a:lnTo>
                    <a:pt x="239" y="77"/>
                  </a:lnTo>
                  <a:lnTo>
                    <a:pt x="240" y="149"/>
                  </a:lnTo>
                  <a:lnTo>
                    <a:pt x="239" y="198"/>
                  </a:lnTo>
                  <a:lnTo>
                    <a:pt x="230" y="207"/>
                  </a:lnTo>
                  <a:lnTo>
                    <a:pt x="206" y="224"/>
                  </a:lnTo>
                  <a:lnTo>
                    <a:pt x="197" y="230"/>
                  </a:lnTo>
                  <a:lnTo>
                    <a:pt x="191" y="235"/>
                  </a:lnTo>
                  <a:lnTo>
                    <a:pt x="182" y="240"/>
                  </a:lnTo>
                  <a:lnTo>
                    <a:pt x="175" y="245"/>
                  </a:lnTo>
                  <a:lnTo>
                    <a:pt x="163" y="252"/>
                  </a:lnTo>
                  <a:lnTo>
                    <a:pt x="149" y="255"/>
                  </a:lnTo>
                  <a:lnTo>
                    <a:pt x="102" y="253"/>
                  </a:lnTo>
                  <a:lnTo>
                    <a:pt x="79" y="249"/>
                  </a:lnTo>
                  <a:lnTo>
                    <a:pt x="82" y="224"/>
                  </a:lnTo>
                  <a:lnTo>
                    <a:pt x="166" y="165"/>
                  </a:lnTo>
                  <a:lnTo>
                    <a:pt x="175" y="123"/>
                  </a:lnTo>
                  <a:lnTo>
                    <a:pt x="174" y="84"/>
                  </a:lnTo>
                  <a:lnTo>
                    <a:pt x="168" y="70"/>
                  </a:lnTo>
                  <a:lnTo>
                    <a:pt x="159" y="58"/>
                  </a:lnTo>
                  <a:lnTo>
                    <a:pt x="153" y="54"/>
                  </a:lnTo>
                  <a:lnTo>
                    <a:pt x="148" y="50"/>
                  </a:lnTo>
                  <a:lnTo>
                    <a:pt x="133" y="46"/>
                  </a:lnTo>
                  <a:lnTo>
                    <a:pt x="101" y="43"/>
                  </a:lnTo>
                  <a:lnTo>
                    <a:pt x="75" y="47"/>
                  </a:lnTo>
                  <a:lnTo>
                    <a:pt x="53" y="62"/>
                  </a:lnTo>
                  <a:lnTo>
                    <a:pt x="36" y="84"/>
                  </a:lnTo>
                  <a:lnTo>
                    <a:pt x="33" y="117"/>
                  </a:lnTo>
                  <a:lnTo>
                    <a:pt x="36" y="135"/>
                  </a:lnTo>
                  <a:lnTo>
                    <a:pt x="42" y="153"/>
                  </a:lnTo>
                  <a:lnTo>
                    <a:pt x="49" y="168"/>
                  </a:lnTo>
                  <a:lnTo>
                    <a:pt x="55" y="182"/>
                  </a:lnTo>
                  <a:lnTo>
                    <a:pt x="61" y="193"/>
                  </a:lnTo>
                  <a:lnTo>
                    <a:pt x="43" y="237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7" name="CustomShape 47"/>
            <p:cNvSpPr/>
            <p:nvPr/>
          </p:nvSpPr>
          <p:spPr>
            <a:xfrm>
              <a:off x="5896080" y="4070520"/>
              <a:ext cx="43920" cy="41040"/>
            </a:xfrm>
            <a:custGeom>
              <a:avLst/>
              <a:gdLst/>
              <a:ahLst/>
              <a:cxnLst/>
              <a:rect l="l" t="t" r="r" b="b"/>
              <a:pathLst>
                <a:path w="84" h="79">
                  <a:moveTo>
                    <a:pt x="5" y="0"/>
                  </a:moveTo>
                  <a:lnTo>
                    <a:pt x="84" y="49"/>
                  </a:lnTo>
                  <a:lnTo>
                    <a:pt x="62" y="79"/>
                  </a:lnTo>
                  <a:lnTo>
                    <a:pt x="0" y="4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8" name="CustomShape 48"/>
            <p:cNvSpPr/>
            <p:nvPr/>
          </p:nvSpPr>
          <p:spPr>
            <a:xfrm>
              <a:off x="6448320" y="3660840"/>
              <a:ext cx="391680" cy="185400"/>
            </a:xfrm>
            <a:custGeom>
              <a:avLst/>
              <a:gdLst/>
              <a:ahLst/>
              <a:cxnLst/>
              <a:rect l="l" t="t" r="r" b="b"/>
              <a:pathLst>
                <a:path w="742" h="352">
                  <a:moveTo>
                    <a:pt x="0" y="250"/>
                  </a:moveTo>
                  <a:lnTo>
                    <a:pt x="75" y="0"/>
                  </a:lnTo>
                  <a:lnTo>
                    <a:pt x="676" y="32"/>
                  </a:lnTo>
                  <a:lnTo>
                    <a:pt x="689" y="47"/>
                  </a:lnTo>
                  <a:lnTo>
                    <a:pt x="702" y="66"/>
                  </a:lnTo>
                  <a:lnTo>
                    <a:pt x="716" y="88"/>
                  </a:lnTo>
                  <a:lnTo>
                    <a:pt x="738" y="147"/>
                  </a:lnTo>
                  <a:lnTo>
                    <a:pt x="742" y="182"/>
                  </a:lnTo>
                  <a:lnTo>
                    <a:pt x="741" y="215"/>
                  </a:lnTo>
                  <a:lnTo>
                    <a:pt x="733" y="249"/>
                  </a:lnTo>
                  <a:lnTo>
                    <a:pt x="722" y="277"/>
                  </a:lnTo>
                  <a:lnTo>
                    <a:pt x="716" y="289"/>
                  </a:lnTo>
                  <a:lnTo>
                    <a:pt x="711" y="300"/>
                  </a:lnTo>
                  <a:lnTo>
                    <a:pt x="698" y="319"/>
                  </a:lnTo>
                  <a:lnTo>
                    <a:pt x="684" y="334"/>
                  </a:lnTo>
                  <a:lnTo>
                    <a:pt x="678" y="341"/>
                  </a:lnTo>
                  <a:lnTo>
                    <a:pt x="671" y="345"/>
                  </a:lnTo>
                  <a:lnTo>
                    <a:pt x="657" y="351"/>
                  </a:lnTo>
                  <a:lnTo>
                    <a:pt x="642" y="352"/>
                  </a:lnTo>
                  <a:lnTo>
                    <a:pt x="621" y="350"/>
                  </a:lnTo>
                  <a:lnTo>
                    <a:pt x="607" y="344"/>
                  </a:lnTo>
                  <a:lnTo>
                    <a:pt x="591" y="340"/>
                  </a:lnTo>
                  <a:lnTo>
                    <a:pt x="571" y="333"/>
                  </a:lnTo>
                  <a:lnTo>
                    <a:pt x="551" y="326"/>
                  </a:lnTo>
                  <a:lnTo>
                    <a:pt x="529" y="319"/>
                  </a:lnTo>
                  <a:lnTo>
                    <a:pt x="507" y="311"/>
                  </a:lnTo>
                  <a:lnTo>
                    <a:pt x="483" y="304"/>
                  </a:lnTo>
                  <a:lnTo>
                    <a:pt x="458" y="296"/>
                  </a:lnTo>
                  <a:lnTo>
                    <a:pt x="435" y="289"/>
                  </a:lnTo>
                  <a:lnTo>
                    <a:pt x="413" y="282"/>
                  </a:lnTo>
                  <a:lnTo>
                    <a:pt x="388" y="277"/>
                  </a:lnTo>
                  <a:lnTo>
                    <a:pt x="367" y="272"/>
                  </a:lnTo>
                  <a:lnTo>
                    <a:pt x="328" y="268"/>
                  </a:lnTo>
                  <a:lnTo>
                    <a:pt x="235" y="264"/>
                  </a:lnTo>
                  <a:lnTo>
                    <a:pt x="126" y="257"/>
                  </a:lnTo>
                  <a:lnTo>
                    <a:pt x="38" y="252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9" name="CustomShape 49"/>
            <p:cNvSpPr/>
            <p:nvPr/>
          </p:nvSpPr>
          <p:spPr>
            <a:xfrm>
              <a:off x="6394320" y="3581280"/>
              <a:ext cx="945720" cy="333000"/>
            </a:xfrm>
            <a:custGeom>
              <a:avLst/>
              <a:gdLst/>
              <a:ahLst/>
              <a:cxnLst/>
              <a:rect l="l" t="t" r="r" b="b"/>
              <a:pathLst>
                <a:path w="1788" h="629">
                  <a:moveTo>
                    <a:pt x="31" y="407"/>
                  </a:moveTo>
                  <a:lnTo>
                    <a:pt x="35" y="396"/>
                  </a:lnTo>
                  <a:lnTo>
                    <a:pt x="48" y="366"/>
                  </a:lnTo>
                  <a:lnTo>
                    <a:pt x="57" y="345"/>
                  </a:lnTo>
                  <a:lnTo>
                    <a:pt x="67" y="322"/>
                  </a:lnTo>
                  <a:lnTo>
                    <a:pt x="73" y="308"/>
                  </a:lnTo>
                  <a:lnTo>
                    <a:pt x="78" y="296"/>
                  </a:lnTo>
                  <a:lnTo>
                    <a:pt x="84" y="283"/>
                  </a:lnTo>
                  <a:lnTo>
                    <a:pt x="89" y="270"/>
                  </a:lnTo>
                  <a:lnTo>
                    <a:pt x="96" y="256"/>
                  </a:lnTo>
                  <a:lnTo>
                    <a:pt x="102" y="242"/>
                  </a:lnTo>
                  <a:lnTo>
                    <a:pt x="107" y="230"/>
                  </a:lnTo>
                  <a:lnTo>
                    <a:pt x="113" y="217"/>
                  </a:lnTo>
                  <a:lnTo>
                    <a:pt x="119" y="204"/>
                  </a:lnTo>
                  <a:lnTo>
                    <a:pt x="126" y="191"/>
                  </a:lnTo>
                  <a:lnTo>
                    <a:pt x="137" y="169"/>
                  </a:lnTo>
                  <a:lnTo>
                    <a:pt x="147" y="149"/>
                  </a:lnTo>
                  <a:lnTo>
                    <a:pt x="157" y="131"/>
                  </a:lnTo>
                  <a:lnTo>
                    <a:pt x="166" y="118"/>
                  </a:lnTo>
                  <a:lnTo>
                    <a:pt x="173" y="110"/>
                  </a:lnTo>
                  <a:lnTo>
                    <a:pt x="180" y="105"/>
                  </a:lnTo>
                  <a:lnTo>
                    <a:pt x="193" y="100"/>
                  </a:lnTo>
                  <a:lnTo>
                    <a:pt x="206" y="95"/>
                  </a:lnTo>
                  <a:lnTo>
                    <a:pt x="223" y="92"/>
                  </a:lnTo>
                  <a:lnTo>
                    <a:pt x="261" y="85"/>
                  </a:lnTo>
                  <a:lnTo>
                    <a:pt x="301" y="80"/>
                  </a:lnTo>
                  <a:lnTo>
                    <a:pt x="343" y="74"/>
                  </a:lnTo>
                  <a:lnTo>
                    <a:pt x="376" y="72"/>
                  </a:lnTo>
                  <a:lnTo>
                    <a:pt x="409" y="69"/>
                  </a:lnTo>
                  <a:lnTo>
                    <a:pt x="1526" y="102"/>
                  </a:lnTo>
                  <a:lnTo>
                    <a:pt x="1547" y="109"/>
                  </a:lnTo>
                  <a:lnTo>
                    <a:pt x="1566" y="118"/>
                  </a:lnTo>
                  <a:lnTo>
                    <a:pt x="1577" y="122"/>
                  </a:lnTo>
                  <a:lnTo>
                    <a:pt x="1587" y="128"/>
                  </a:lnTo>
                  <a:lnTo>
                    <a:pt x="1595" y="133"/>
                  </a:lnTo>
                  <a:lnTo>
                    <a:pt x="1604" y="140"/>
                  </a:lnTo>
                  <a:lnTo>
                    <a:pt x="1638" y="168"/>
                  </a:lnTo>
                  <a:lnTo>
                    <a:pt x="1653" y="183"/>
                  </a:lnTo>
                  <a:lnTo>
                    <a:pt x="1667" y="198"/>
                  </a:lnTo>
                  <a:lnTo>
                    <a:pt x="1679" y="213"/>
                  </a:lnTo>
                  <a:lnTo>
                    <a:pt x="1690" y="228"/>
                  </a:lnTo>
                  <a:lnTo>
                    <a:pt x="1701" y="244"/>
                  </a:lnTo>
                  <a:lnTo>
                    <a:pt x="1708" y="259"/>
                  </a:lnTo>
                  <a:lnTo>
                    <a:pt x="1725" y="304"/>
                  </a:lnTo>
                  <a:lnTo>
                    <a:pt x="1722" y="334"/>
                  </a:lnTo>
                  <a:lnTo>
                    <a:pt x="1715" y="359"/>
                  </a:lnTo>
                  <a:lnTo>
                    <a:pt x="1707" y="374"/>
                  </a:lnTo>
                  <a:lnTo>
                    <a:pt x="1703" y="380"/>
                  </a:lnTo>
                  <a:lnTo>
                    <a:pt x="1701" y="373"/>
                  </a:lnTo>
                  <a:lnTo>
                    <a:pt x="1693" y="356"/>
                  </a:lnTo>
                  <a:lnTo>
                    <a:pt x="1688" y="345"/>
                  </a:lnTo>
                  <a:lnTo>
                    <a:pt x="1679" y="332"/>
                  </a:lnTo>
                  <a:lnTo>
                    <a:pt x="1670" y="318"/>
                  </a:lnTo>
                  <a:lnTo>
                    <a:pt x="1660" y="303"/>
                  </a:lnTo>
                  <a:lnTo>
                    <a:pt x="1648" y="288"/>
                  </a:lnTo>
                  <a:lnTo>
                    <a:pt x="1634" y="272"/>
                  </a:lnTo>
                  <a:lnTo>
                    <a:pt x="1620" y="257"/>
                  </a:lnTo>
                  <a:lnTo>
                    <a:pt x="1602" y="242"/>
                  </a:lnTo>
                  <a:lnTo>
                    <a:pt x="1586" y="228"/>
                  </a:lnTo>
                  <a:lnTo>
                    <a:pt x="1575" y="223"/>
                  </a:lnTo>
                  <a:lnTo>
                    <a:pt x="1565" y="216"/>
                  </a:lnTo>
                  <a:lnTo>
                    <a:pt x="1554" y="209"/>
                  </a:lnTo>
                  <a:lnTo>
                    <a:pt x="1544" y="205"/>
                  </a:lnTo>
                  <a:lnTo>
                    <a:pt x="1533" y="201"/>
                  </a:lnTo>
                  <a:lnTo>
                    <a:pt x="1521" y="195"/>
                  </a:lnTo>
                  <a:lnTo>
                    <a:pt x="1496" y="187"/>
                  </a:lnTo>
                  <a:lnTo>
                    <a:pt x="1469" y="182"/>
                  </a:lnTo>
                  <a:lnTo>
                    <a:pt x="1438" y="175"/>
                  </a:lnTo>
                  <a:lnTo>
                    <a:pt x="1408" y="171"/>
                  </a:lnTo>
                  <a:lnTo>
                    <a:pt x="1378" y="165"/>
                  </a:lnTo>
                  <a:lnTo>
                    <a:pt x="1345" y="161"/>
                  </a:lnTo>
                  <a:lnTo>
                    <a:pt x="1277" y="155"/>
                  </a:lnTo>
                  <a:lnTo>
                    <a:pt x="1214" y="151"/>
                  </a:lnTo>
                  <a:lnTo>
                    <a:pt x="1156" y="150"/>
                  </a:lnTo>
                  <a:lnTo>
                    <a:pt x="1063" y="155"/>
                  </a:lnTo>
                  <a:lnTo>
                    <a:pt x="1032" y="162"/>
                  </a:lnTo>
                  <a:lnTo>
                    <a:pt x="1001" y="168"/>
                  </a:lnTo>
                  <a:lnTo>
                    <a:pt x="974" y="173"/>
                  </a:lnTo>
                  <a:lnTo>
                    <a:pt x="949" y="179"/>
                  </a:lnTo>
                  <a:lnTo>
                    <a:pt x="915" y="187"/>
                  </a:lnTo>
                  <a:lnTo>
                    <a:pt x="901" y="190"/>
                  </a:lnTo>
                  <a:lnTo>
                    <a:pt x="884" y="590"/>
                  </a:lnTo>
                  <a:lnTo>
                    <a:pt x="970" y="578"/>
                  </a:lnTo>
                  <a:lnTo>
                    <a:pt x="975" y="246"/>
                  </a:lnTo>
                  <a:lnTo>
                    <a:pt x="993" y="244"/>
                  </a:lnTo>
                  <a:lnTo>
                    <a:pt x="1040" y="238"/>
                  </a:lnTo>
                  <a:lnTo>
                    <a:pt x="1110" y="233"/>
                  </a:lnTo>
                  <a:lnTo>
                    <a:pt x="1193" y="227"/>
                  </a:lnTo>
                  <a:lnTo>
                    <a:pt x="1280" y="226"/>
                  </a:lnTo>
                  <a:lnTo>
                    <a:pt x="1364" y="230"/>
                  </a:lnTo>
                  <a:lnTo>
                    <a:pt x="1437" y="241"/>
                  </a:lnTo>
                  <a:lnTo>
                    <a:pt x="1466" y="249"/>
                  </a:lnTo>
                  <a:lnTo>
                    <a:pt x="1480" y="255"/>
                  </a:lnTo>
                  <a:lnTo>
                    <a:pt x="1491" y="263"/>
                  </a:lnTo>
                  <a:lnTo>
                    <a:pt x="1499" y="268"/>
                  </a:lnTo>
                  <a:lnTo>
                    <a:pt x="1508" y="274"/>
                  </a:lnTo>
                  <a:lnTo>
                    <a:pt x="1518" y="281"/>
                  </a:lnTo>
                  <a:lnTo>
                    <a:pt x="1526" y="286"/>
                  </a:lnTo>
                  <a:lnTo>
                    <a:pt x="1554" y="308"/>
                  </a:lnTo>
                  <a:lnTo>
                    <a:pt x="1575" y="330"/>
                  </a:lnTo>
                  <a:lnTo>
                    <a:pt x="1588" y="350"/>
                  </a:lnTo>
                  <a:lnTo>
                    <a:pt x="1604" y="391"/>
                  </a:lnTo>
                  <a:lnTo>
                    <a:pt x="1606" y="439"/>
                  </a:lnTo>
                  <a:lnTo>
                    <a:pt x="1599" y="534"/>
                  </a:lnTo>
                  <a:lnTo>
                    <a:pt x="1594" y="577"/>
                  </a:lnTo>
                  <a:lnTo>
                    <a:pt x="1780" y="629"/>
                  </a:lnTo>
                  <a:lnTo>
                    <a:pt x="1788" y="491"/>
                  </a:lnTo>
                  <a:lnTo>
                    <a:pt x="1787" y="377"/>
                  </a:lnTo>
                  <a:lnTo>
                    <a:pt x="1781" y="325"/>
                  </a:lnTo>
                  <a:lnTo>
                    <a:pt x="1772" y="283"/>
                  </a:lnTo>
                  <a:lnTo>
                    <a:pt x="1765" y="266"/>
                  </a:lnTo>
                  <a:lnTo>
                    <a:pt x="1757" y="248"/>
                  </a:lnTo>
                  <a:lnTo>
                    <a:pt x="1746" y="231"/>
                  </a:lnTo>
                  <a:lnTo>
                    <a:pt x="1733" y="213"/>
                  </a:lnTo>
                  <a:lnTo>
                    <a:pt x="1719" y="197"/>
                  </a:lnTo>
                  <a:lnTo>
                    <a:pt x="1704" y="182"/>
                  </a:lnTo>
                  <a:lnTo>
                    <a:pt x="1689" y="167"/>
                  </a:lnTo>
                  <a:lnTo>
                    <a:pt x="1671" y="153"/>
                  </a:lnTo>
                  <a:lnTo>
                    <a:pt x="1655" y="139"/>
                  </a:lnTo>
                  <a:lnTo>
                    <a:pt x="1646" y="133"/>
                  </a:lnTo>
                  <a:lnTo>
                    <a:pt x="1637" y="125"/>
                  </a:lnTo>
                  <a:lnTo>
                    <a:pt x="1628" y="120"/>
                  </a:lnTo>
                  <a:lnTo>
                    <a:pt x="1620" y="114"/>
                  </a:lnTo>
                  <a:lnTo>
                    <a:pt x="1610" y="110"/>
                  </a:lnTo>
                  <a:lnTo>
                    <a:pt x="1601" y="103"/>
                  </a:lnTo>
                  <a:lnTo>
                    <a:pt x="1594" y="99"/>
                  </a:lnTo>
                  <a:lnTo>
                    <a:pt x="1584" y="95"/>
                  </a:lnTo>
                  <a:lnTo>
                    <a:pt x="1576" y="89"/>
                  </a:lnTo>
                  <a:lnTo>
                    <a:pt x="1568" y="87"/>
                  </a:lnTo>
                  <a:lnTo>
                    <a:pt x="1553" y="80"/>
                  </a:lnTo>
                  <a:lnTo>
                    <a:pt x="1536" y="73"/>
                  </a:lnTo>
                  <a:lnTo>
                    <a:pt x="1517" y="67"/>
                  </a:lnTo>
                  <a:lnTo>
                    <a:pt x="1489" y="62"/>
                  </a:lnTo>
                  <a:lnTo>
                    <a:pt x="1452" y="56"/>
                  </a:lnTo>
                  <a:lnTo>
                    <a:pt x="1411" y="50"/>
                  </a:lnTo>
                  <a:lnTo>
                    <a:pt x="1362" y="43"/>
                  </a:lnTo>
                  <a:lnTo>
                    <a:pt x="1310" y="37"/>
                  </a:lnTo>
                  <a:lnTo>
                    <a:pt x="1255" y="32"/>
                  </a:lnTo>
                  <a:lnTo>
                    <a:pt x="1196" y="25"/>
                  </a:lnTo>
                  <a:lnTo>
                    <a:pt x="1136" y="19"/>
                  </a:lnTo>
                  <a:lnTo>
                    <a:pt x="1077" y="14"/>
                  </a:lnTo>
                  <a:lnTo>
                    <a:pt x="1019" y="10"/>
                  </a:lnTo>
                  <a:lnTo>
                    <a:pt x="961" y="6"/>
                  </a:lnTo>
                  <a:lnTo>
                    <a:pt x="858" y="1"/>
                  </a:lnTo>
                  <a:lnTo>
                    <a:pt x="775" y="0"/>
                  </a:lnTo>
                  <a:lnTo>
                    <a:pt x="621" y="6"/>
                  </a:lnTo>
                  <a:lnTo>
                    <a:pt x="456" y="17"/>
                  </a:lnTo>
                  <a:lnTo>
                    <a:pt x="377" y="22"/>
                  </a:lnTo>
                  <a:lnTo>
                    <a:pt x="308" y="29"/>
                  </a:lnTo>
                  <a:lnTo>
                    <a:pt x="250" y="37"/>
                  </a:lnTo>
                  <a:lnTo>
                    <a:pt x="208" y="47"/>
                  </a:lnTo>
                  <a:lnTo>
                    <a:pt x="193" y="51"/>
                  </a:lnTo>
                  <a:lnTo>
                    <a:pt x="177" y="58"/>
                  </a:lnTo>
                  <a:lnTo>
                    <a:pt x="164" y="65"/>
                  </a:lnTo>
                  <a:lnTo>
                    <a:pt x="150" y="73"/>
                  </a:lnTo>
                  <a:lnTo>
                    <a:pt x="126" y="91"/>
                  </a:lnTo>
                  <a:lnTo>
                    <a:pt x="108" y="110"/>
                  </a:lnTo>
                  <a:lnTo>
                    <a:pt x="93" y="125"/>
                  </a:lnTo>
                  <a:lnTo>
                    <a:pt x="84" y="140"/>
                  </a:lnTo>
                  <a:lnTo>
                    <a:pt x="75" y="154"/>
                  </a:lnTo>
                  <a:lnTo>
                    <a:pt x="0" y="416"/>
                  </a:lnTo>
                  <a:lnTo>
                    <a:pt x="31" y="407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0" name="CustomShape 50"/>
            <p:cNvSpPr/>
            <p:nvPr/>
          </p:nvSpPr>
          <p:spPr>
            <a:xfrm>
              <a:off x="7031160" y="3666960"/>
              <a:ext cx="52200" cy="217080"/>
            </a:xfrm>
            <a:custGeom>
              <a:avLst/>
              <a:gdLst/>
              <a:ahLst/>
              <a:cxnLst/>
              <a:rect l="l" t="t" r="r" b="b"/>
              <a:pathLst>
                <a:path w="99" h="410">
                  <a:moveTo>
                    <a:pt x="0" y="7"/>
                  </a:moveTo>
                  <a:lnTo>
                    <a:pt x="34" y="406"/>
                  </a:lnTo>
                  <a:lnTo>
                    <a:pt x="99" y="410"/>
                  </a:lnTo>
                  <a:lnTo>
                    <a:pt x="7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1" name="CustomShape 51"/>
            <p:cNvSpPr/>
            <p:nvPr/>
          </p:nvSpPr>
          <p:spPr>
            <a:xfrm>
              <a:off x="7170840" y="3967200"/>
              <a:ext cx="372600" cy="248760"/>
            </a:xfrm>
            <a:custGeom>
              <a:avLst/>
              <a:gdLst/>
              <a:ahLst/>
              <a:cxnLst/>
              <a:rect l="l" t="t" r="r" b="b"/>
              <a:pathLst>
                <a:path w="707" h="472">
                  <a:moveTo>
                    <a:pt x="30" y="424"/>
                  </a:moveTo>
                  <a:lnTo>
                    <a:pt x="31" y="373"/>
                  </a:lnTo>
                  <a:lnTo>
                    <a:pt x="34" y="321"/>
                  </a:lnTo>
                  <a:lnTo>
                    <a:pt x="41" y="260"/>
                  </a:lnTo>
                  <a:lnTo>
                    <a:pt x="47" y="227"/>
                  </a:lnTo>
                  <a:lnTo>
                    <a:pt x="54" y="193"/>
                  </a:lnTo>
                  <a:lnTo>
                    <a:pt x="60" y="161"/>
                  </a:lnTo>
                  <a:lnTo>
                    <a:pt x="71" y="131"/>
                  </a:lnTo>
                  <a:lnTo>
                    <a:pt x="77" y="118"/>
                  </a:lnTo>
                  <a:lnTo>
                    <a:pt x="84" y="105"/>
                  </a:lnTo>
                  <a:lnTo>
                    <a:pt x="91" y="92"/>
                  </a:lnTo>
                  <a:lnTo>
                    <a:pt x="98" y="80"/>
                  </a:lnTo>
                  <a:lnTo>
                    <a:pt x="114" y="61"/>
                  </a:lnTo>
                  <a:lnTo>
                    <a:pt x="133" y="47"/>
                  </a:lnTo>
                  <a:lnTo>
                    <a:pt x="143" y="40"/>
                  </a:lnTo>
                  <a:lnTo>
                    <a:pt x="154" y="34"/>
                  </a:lnTo>
                  <a:lnTo>
                    <a:pt x="165" y="30"/>
                  </a:lnTo>
                  <a:lnTo>
                    <a:pt x="175" y="25"/>
                  </a:lnTo>
                  <a:lnTo>
                    <a:pt x="187" y="22"/>
                  </a:lnTo>
                  <a:lnTo>
                    <a:pt x="197" y="16"/>
                  </a:lnTo>
                  <a:lnTo>
                    <a:pt x="220" y="11"/>
                  </a:lnTo>
                  <a:lnTo>
                    <a:pt x="242" y="7"/>
                  </a:lnTo>
                  <a:lnTo>
                    <a:pt x="266" y="3"/>
                  </a:lnTo>
                  <a:lnTo>
                    <a:pt x="311" y="0"/>
                  </a:lnTo>
                  <a:lnTo>
                    <a:pt x="357" y="7"/>
                  </a:lnTo>
                  <a:lnTo>
                    <a:pt x="398" y="18"/>
                  </a:lnTo>
                  <a:lnTo>
                    <a:pt x="419" y="26"/>
                  </a:lnTo>
                  <a:lnTo>
                    <a:pt x="427" y="32"/>
                  </a:lnTo>
                  <a:lnTo>
                    <a:pt x="437" y="37"/>
                  </a:lnTo>
                  <a:lnTo>
                    <a:pt x="470" y="63"/>
                  </a:lnTo>
                  <a:lnTo>
                    <a:pt x="485" y="78"/>
                  </a:lnTo>
                  <a:lnTo>
                    <a:pt x="500" y="95"/>
                  </a:lnTo>
                  <a:lnTo>
                    <a:pt x="515" y="114"/>
                  </a:lnTo>
                  <a:lnTo>
                    <a:pt x="530" y="131"/>
                  </a:lnTo>
                  <a:lnTo>
                    <a:pt x="545" y="150"/>
                  </a:lnTo>
                  <a:lnTo>
                    <a:pt x="561" y="168"/>
                  </a:lnTo>
                  <a:lnTo>
                    <a:pt x="573" y="186"/>
                  </a:lnTo>
                  <a:lnTo>
                    <a:pt x="585" y="204"/>
                  </a:lnTo>
                  <a:lnTo>
                    <a:pt x="596" y="220"/>
                  </a:lnTo>
                  <a:lnTo>
                    <a:pt x="607" y="235"/>
                  </a:lnTo>
                  <a:lnTo>
                    <a:pt x="625" y="260"/>
                  </a:lnTo>
                  <a:lnTo>
                    <a:pt x="641" y="283"/>
                  </a:lnTo>
                  <a:lnTo>
                    <a:pt x="704" y="305"/>
                  </a:lnTo>
                  <a:lnTo>
                    <a:pt x="707" y="377"/>
                  </a:lnTo>
                  <a:lnTo>
                    <a:pt x="479" y="439"/>
                  </a:lnTo>
                  <a:lnTo>
                    <a:pt x="475" y="400"/>
                  </a:lnTo>
                  <a:lnTo>
                    <a:pt x="470" y="363"/>
                  </a:lnTo>
                  <a:lnTo>
                    <a:pt x="459" y="316"/>
                  </a:lnTo>
                  <a:lnTo>
                    <a:pt x="452" y="293"/>
                  </a:lnTo>
                  <a:lnTo>
                    <a:pt x="443" y="270"/>
                  </a:lnTo>
                  <a:lnTo>
                    <a:pt x="434" y="248"/>
                  </a:lnTo>
                  <a:lnTo>
                    <a:pt x="423" y="227"/>
                  </a:lnTo>
                  <a:lnTo>
                    <a:pt x="409" y="208"/>
                  </a:lnTo>
                  <a:lnTo>
                    <a:pt x="393" y="193"/>
                  </a:lnTo>
                  <a:lnTo>
                    <a:pt x="384" y="187"/>
                  </a:lnTo>
                  <a:lnTo>
                    <a:pt x="376" y="182"/>
                  </a:lnTo>
                  <a:lnTo>
                    <a:pt x="366" y="176"/>
                  </a:lnTo>
                  <a:lnTo>
                    <a:pt x="357" y="173"/>
                  </a:lnTo>
                  <a:lnTo>
                    <a:pt x="337" y="171"/>
                  </a:lnTo>
                  <a:lnTo>
                    <a:pt x="317" y="169"/>
                  </a:lnTo>
                  <a:lnTo>
                    <a:pt x="278" y="177"/>
                  </a:lnTo>
                  <a:lnTo>
                    <a:pt x="260" y="186"/>
                  </a:lnTo>
                  <a:lnTo>
                    <a:pt x="252" y="191"/>
                  </a:lnTo>
                  <a:lnTo>
                    <a:pt x="242" y="197"/>
                  </a:lnTo>
                  <a:lnTo>
                    <a:pt x="235" y="201"/>
                  </a:lnTo>
                  <a:lnTo>
                    <a:pt x="227" y="206"/>
                  </a:lnTo>
                  <a:lnTo>
                    <a:pt x="212" y="220"/>
                  </a:lnTo>
                  <a:lnTo>
                    <a:pt x="184" y="248"/>
                  </a:lnTo>
                  <a:lnTo>
                    <a:pt x="172" y="263"/>
                  </a:lnTo>
                  <a:lnTo>
                    <a:pt x="162" y="277"/>
                  </a:lnTo>
                  <a:lnTo>
                    <a:pt x="146" y="304"/>
                  </a:lnTo>
                  <a:lnTo>
                    <a:pt x="136" y="327"/>
                  </a:lnTo>
                  <a:lnTo>
                    <a:pt x="129" y="370"/>
                  </a:lnTo>
                  <a:lnTo>
                    <a:pt x="128" y="418"/>
                  </a:lnTo>
                  <a:lnTo>
                    <a:pt x="128" y="472"/>
                  </a:lnTo>
                  <a:lnTo>
                    <a:pt x="0" y="464"/>
                  </a:lnTo>
                  <a:lnTo>
                    <a:pt x="30" y="424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2" name="CustomShape 52"/>
            <p:cNvSpPr/>
            <p:nvPr/>
          </p:nvSpPr>
          <p:spPr>
            <a:xfrm>
              <a:off x="7292880" y="3906720"/>
              <a:ext cx="326520" cy="253800"/>
            </a:xfrm>
            <a:custGeom>
              <a:avLst/>
              <a:gdLst/>
              <a:ahLst/>
              <a:cxnLst/>
              <a:rect l="l" t="t" r="r" b="b"/>
              <a:pathLst>
                <a:path w="617" h="480">
                  <a:moveTo>
                    <a:pt x="86" y="0"/>
                  </a:moveTo>
                  <a:lnTo>
                    <a:pt x="110" y="8"/>
                  </a:lnTo>
                  <a:lnTo>
                    <a:pt x="121" y="15"/>
                  </a:lnTo>
                  <a:lnTo>
                    <a:pt x="135" y="20"/>
                  </a:lnTo>
                  <a:lnTo>
                    <a:pt x="150" y="27"/>
                  </a:lnTo>
                  <a:lnTo>
                    <a:pt x="165" y="36"/>
                  </a:lnTo>
                  <a:lnTo>
                    <a:pt x="173" y="40"/>
                  </a:lnTo>
                  <a:lnTo>
                    <a:pt x="183" y="45"/>
                  </a:lnTo>
                  <a:lnTo>
                    <a:pt x="193" y="49"/>
                  </a:lnTo>
                  <a:lnTo>
                    <a:pt x="201" y="55"/>
                  </a:lnTo>
                  <a:lnTo>
                    <a:pt x="210" y="60"/>
                  </a:lnTo>
                  <a:lnTo>
                    <a:pt x="219" y="67"/>
                  </a:lnTo>
                  <a:lnTo>
                    <a:pt x="228" y="73"/>
                  </a:lnTo>
                  <a:lnTo>
                    <a:pt x="238" y="80"/>
                  </a:lnTo>
                  <a:lnTo>
                    <a:pt x="248" y="86"/>
                  </a:lnTo>
                  <a:lnTo>
                    <a:pt x="256" y="93"/>
                  </a:lnTo>
                  <a:lnTo>
                    <a:pt x="275" y="110"/>
                  </a:lnTo>
                  <a:lnTo>
                    <a:pt x="293" y="126"/>
                  </a:lnTo>
                  <a:lnTo>
                    <a:pt x="310" y="144"/>
                  </a:lnTo>
                  <a:lnTo>
                    <a:pt x="326" y="161"/>
                  </a:lnTo>
                  <a:lnTo>
                    <a:pt x="340" y="179"/>
                  </a:lnTo>
                  <a:lnTo>
                    <a:pt x="354" y="194"/>
                  </a:lnTo>
                  <a:lnTo>
                    <a:pt x="368" y="209"/>
                  </a:lnTo>
                  <a:lnTo>
                    <a:pt x="377" y="223"/>
                  </a:lnTo>
                  <a:lnTo>
                    <a:pt x="388" y="235"/>
                  </a:lnTo>
                  <a:lnTo>
                    <a:pt x="405" y="257"/>
                  </a:lnTo>
                  <a:lnTo>
                    <a:pt x="417" y="275"/>
                  </a:lnTo>
                  <a:lnTo>
                    <a:pt x="425" y="286"/>
                  </a:lnTo>
                  <a:lnTo>
                    <a:pt x="432" y="297"/>
                  </a:lnTo>
                  <a:lnTo>
                    <a:pt x="450" y="293"/>
                  </a:lnTo>
                  <a:lnTo>
                    <a:pt x="496" y="290"/>
                  </a:lnTo>
                  <a:lnTo>
                    <a:pt x="547" y="301"/>
                  </a:lnTo>
                  <a:lnTo>
                    <a:pt x="591" y="336"/>
                  </a:lnTo>
                  <a:lnTo>
                    <a:pt x="605" y="359"/>
                  </a:lnTo>
                  <a:lnTo>
                    <a:pt x="613" y="380"/>
                  </a:lnTo>
                  <a:lnTo>
                    <a:pt x="617" y="417"/>
                  </a:lnTo>
                  <a:lnTo>
                    <a:pt x="614" y="432"/>
                  </a:lnTo>
                  <a:lnTo>
                    <a:pt x="607" y="444"/>
                  </a:lnTo>
                  <a:lnTo>
                    <a:pt x="596" y="455"/>
                  </a:lnTo>
                  <a:lnTo>
                    <a:pt x="591" y="459"/>
                  </a:lnTo>
                  <a:lnTo>
                    <a:pt x="583" y="463"/>
                  </a:lnTo>
                  <a:lnTo>
                    <a:pt x="565" y="468"/>
                  </a:lnTo>
                  <a:lnTo>
                    <a:pt x="545" y="473"/>
                  </a:lnTo>
                  <a:lnTo>
                    <a:pt x="505" y="477"/>
                  </a:lnTo>
                  <a:lnTo>
                    <a:pt x="461" y="480"/>
                  </a:lnTo>
                  <a:lnTo>
                    <a:pt x="461" y="455"/>
                  </a:lnTo>
                  <a:lnTo>
                    <a:pt x="475" y="458"/>
                  </a:lnTo>
                  <a:lnTo>
                    <a:pt x="507" y="461"/>
                  </a:lnTo>
                  <a:lnTo>
                    <a:pt x="541" y="457"/>
                  </a:lnTo>
                  <a:lnTo>
                    <a:pt x="563" y="435"/>
                  </a:lnTo>
                  <a:lnTo>
                    <a:pt x="565" y="403"/>
                  </a:lnTo>
                  <a:lnTo>
                    <a:pt x="561" y="386"/>
                  </a:lnTo>
                  <a:lnTo>
                    <a:pt x="551" y="371"/>
                  </a:lnTo>
                  <a:lnTo>
                    <a:pt x="541" y="359"/>
                  </a:lnTo>
                  <a:lnTo>
                    <a:pt x="534" y="352"/>
                  </a:lnTo>
                  <a:lnTo>
                    <a:pt x="527" y="349"/>
                  </a:lnTo>
                  <a:lnTo>
                    <a:pt x="511" y="344"/>
                  </a:lnTo>
                  <a:lnTo>
                    <a:pt x="494" y="344"/>
                  </a:lnTo>
                  <a:lnTo>
                    <a:pt x="463" y="353"/>
                  </a:lnTo>
                  <a:lnTo>
                    <a:pt x="449" y="362"/>
                  </a:lnTo>
                  <a:lnTo>
                    <a:pt x="435" y="370"/>
                  </a:lnTo>
                  <a:lnTo>
                    <a:pt x="413" y="389"/>
                  </a:lnTo>
                  <a:lnTo>
                    <a:pt x="410" y="378"/>
                  </a:lnTo>
                  <a:lnTo>
                    <a:pt x="399" y="345"/>
                  </a:lnTo>
                  <a:lnTo>
                    <a:pt x="390" y="323"/>
                  </a:lnTo>
                  <a:lnTo>
                    <a:pt x="384" y="311"/>
                  </a:lnTo>
                  <a:lnTo>
                    <a:pt x="376" y="297"/>
                  </a:lnTo>
                  <a:lnTo>
                    <a:pt x="368" y="283"/>
                  </a:lnTo>
                  <a:lnTo>
                    <a:pt x="359" y="268"/>
                  </a:lnTo>
                  <a:lnTo>
                    <a:pt x="348" y="252"/>
                  </a:lnTo>
                  <a:lnTo>
                    <a:pt x="337" y="236"/>
                  </a:lnTo>
                  <a:lnTo>
                    <a:pt x="325" y="221"/>
                  </a:lnTo>
                  <a:lnTo>
                    <a:pt x="312" y="206"/>
                  </a:lnTo>
                  <a:lnTo>
                    <a:pt x="300" y="191"/>
                  </a:lnTo>
                  <a:lnTo>
                    <a:pt x="289" y="176"/>
                  </a:lnTo>
                  <a:lnTo>
                    <a:pt x="277" y="162"/>
                  </a:lnTo>
                  <a:lnTo>
                    <a:pt x="266" y="148"/>
                  </a:lnTo>
                  <a:lnTo>
                    <a:pt x="242" y="125"/>
                  </a:lnTo>
                  <a:lnTo>
                    <a:pt x="220" y="103"/>
                  </a:lnTo>
                  <a:lnTo>
                    <a:pt x="198" y="85"/>
                  </a:lnTo>
                  <a:lnTo>
                    <a:pt x="187" y="77"/>
                  </a:lnTo>
                  <a:lnTo>
                    <a:pt x="176" y="70"/>
                  </a:lnTo>
                  <a:lnTo>
                    <a:pt x="165" y="63"/>
                  </a:lnTo>
                  <a:lnTo>
                    <a:pt x="154" y="59"/>
                  </a:lnTo>
                  <a:lnTo>
                    <a:pt x="143" y="53"/>
                  </a:lnTo>
                  <a:lnTo>
                    <a:pt x="132" y="49"/>
                  </a:lnTo>
                  <a:lnTo>
                    <a:pt x="118" y="45"/>
                  </a:lnTo>
                  <a:lnTo>
                    <a:pt x="106" y="40"/>
                  </a:lnTo>
                  <a:lnTo>
                    <a:pt x="92" y="36"/>
                  </a:lnTo>
                  <a:lnTo>
                    <a:pt x="80" y="31"/>
                  </a:lnTo>
                  <a:lnTo>
                    <a:pt x="55" y="23"/>
                  </a:lnTo>
                  <a:lnTo>
                    <a:pt x="33" y="18"/>
                  </a:lnTo>
                  <a:lnTo>
                    <a:pt x="16" y="14"/>
                  </a:lnTo>
                  <a:lnTo>
                    <a:pt x="0" y="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3" name="CustomShape 53"/>
            <p:cNvSpPr/>
            <p:nvPr/>
          </p:nvSpPr>
          <p:spPr>
            <a:xfrm>
              <a:off x="7191360" y="4119480"/>
              <a:ext cx="367920" cy="209160"/>
            </a:xfrm>
            <a:custGeom>
              <a:avLst/>
              <a:gdLst/>
              <a:ahLst/>
              <a:cxnLst/>
              <a:rect l="l" t="t" r="r" b="b"/>
              <a:pathLst>
                <a:path w="696" h="395">
                  <a:moveTo>
                    <a:pt x="1" y="124"/>
                  </a:moveTo>
                  <a:lnTo>
                    <a:pt x="0" y="204"/>
                  </a:lnTo>
                  <a:lnTo>
                    <a:pt x="7" y="240"/>
                  </a:lnTo>
                  <a:lnTo>
                    <a:pt x="14" y="258"/>
                  </a:lnTo>
                  <a:lnTo>
                    <a:pt x="22" y="277"/>
                  </a:lnTo>
                  <a:lnTo>
                    <a:pt x="33" y="293"/>
                  </a:lnTo>
                  <a:lnTo>
                    <a:pt x="44" y="313"/>
                  </a:lnTo>
                  <a:lnTo>
                    <a:pt x="59" y="329"/>
                  </a:lnTo>
                  <a:lnTo>
                    <a:pt x="79" y="346"/>
                  </a:lnTo>
                  <a:lnTo>
                    <a:pt x="87" y="353"/>
                  </a:lnTo>
                  <a:lnTo>
                    <a:pt x="98" y="359"/>
                  </a:lnTo>
                  <a:lnTo>
                    <a:pt x="108" y="365"/>
                  </a:lnTo>
                  <a:lnTo>
                    <a:pt x="119" y="370"/>
                  </a:lnTo>
                  <a:lnTo>
                    <a:pt x="128" y="375"/>
                  </a:lnTo>
                  <a:lnTo>
                    <a:pt x="139" y="379"/>
                  </a:lnTo>
                  <a:lnTo>
                    <a:pt x="160" y="386"/>
                  </a:lnTo>
                  <a:lnTo>
                    <a:pt x="182" y="391"/>
                  </a:lnTo>
                  <a:lnTo>
                    <a:pt x="201" y="394"/>
                  </a:lnTo>
                  <a:lnTo>
                    <a:pt x="243" y="395"/>
                  </a:lnTo>
                  <a:lnTo>
                    <a:pt x="281" y="393"/>
                  </a:lnTo>
                  <a:lnTo>
                    <a:pt x="316" y="384"/>
                  </a:lnTo>
                  <a:lnTo>
                    <a:pt x="329" y="379"/>
                  </a:lnTo>
                  <a:lnTo>
                    <a:pt x="343" y="373"/>
                  </a:lnTo>
                  <a:lnTo>
                    <a:pt x="356" y="366"/>
                  </a:lnTo>
                  <a:lnTo>
                    <a:pt x="365" y="361"/>
                  </a:lnTo>
                  <a:lnTo>
                    <a:pt x="375" y="354"/>
                  </a:lnTo>
                  <a:lnTo>
                    <a:pt x="383" y="347"/>
                  </a:lnTo>
                  <a:lnTo>
                    <a:pt x="400" y="333"/>
                  </a:lnTo>
                  <a:lnTo>
                    <a:pt x="416" y="320"/>
                  </a:lnTo>
                  <a:lnTo>
                    <a:pt x="431" y="307"/>
                  </a:lnTo>
                  <a:lnTo>
                    <a:pt x="452" y="288"/>
                  </a:lnTo>
                  <a:lnTo>
                    <a:pt x="462" y="280"/>
                  </a:lnTo>
                  <a:lnTo>
                    <a:pt x="477" y="285"/>
                  </a:lnTo>
                  <a:lnTo>
                    <a:pt x="493" y="288"/>
                  </a:lnTo>
                  <a:lnTo>
                    <a:pt x="515" y="292"/>
                  </a:lnTo>
                  <a:lnTo>
                    <a:pt x="565" y="295"/>
                  </a:lnTo>
                  <a:lnTo>
                    <a:pt x="613" y="287"/>
                  </a:lnTo>
                  <a:lnTo>
                    <a:pt x="633" y="278"/>
                  </a:lnTo>
                  <a:lnTo>
                    <a:pt x="641" y="270"/>
                  </a:lnTo>
                  <a:lnTo>
                    <a:pt x="651" y="263"/>
                  </a:lnTo>
                  <a:lnTo>
                    <a:pt x="675" y="233"/>
                  </a:lnTo>
                  <a:lnTo>
                    <a:pt x="692" y="208"/>
                  </a:lnTo>
                  <a:lnTo>
                    <a:pt x="696" y="196"/>
                  </a:lnTo>
                  <a:lnTo>
                    <a:pt x="470" y="189"/>
                  </a:lnTo>
                  <a:lnTo>
                    <a:pt x="487" y="93"/>
                  </a:lnTo>
                  <a:lnTo>
                    <a:pt x="419" y="0"/>
                  </a:lnTo>
                  <a:lnTo>
                    <a:pt x="416" y="113"/>
                  </a:lnTo>
                  <a:lnTo>
                    <a:pt x="411" y="160"/>
                  </a:lnTo>
                  <a:lnTo>
                    <a:pt x="401" y="204"/>
                  </a:lnTo>
                  <a:lnTo>
                    <a:pt x="394" y="225"/>
                  </a:lnTo>
                  <a:lnTo>
                    <a:pt x="386" y="244"/>
                  </a:lnTo>
                  <a:lnTo>
                    <a:pt x="378" y="260"/>
                  </a:lnTo>
                  <a:lnTo>
                    <a:pt x="367" y="273"/>
                  </a:lnTo>
                  <a:lnTo>
                    <a:pt x="354" y="285"/>
                  </a:lnTo>
                  <a:lnTo>
                    <a:pt x="340" y="296"/>
                  </a:lnTo>
                  <a:lnTo>
                    <a:pt x="334" y="302"/>
                  </a:lnTo>
                  <a:lnTo>
                    <a:pt x="327" y="306"/>
                  </a:lnTo>
                  <a:lnTo>
                    <a:pt x="318" y="311"/>
                  </a:lnTo>
                  <a:lnTo>
                    <a:pt x="312" y="315"/>
                  </a:lnTo>
                  <a:lnTo>
                    <a:pt x="303" y="320"/>
                  </a:lnTo>
                  <a:lnTo>
                    <a:pt x="296" y="324"/>
                  </a:lnTo>
                  <a:lnTo>
                    <a:pt x="280" y="331"/>
                  </a:lnTo>
                  <a:lnTo>
                    <a:pt x="263" y="335"/>
                  </a:lnTo>
                  <a:lnTo>
                    <a:pt x="248" y="339"/>
                  </a:lnTo>
                  <a:lnTo>
                    <a:pt x="216" y="342"/>
                  </a:lnTo>
                  <a:lnTo>
                    <a:pt x="188" y="336"/>
                  </a:lnTo>
                  <a:lnTo>
                    <a:pt x="175" y="329"/>
                  </a:lnTo>
                  <a:lnTo>
                    <a:pt x="161" y="321"/>
                  </a:lnTo>
                  <a:lnTo>
                    <a:pt x="141" y="295"/>
                  </a:lnTo>
                  <a:lnTo>
                    <a:pt x="134" y="280"/>
                  </a:lnTo>
                  <a:lnTo>
                    <a:pt x="126" y="265"/>
                  </a:lnTo>
                  <a:lnTo>
                    <a:pt x="119" y="249"/>
                  </a:lnTo>
                  <a:lnTo>
                    <a:pt x="112" y="236"/>
                  </a:lnTo>
                  <a:lnTo>
                    <a:pt x="105" y="222"/>
                  </a:lnTo>
                  <a:lnTo>
                    <a:pt x="99" y="209"/>
                  </a:lnTo>
                  <a:lnTo>
                    <a:pt x="90" y="186"/>
                  </a:lnTo>
                  <a:lnTo>
                    <a:pt x="76" y="153"/>
                  </a:lnTo>
                  <a:lnTo>
                    <a:pt x="70" y="141"/>
                  </a:lnTo>
                  <a:lnTo>
                    <a:pt x="1" y="124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4" name="CustomShape 54"/>
            <p:cNvSpPr/>
            <p:nvPr/>
          </p:nvSpPr>
          <p:spPr>
            <a:xfrm>
              <a:off x="7297560" y="4124160"/>
              <a:ext cx="75960" cy="114120"/>
            </a:xfrm>
            <a:custGeom>
              <a:avLst/>
              <a:gdLst/>
              <a:ahLst/>
              <a:cxnLst/>
              <a:rect l="l" t="t" r="r" b="b"/>
              <a:pathLst>
                <a:path w="145" h="218">
                  <a:moveTo>
                    <a:pt x="41" y="8"/>
                  </a:moveTo>
                  <a:lnTo>
                    <a:pt x="0" y="61"/>
                  </a:lnTo>
                  <a:lnTo>
                    <a:pt x="1" y="147"/>
                  </a:lnTo>
                  <a:lnTo>
                    <a:pt x="40" y="218"/>
                  </a:lnTo>
                  <a:lnTo>
                    <a:pt x="96" y="211"/>
                  </a:lnTo>
                  <a:lnTo>
                    <a:pt x="131" y="164"/>
                  </a:lnTo>
                  <a:lnTo>
                    <a:pt x="145" y="92"/>
                  </a:lnTo>
                  <a:lnTo>
                    <a:pt x="123" y="35"/>
                  </a:lnTo>
                  <a:lnTo>
                    <a:pt x="88" y="0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5" name="CustomShape 55"/>
            <p:cNvSpPr/>
            <p:nvPr/>
          </p:nvSpPr>
          <p:spPr>
            <a:xfrm>
              <a:off x="6373800" y="4129200"/>
              <a:ext cx="847440" cy="307440"/>
            </a:xfrm>
            <a:custGeom>
              <a:avLst/>
              <a:gdLst/>
              <a:ahLst/>
              <a:cxnLst/>
              <a:rect l="l" t="t" r="r" b="b"/>
              <a:pathLst>
                <a:path w="1602" h="581">
                  <a:moveTo>
                    <a:pt x="0" y="275"/>
                  </a:moveTo>
                  <a:lnTo>
                    <a:pt x="2" y="303"/>
                  </a:lnTo>
                  <a:lnTo>
                    <a:pt x="5" y="333"/>
                  </a:lnTo>
                  <a:lnTo>
                    <a:pt x="13" y="369"/>
                  </a:lnTo>
                  <a:lnTo>
                    <a:pt x="20" y="389"/>
                  </a:lnTo>
                  <a:lnTo>
                    <a:pt x="28" y="410"/>
                  </a:lnTo>
                  <a:lnTo>
                    <a:pt x="38" y="431"/>
                  </a:lnTo>
                  <a:lnTo>
                    <a:pt x="51" y="451"/>
                  </a:lnTo>
                  <a:lnTo>
                    <a:pt x="67" y="470"/>
                  </a:lnTo>
                  <a:lnTo>
                    <a:pt x="84" y="490"/>
                  </a:lnTo>
                  <a:lnTo>
                    <a:pt x="106" y="506"/>
                  </a:lnTo>
                  <a:lnTo>
                    <a:pt x="112" y="510"/>
                  </a:lnTo>
                  <a:lnTo>
                    <a:pt x="118" y="514"/>
                  </a:lnTo>
                  <a:lnTo>
                    <a:pt x="130" y="521"/>
                  </a:lnTo>
                  <a:lnTo>
                    <a:pt x="144" y="528"/>
                  </a:lnTo>
                  <a:lnTo>
                    <a:pt x="157" y="537"/>
                  </a:lnTo>
                  <a:lnTo>
                    <a:pt x="170" y="542"/>
                  </a:lnTo>
                  <a:lnTo>
                    <a:pt x="182" y="546"/>
                  </a:lnTo>
                  <a:lnTo>
                    <a:pt x="195" y="552"/>
                  </a:lnTo>
                  <a:lnTo>
                    <a:pt x="206" y="557"/>
                  </a:lnTo>
                  <a:lnTo>
                    <a:pt x="218" y="560"/>
                  </a:lnTo>
                  <a:lnTo>
                    <a:pt x="231" y="565"/>
                  </a:lnTo>
                  <a:lnTo>
                    <a:pt x="253" y="571"/>
                  </a:lnTo>
                  <a:lnTo>
                    <a:pt x="275" y="575"/>
                  </a:lnTo>
                  <a:lnTo>
                    <a:pt x="317" y="581"/>
                  </a:lnTo>
                  <a:lnTo>
                    <a:pt x="355" y="581"/>
                  </a:lnTo>
                  <a:lnTo>
                    <a:pt x="392" y="575"/>
                  </a:lnTo>
                  <a:lnTo>
                    <a:pt x="423" y="567"/>
                  </a:lnTo>
                  <a:lnTo>
                    <a:pt x="440" y="561"/>
                  </a:lnTo>
                  <a:lnTo>
                    <a:pt x="454" y="554"/>
                  </a:lnTo>
                  <a:lnTo>
                    <a:pt x="468" y="548"/>
                  </a:lnTo>
                  <a:lnTo>
                    <a:pt x="481" y="539"/>
                  </a:lnTo>
                  <a:lnTo>
                    <a:pt x="495" y="530"/>
                  </a:lnTo>
                  <a:lnTo>
                    <a:pt x="502" y="526"/>
                  </a:lnTo>
                  <a:lnTo>
                    <a:pt x="507" y="521"/>
                  </a:lnTo>
                  <a:lnTo>
                    <a:pt x="531" y="502"/>
                  </a:lnTo>
                  <a:lnTo>
                    <a:pt x="552" y="483"/>
                  </a:lnTo>
                  <a:lnTo>
                    <a:pt x="568" y="465"/>
                  </a:lnTo>
                  <a:lnTo>
                    <a:pt x="581" y="451"/>
                  </a:lnTo>
                  <a:lnTo>
                    <a:pt x="592" y="437"/>
                  </a:lnTo>
                  <a:lnTo>
                    <a:pt x="1180" y="307"/>
                  </a:lnTo>
                  <a:lnTo>
                    <a:pt x="1602" y="279"/>
                  </a:lnTo>
                  <a:lnTo>
                    <a:pt x="1595" y="192"/>
                  </a:lnTo>
                  <a:lnTo>
                    <a:pt x="612" y="294"/>
                  </a:lnTo>
                  <a:lnTo>
                    <a:pt x="619" y="165"/>
                  </a:lnTo>
                  <a:lnTo>
                    <a:pt x="579" y="91"/>
                  </a:lnTo>
                  <a:lnTo>
                    <a:pt x="579" y="224"/>
                  </a:lnTo>
                  <a:lnTo>
                    <a:pt x="575" y="281"/>
                  </a:lnTo>
                  <a:lnTo>
                    <a:pt x="567" y="336"/>
                  </a:lnTo>
                  <a:lnTo>
                    <a:pt x="561" y="360"/>
                  </a:lnTo>
                  <a:lnTo>
                    <a:pt x="554" y="385"/>
                  </a:lnTo>
                  <a:lnTo>
                    <a:pt x="545" y="406"/>
                  </a:lnTo>
                  <a:lnTo>
                    <a:pt x="534" y="424"/>
                  </a:lnTo>
                  <a:lnTo>
                    <a:pt x="521" y="440"/>
                  </a:lnTo>
                  <a:lnTo>
                    <a:pt x="509" y="454"/>
                  </a:lnTo>
                  <a:lnTo>
                    <a:pt x="495" y="468"/>
                  </a:lnTo>
                  <a:lnTo>
                    <a:pt x="481" y="479"/>
                  </a:lnTo>
                  <a:lnTo>
                    <a:pt x="473" y="483"/>
                  </a:lnTo>
                  <a:lnTo>
                    <a:pt x="466" y="488"/>
                  </a:lnTo>
                  <a:lnTo>
                    <a:pt x="458" y="492"/>
                  </a:lnTo>
                  <a:lnTo>
                    <a:pt x="450" y="497"/>
                  </a:lnTo>
                  <a:lnTo>
                    <a:pt x="434" y="505"/>
                  </a:lnTo>
                  <a:lnTo>
                    <a:pt x="418" y="510"/>
                  </a:lnTo>
                  <a:lnTo>
                    <a:pt x="401" y="513"/>
                  </a:lnTo>
                  <a:lnTo>
                    <a:pt x="386" y="516"/>
                  </a:lnTo>
                  <a:lnTo>
                    <a:pt x="353" y="517"/>
                  </a:lnTo>
                  <a:lnTo>
                    <a:pt x="321" y="512"/>
                  </a:lnTo>
                  <a:lnTo>
                    <a:pt x="293" y="499"/>
                  </a:lnTo>
                  <a:lnTo>
                    <a:pt x="277" y="494"/>
                  </a:lnTo>
                  <a:lnTo>
                    <a:pt x="265" y="487"/>
                  </a:lnTo>
                  <a:lnTo>
                    <a:pt x="251" y="483"/>
                  </a:lnTo>
                  <a:lnTo>
                    <a:pt x="242" y="477"/>
                  </a:lnTo>
                  <a:lnTo>
                    <a:pt x="221" y="468"/>
                  </a:lnTo>
                  <a:lnTo>
                    <a:pt x="204" y="459"/>
                  </a:lnTo>
                  <a:lnTo>
                    <a:pt x="178" y="429"/>
                  </a:lnTo>
                  <a:lnTo>
                    <a:pt x="157" y="376"/>
                  </a:lnTo>
                  <a:lnTo>
                    <a:pt x="149" y="340"/>
                  </a:lnTo>
                  <a:lnTo>
                    <a:pt x="142" y="303"/>
                  </a:lnTo>
                  <a:lnTo>
                    <a:pt x="133" y="231"/>
                  </a:lnTo>
                  <a:lnTo>
                    <a:pt x="130" y="169"/>
                  </a:lnTo>
                  <a:lnTo>
                    <a:pt x="137" y="121"/>
                  </a:lnTo>
                  <a:lnTo>
                    <a:pt x="149" y="80"/>
                  </a:lnTo>
                  <a:lnTo>
                    <a:pt x="160" y="41"/>
                  </a:lnTo>
                  <a:lnTo>
                    <a:pt x="171" y="0"/>
                  </a:lnTo>
                  <a:lnTo>
                    <a:pt x="69" y="117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6" name="CustomShape 56"/>
            <p:cNvSpPr/>
            <p:nvPr/>
          </p:nvSpPr>
          <p:spPr>
            <a:xfrm>
              <a:off x="6504120" y="4175280"/>
              <a:ext cx="131400" cy="178920"/>
            </a:xfrm>
            <a:custGeom>
              <a:avLst/>
              <a:gdLst/>
              <a:ahLst/>
              <a:cxnLst/>
              <a:rect l="l" t="t" r="r" b="b"/>
              <a:pathLst>
                <a:path w="249" h="337">
                  <a:moveTo>
                    <a:pt x="4" y="124"/>
                  </a:moveTo>
                  <a:lnTo>
                    <a:pt x="36" y="40"/>
                  </a:lnTo>
                  <a:lnTo>
                    <a:pt x="100" y="0"/>
                  </a:lnTo>
                  <a:lnTo>
                    <a:pt x="183" y="1"/>
                  </a:lnTo>
                  <a:lnTo>
                    <a:pt x="233" y="59"/>
                  </a:lnTo>
                  <a:lnTo>
                    <a:pt x="249" y="135"/>
                  </a:lnTo>
                  <a:lnTo>
                    <a:pt x="238" y="234"/>
                  </a:lnTo>
                  <a:lnTo>
                    <a:pt x="188" y="305"/>
                  </a:lnTo>
                  <a:lnTo>
                    <a:pt x="126" y="337"/>
                  </a:lnTo>
                  <a:lnTo>
                    <a:pt x="62" y="318"/>
                  </a:lnTo>
                  <a:lnTo>
                    <a:pt x="19" y="264"/>
                  </a:lnTo>
                  <a:lnTo>
                    <a:pt x="0" y="180"/>
                  </a:lnTo>
                  <a:lnTo>
                    <a:pt x="4" y="124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7" name="CustomShape 57"/>
            <p:cNvSpPr/>
            <p:nvPr/>
          </p:nvSpPr>
          <p:spPr>
            <a:xfrm>
              <a:off x="5791320" y="4330800"/>
              <a:ext cx="703080" cy="158400"/>
            </a:xfrm>
            <a:custGeom>
              <a:avLst/>
              <a:gdLst/>
              <a:ahLst/>
              <a:cxnLst/>
              <a:rect l="l" t="t" r="r" b="b"/>
              <a:pathLst>
                <a:path w="1330" h="299">
                  <a:moveTo>
                    <a:pt x="1141" y="0"/>
                  </a:moveTo>
                  <a:lnTo>
                    <a:pt x="606" y="49"/>
                  </a:lnTo>
                  <a:lnTo>
                    <a:pt x="0" y="193"/>
                  </a:lnTo>
                  <a:lnTo>
                    <a:pt x="433" y="155"/>
                  </a:lnTo>
                  <a:lnTo>
                    <a:pt x="134" y="270"/>
                  </a:lnTo>
                  <a:lnTo>
                    <a:pt x="718" y="175"/>
                  </a:lnTo>
                  <a:lnTo>
                    <a:pt x="444" y="299"/>
                  </a:lnTo>
                  <a:lnTo>
                    <a:pt x="945" y="199"/>
                  </a:lnTo>
                  <a:lnTo>
                    <a:pt x="810" y="278"/>
                  </a:lnTo>
                  <a:lnTo>
                    <a:pt x="1330" y="160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rgbClr val="8DA888"/>
            </a:solidFill>
            <a:ln w="9360">
              <a:solidFill>
                <a:schemeClr val="accent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38" name="TextShape 58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39" name="TextShape 59"/>
          <p:cNvSpPr txBox="1"/>
          <p:nvPr/>
        </p:nvSpPr>
        <p:spPr>
          <a:xfrm>
            <a:off x="914400" y="380880"/>
            <a:ext cx="6629040" cy="990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Presentation for use with the textbook </a:t>
            </a: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Data Structures and Algorithms in Java, 6</a:t>
            </a:r>
            <a:r>
              <a:rPr lang="en-US" sz="1800" b="0" strike="noStrike" spc="-1" baseline="30000">
                <a:solidFill>
                  <a:srgbClr val="BE2D00"/>
                </a:solidFill>
                <a:latin typeface="Tahoma"/>
                <a:ea typeface="ＭＳ Ｐゴシック"/>
              </a:rPr>
              <a:t>th</a:t>
            </a: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 edition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, by M. T. Goodrich, R. Tamassia, and M. H. Goldwasser, Wiley, 2014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632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5AB72AA-9849-4648-A515-6380872F212E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633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 Operations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634" name="CustomShape 4"/>
          <p:cNvSpPr/>
          <p:nvPr/>
        </p:nvSpPr>
        <p:spPr>
          <a:xfrm>
            <a:off x="2237400" y="1681200"/>
            <a:ext cx="4419360" cy="1919160"/>
          </a:xfrm>
          <a:prstGeom prst="rect">
            <a:avLst/>
          </a:prstGeom>
          <a:noFill/>
          <a:ln w="9360">
            <a:solidFill>
              <a:schemeClr val="accent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Algorithm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size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()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return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Algorithm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isEmpty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()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return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577052"/>
                </a:solidFill>
                <a:latin typeface="Symbol"/>
                <a:ea typeface="ＭＳ Ｐゴシック"/>
              </a:rPr>
              <a:t>== 0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)</a:t>
            </a:r>
            <a:endParaRPr lang="en-US" sz="2400" b="0" strike="noStrike" spc="-1">
              <a:latin typeface="Arial"/>
            </a:endParaRPr>
          </a:p>
        </p:txBody>
      </p:sp>
      <p:grpSp>
        <p:nvGrpSpPr>
          <p:cNvPr id="635" name="Group 5"/>
          <p:cNvGrpSpPr/>
          <p:nvPr/>
        </p:nvGrpSpPr>
        <p:grpSpPr>
          <a:xfrm>
            <a:off x="1523880" y="4199040"/>
            <a:ext cx="5638680" cy="754200"/>
            <a:chOff x="1523880" y="4199040"/>
            <a:chExt cx="5638680" cy="754200"/>
          </a:xfrm>
        </p:grpSpPr>
        <p:sp>
          <p:nvSpPr>
            <p:cNvPr id="636" name="CustomShape 6"/>
            <p:cNvSpPr/>
            <p:nvPr/>
          </p:nvSpPr>
          <p:spPr>
            <a:xfrm>
              <a:off x="1523880" y="419904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37" name="CustomShape 7"/>
            <p:cNvSpPr/>
            <p:nvPr/>
          </p:nvSpPr>
          <p:spPr>
            <a:xfrm>
              <a:off x="2057400" y="45878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38" name="CustomShape 8"/>
            <p:cNvSpPr/>
            <p:nvPr/>
          </p:nvSpPr>
          <p:spPr>
            <a:xfrm>
              <a:off x="2362320" y="45878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39" name="CustomShape 9"/>
            <p:cNvSpPr/>
            <p:nvPr/>
          </p:nvSpPr>
          <p:spPr>
            <a:xfrm>
              <a:off x="2666880" y="45878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40" name="CustomShape 10"/>
            <p:cNvSpPr/>
            <p:nvPr/>
          </p:nvSpPr>
          <p:spPr>
            <a:xfrm>
              <a:off x="6248520" y="45878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41" name="CustomShape 11"/>
            <p:cNvSpPr/>
            <p:nvPr/>
          </p:nvSpPr>
          <p:spPr>
            <a:xfrm>
              <a:off x="3200400" y="45878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42" name="CustomShape 12"/>
            <p:cNvSpPr/>
            <p:nvPr/>
          </p:nvSpPr>
          <p:spPr>
            <a:xfrm>
              <a:off x="198108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3" name="CustomShape 13"/>
            <p:cNvSpPr/>
            <p:nvPr/>
          </p:nvSpPr>
          <p:spPr>
            <a:xfrm>
              <a:off x="228600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4" name="CustomShape 14"/>
            <p:cNvSpPr/>
            <p:nvPr/>
          </p:nvSpPr>
          <p:spPr>
            <a:xfrm>
              <a:off x="259092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5" name="CustomShape 15"/>
            <p:cNvSpPr/>
            <p:nvPr/>
          </p:nvSpPr>
          <p:spPr>
            <a:xfrm>
              <a:off x="289548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6" name="CustomShape 16"/>
            <p:cNvSpPr/>
            <p:nvPr/>
          </p:nvSpPr>
          <p:spPr>
            <a:xfrm>
              <a:off x="320040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7" name="CustomShape 17"/>
            <p:cNvSpPr/>
            <p:nvPr/>
          </p:nvSpPr>
          <p:spPr>
            <a:xfrm>
              <a:off x="350532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8" name="CustomShape 18"/>
            <p:cNvSpPr/>
            <p:nvPr/>
          </p:nvSpPr>
          <p:spPr>
            <a:xfrm>
              <a:off x="380988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49" name="CustomShape 19"/>
            <p:cNvSpPr/>
            <p:nvPr/>
          </p:nvSpPr>
          <p:spPr>
            <a:xfrm>
              <a:off x="411480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0" name="CustomShape 20"/>
            <p:cNvSpPr/>
            <p:nvPr/>
          </p:nvSpPr>
          <p:spPr>
            <a:xfrm>
              <a:off x="441972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1" name="CustomShape 21"/>
            <p:cNvSpPr/>
            <p:nvPr/>
          </p:nvSpPr>
          <p:spPr>
            <a:xfrm>
              <a:off x="472428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2" name="CustomShape 22"/>
            <p:cNvSpPr/>
            <p:nvPr/>
          </p:nvSpPr>
          <p:spPr>
            <a:xfrm>
              <a:off x="502920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3" name="CustomShape 23"/>
            <p:cNvSpPr/>
            <p:nvPr/>
          </p:nvSpPr>
          <p:spPr>
            <a:xfrm>
              <a:off x="533412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4" name="CustomShape 24"/>
            <p:cNvSpPr/>
            <p:nvPr/>
          </p:nvSpPr>
          <p:spPr>
            <a:xfrm>
              <a:off x="563868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5" name="CustomShape 25"/>
            <p:cNvSpPr/>
            <p:nvPr/>
          </p:nvSpPr>
          <p:spPr>
            <a:xfrm>
              <a:off x="5943600" y="42750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6" name="CustomShape 26"/>
            <p:cNvSpPr/>
            <p:nvPr/>
          </p:nvSpPr>
          <p:spPr>
            <a:xfrm>
              <a:off x="624852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7" name="CustomShape 27"/>
            <p:cNvSpPr/>
            <p:nvPr/>
          </p:nvSpPr>
          <p:spPr>
            <a:xfrm>
              <a:off x="655308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8" name="CustomShape 28"/>
            <p:cNvSpPr/>
            <p:nvPr/>
          </p:nvSpPr>
          <p:spPr>
            <a:xfrm>
              <a:off x="6858000" y="42750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59" name="Group 29"/>
          <p:cNvGrpSpPr/>
          <p:nvPr/>
        </p:nvGrpSpPr>
        <p:grpSpPr>
          <a:xfrm>
            <a:off x="1523880" y="5181480"/>
            <a:ext cx="5638680" cy="754560"/>
            <a:chOff x="1523880" y="5181480"/>
            <a:chExt cx="5638680" cy="754560"/>
          </a:xfrm>
        </p:grpSpPr>
        <p:sp>
          <p:nvSpPr>
            <p:cNvPr id="660" name="CustomShape 30"/>
            <p:cNvSpPr/>
            <p:nvPr/>
          </p:nvSpPr>
          <p:spPr>
            <a:xfrm>
              <a:off x="1523880" y="518148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1" name="CustomShape 31"/>
            <p:cNvSpPr/>
            <p:nvPr/>
          </p:nvSpPr>
          <p:spPr>
            <a:xfrm>
              <a:off x="2057400" y="5570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2" name="CustomShape 32"/>
            <p:cNvSpPr/>
            <p:nvPr/>
          </p:nvSpPr>
          <p:spPr>
            <a:xfrm>
              <a:off x="2362320" y="5570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3" name="CustomShape 33"/>
            <p:cNvSpPr/>
            <p:nvPr/>
          </p:nvSpPr>
          <p:spPr>
            <a:xfrm>
              <a:off x="2666880" y="5570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4" name="CustomShape 34"/>
            <p:cNvSpPr/>
            <p:nvPr/>
          </p:nvSpPr>
          <p:spPr>
            <a:xfrm>
              <a:off x="5334120" y="55706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5" name="CustomShape 35"/>
            <p:cNvSpPr/>
            <p:nvPr/>
          </p:nvSpPr>
          <p:spPr>
            <a:xfrm>
              <a:off x="3200400" y="55706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66" name="CustomShape 36"/>
            <p:cNvSpPr/>
            <p:nvPr/>
          </p:nvSpPr>
          <p:spPr>
            <a:xfrm>
              <a:off x="198108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67" name="CustomShape 37"/>
            <p:cNvSpPr/>
            <p:nvPr/>
          </p:nvSpPr>
          <p:spPr>
            <a:xfrm>
              <a:off x="228600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68" name="CustomShape 38"/>
            <p:cNvSpPr/>
            <p:nvPr/>
          </p:nvSpPr>
          <p:spPr>
            <a:xfrm>
              <a:off x="259092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69" name="CustomShape 39"/>
            <p:cNvSpPr/>
            <p:nvPr/>
          </p:nvSpPr>
          <p:spPr>
            <a:xfrm>
              <a:off x="289548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0" name="CustomShape 40"/>
            <p:cNvSpPr/>
            <p:nvPr/>
          </p:nvSpPr>
          <p:spPr>
            <a:xfrm>
              <a:off x="320040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1" name="CustomShape 41"/>
            <p:cNvSpPr/>
            <p:nvPr/>
          </p:nvSpPr>
          <p:spPr>
            <a:xfrm>
              <a:off x="350532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2" name="CustomShape 42"/>
            <p:cNvSpPr/>
            <p:nvPr/>
          </p:nvSpPr>
          <p:spPr>
            <a:xfrm>
              <a:off x="380988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3" name="CustomShape 43"/>
            <p:cNvSpPr/>
            <p:nvPr/>
          </p:nvSpPr>
          <p:spPr>
            <a:xfrm>
              <a:off x="411480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4" name="CustomShape 44"/>
            <p:cNvSpPr/>
            <p:nvPr/>
          </p:nvSpPr>
          <p:spPr>
            <a:xfrm>
              <a:off x="441972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5" name="CustomShape 45"/>
            <p:cNvSpPr/>
            <p:nvPr/>
          </p:nvSpPr>
          <p:spPr>
            <a:xfrm>
              <a:off x="472428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6" name="CustomShape 46"/>
            <p:cNvSpPr/>
            <p:nvPr/>
          </p:nvSpPr>
          <p:spPr>
            <a:xfrm>
              <a:off x="5029200" y="52578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7" name="CustomShape 47"/>
            <p:cNvSpPr/>
            <p:nvPr/>
          </p:nvSpPr>
          <p:spPr>
            <a:xfrm>
              <a:off x="533412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8" name="CustomShape 48"/>
            <p:cNvSpPr/>
            <p:nvPr/>
          </p:nvSpPr>
          <p:spPr>
            <a:xfrm>
              <a:off x="563868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9" name="CustomShape 49"/>
            <p:cNvSpPr/>
            <p:nvPr/>
          </p:nvSpPr>
          <p:spPr>
            <a:xfrm>
              <a:off x="594360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0" name="CustomShape 50"/>
            <p:cNvSpPr/>
            <p:nvPr/>
          </p:nvSpPr>
          <p:spPr>
            <a:xfrm>
              <a:off x="624852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1" name="CustomShape 51"/>
            <p:cNvSpPr/>
            <p:nvPr/>
          </p:nvSpPr>
          <p:spPr>
            <a:xfrm>
              <a:off x="655308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2" name="CustomShape 52"/>
            <p:cNvSpPr/>
            <p:nvPr/>
          </p:nvSpPr>
          <p:spPr>
            <a:xfrm>
              <a:off x="6858000" y="52578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683" name="TextShape 5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685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D1D97B9D-96B2-4791-9F33-23463BA2A20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686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 Operations (cont.)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687" name="CustomShape 4"/>
          <p:cNvSpPr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8" name="CustomShape 5"/>
          <p:cNvSpPr/>
          <p:nvPr/>
        </p:nvSpPr>
        <p:spPr>
          <a:xfrm>
            <a:off x="4114440" y="1458446"/>
            <a:ext cx="4746531" cy="2743200"/>
          </a:xfrm>
          <a:prstGeom prst="rect">
            <a:avLst/>
          </a:prstGeom>
          <a:noFill/>
          <a:ln w="9360">
            <a:solidFill>
              <a:schemeClr val="accent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Algorithm</a:t>
            </a:r>
            <a:r>
              <a:rPr lang="en-US" sz="2400" b="0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enqueue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2400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if</a:t>
            </a:r>
            <a:r>
              <a:rPr lang="en-US" sz="2400" b="0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size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()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=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N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then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        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throw </a:t>
            </a:r>
            <a:r>
              <a:rPr lang="en-US" sz="2400" b="1" i="1" strike="noStrike" spc="-1" dirty="0" err="1">
                <a:solidFill>
                  <a:srgbClr val="577052"/>
                </a:solidFill>
                <a:latin typeface="Times New Roman"/>
                <a:ea typeface="ＭＳ Ｐゴシック"/>
              </a:rPr>
              <a:t>IllegalStateException</a:t>
            </a:r>
            <a:endParaRPr lang="en-US" sz="2400" i="1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i="1" spc="-1" dirty="0">
                <a:solidFill>
                  <a:srgbClr val="000000"/>
                </a:solidFill>
                <a:latin typeface="Arial"/>
                <a:ea typeface="ＭＳ Ｐゴシック"/>
              </a:rPr>
              <a:t>    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else </a:t>
            </a:r>
            <a:r>
              <a:rPr lang="en-US" sz="2400" b="0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        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r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f + </a:t>
            </a:r>
            <a:r>
              <a:rPr lang="en-US" sz="2400" b="1" i="1" strike="noStrike" spc="-1" dirty="0" err="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) mod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N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i="1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        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Q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[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r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]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o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i="1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         </a:t>
            </a:r>
            <a:r>
              <a:rPr lang="en-US" sz="2400" b="1" i="1" strike="noStrike" spc="-1" dirty="0" err="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 dirty="0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 dirty="0" err="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r>
              <a:rPr lang="en-US" sz="2400" b="1" i="1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 dirty="0">
                <a:solidFill>
                  <a:srgbClr val="577052"/>
                </a:solidFill>
                <a:latin typeface="Times New Roman"/>
                <a:ea typeface="ＭＳ Ｐゴシック"/>
              </a:rPr>
              <a:t>+ 1)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689" name="TextShape 6"/>
          <p:cNvSpPr txBox="1"/>
          <p:nvPr/>
        </p:nvSpPr>
        <p:spPr>
          <a:xfrm>
            <a:off x="685800" y="1676520"/>
            <a:ext cx="3733560" cy="25142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Operation enqueue throws an exception if the array is full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This exception is implementation-dependent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grpSp>
        <p:nvGrpSpPr>
          <p:cNvPr id="690" name="Group 7"/>
          <p:cNvGrpSpPr/>
          <p:nvPr/>
        </p:nvGrpSpPr>
        <p:grpSpPr>
          <a:xfrm>
            <a:off x="1523880" y="4343400"/>
            <a:ext cx="5638680" cy="754200"/>
            <a:chOff x="1523880" y="4343400"/>
            <a:chExt cx="5638680" cy="754200"/>
          </a:xfrm>
        </p:grpSpPr>
        <p:sp>
          <p:nvSpPr>
            <p:cNvPr id="691" name="CustomShape 8"/>
            <p:cNvSpPr/>
            <p:nvPr/>
          </p:nvSpPr>
          <p:spPr>
            <a:xfrm>
              <a:off x="1523880" y="434340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2" name="CustomShape 9"/>
            <p:cNvSpPr/>
            <p:nvPr/>
          </p:nvSpPr>
          <p:spPr>
            <a:xfrm>
              <a:off x="2057400" y="473220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3" name="CustomShape 10"/>
            <p:cNvSpPr/>
            <p:nvPr/>
          </p:nvSpPr>
          <p:spPr>
            <a:xfrm>
              <a:off x="2362320" y="473220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4" name="CustomShape 11"/>
            <p:cNvSpPr/>
            <p:nvPr/>
          </p:nvSpPr>
          <p:spPr>
            <a:xfrm>
              <a:off x="2666880" y="473220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5" name="CustomShape 12"/>
            <p:cNvSpPr/>
            <p:nvPr/>
          </p:nvSpPr>
          <p:spPr>
            <a:xfrm>
              <a:off x="6248520" y="473220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6" name="CustomShape 13"/>
            <p:cNvSpPr/>
            <p:nvPr/>
          </p:nvSpPr>
          <p:spPr>
            <a:xfrm>
              <a:off x="3200400" y="473220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97" name="CustomShape 14"/>
            <p:cNvSpPr/>
            <p:nvPr/>
          </p:nvSpPr>
          <p:spPr>
            <a:xfrm>
              <a:off x="198108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98" name="CustomShape 15"/>
            <p:cNvSpPr/>
            <p:nvPr/>
          </p:nvSpPr>
          <p:spPr>
            <a:xfrm>
              <a:off x="228600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99" name="CustomShape 16"/>
            <p:cNvSpPr/>
            <p:nvPr/>
          </p:nvSpPr>
          <p:spPr>
            <a:xfrm>
              <a:off x="259092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0" name="CustomShape 17"/>
            <p:cNvSpPr/>
            <p:nvPr/>
          </p:nvSpPr>
          <p:spPr>
            <a:xfrm>
              <a:off x="289548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1" name="CustomShape 18"/>
            <p:cNvSpPr/>
            <p:nvPr/>
          </p:nvSpPr>
          <p:spPr>
            <a:xfrm>
              <a:off x="320040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2" name="CustomShape 19"/>
            <p:cNvSpPr/>
            <p:nvPr/>
          </p:nvSpPr>
          <p:spPr>
            <a:xfrm>
              <a:off x="350532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3" name="CustomShape 20"/>
            <p:cNvSpPr/>
            <p:nvPr/>
          </p:nvSpPr>
          <p:spPr>
            <a:xfrm>
              <a:off x="380988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4" name="CustomShape 21"/>
            <p:cNvSpPr/>
            <p:nvPr/>
          </p:nvSpPr>
          <p:spPr>
            <a:xfrm>
              <a:off x="411480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5" name="CustomShape 22"/>
            <p:cNvSpPr/>
            <p:nvPr/>
          </p:nvSpPr>
          <p:spPr>
            <a:xfrm>
              <a:off x="441972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6" name="CustomShape 23"/>
            <p:cNvSpPr/>
            <p:nvPr/>
          </p:nvSpPr>
          <p:spPr>
            <a:xfrm>
              <a:off x="472428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7" name="CustomShape 24"/>
            <p:cNvSpPr/>
            <p:nvPr/>
          </p:nvSpPr>
          <p:spPr>
            <a:xfrm>
              <a:off x="502920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8" name="CustomShape 25"/>
            <p:cNvSpPr/>
            <p:nvPr/>
          </p:nvSpPr>
          <p:spPr>
            <a:xfrm>
              <a:off x="533412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9" name="CustomShape 26"/>
            <p:cNvSpPr/>
            <p:nvPr/>
          </p:nvSpPr>
          <p:spPr>
            <a:xfrm>
              <a:off x="563868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0" name="CustomShape 27"/>
            <p:cNvSpPr/>
            <p:nvPr/>
          </p:nvSpPr>
          <p:spPr>
            <a:xfrm>
              <a:off x="5943600" y="441972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1" name="CustomShape 28"/>
            <p:cNvSpPr/>
            <p:nvPr/>
          </p:nvSpPr>
          <p:spPr>
            <a:xfrm>
              <a:off x="624852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2" name="CustomShape 29"/>
            <p:cNvSpPr/>
            <p:nvPr/>
          </p:nvSpPr>
          <p:spPr>
            <a:xfrm>
              <a:off x="655308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3" name="CustomShape 30"/>
            <p:cNvSpPr/>
            <p:nvPr/>
          </p:nvSpPr>
          <p:spPr>
            <a:xfrm>
              <a:off x="6858000" y="441972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14" name="Group 31"/>
          <p:cNvGrpSpPr/>
          <p:nvPr/>
        </p:nvGrpSpPr>
        <p:grpSpPr>
          <a:xfrm>
            <a:off x="1523880" y="5334120"/>
            <a:ext cx="5638680" cy="754200"/>
            <a:chOff x="1523880" y="5334120"/>
            <a:chExt cx="5638680" cy="754200"/>
          </a:xfrm>
        </p:grpSpPr>
        <p:sp>
          <p:nvSpPr>
            <p:cNvPr id="715" name="CustomShape 32"/>
            <p:cNvSpPr/>
            <p:nvPr/>
          </p:nvSpPr>
          <p:spPr>
            <a:xfrm>
              <a:off x="1523880" y="533412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16" name="CustomShape 33"/>
            <p:cNvSpPr/>
            <p:nvPr/>
          </p:nvSpPr>
          <p:spPr>
            <a:xfrm>
              <a:off x="2057400" y="57229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17" name="CustomShape 34"/>
            <p:cNvSpPr/>
            <p:nvPr/>
          </p:nvSpPr>
          <p:spPr>
            <a:xfrm>
              <a:off x="2362320" y="57229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18" name="CustomShape 35"/>
            <p:cNvSpPr/>
            <p:nvPr/>
          </p:nvSpPr>
          <p:spPr>
            <a:xfrm>
              <a:off x="2666880" y="57229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19" name="CustomShape 36"/>
            <p:cNvSpPr/>
            <p:nvPr/>
          </p:nvSpPr>
          <p:spPr>
            <a:xfrm>
              <a:off x="5334120" y="57229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20" name="CustomShape 37"/>
            <p:cNvSpPr/>
            <p:nvPr/>
          </p:nvSpPr>
          <p:spPr>
            <a:xfrm>
              <a:off x="3200400" y="57229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21" name="CustomShape 38"/>
            <p:cNvSpPr/>
            <p:nvPr/>
          </p:nvSpPr>
          <p:spPr>
            <a:xfrm>
              <a:off x="198108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2" name="CustomShape 39"/>
            <p:cNvSpPr/>
            <p:nvPr/>
          </p:nvSpPr>
          <p:spPr>
            <a:xfrm>
              <a:off x="228600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3" name="CustomShape 40"/>
            <p:cNvSpPr/>
            <p:nvPr/>
          </p:nvSpPr>
          <p:spPr>
            <a:xfrm>
              <a:off x="259092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4" name="CustomShape 41"/>
            <p:cNvSpPr/>
            <p:nvPr/>
          </p:nvSpPr>
          <p:spPr>
            <a:xfrm>
              <a:off x="289548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5" name="CustomShape 42"/>
            <p:cNvSpPr/>
            <p:nvPr/>
          </p:nvSpPr>
          <p:spPr>
            <a:xfrm>
              <a:off x="320040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6" name="CustomShape 43"/>
            <p:cNvSpPr/>
            <p:nvPr/>
          </p:nvSpPr>
          <p:spPr>
            <a:xfrm>
              <a:off x="350532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7" name="CustomShape 44"/>
            <p:cNvSpPr/>
            <p:nvPr/>
          </p:nvSpPr>
          <p:spPr>
            <a:xfrm>
              <a:off x="380988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8" name="CustomShape 45"/>
            <p:cNvSpPr/>
            <p:nvPr/>
          </p:nvSpPr>
          <p:spPr>
            <a:xfrm>
              <a:off x="411480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9" name="CustomShape 46"/>
            <p:cNvSpPr/>
            <p:nvPr/>
          </p:nvSpPr>
          <p:spPr>
            <a:xfrm>
              <a:off x="441972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0" name="CustomShape 47"/>
            <p:cNvSpPr/>
            <p:nvPr/>
          </p:nvSpPr>
          <p:spPr>
            <a:xfrm>
              <a:off x="472428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1" name="CustomShape 48"/>
            <p:cNvSpPr/>
            <p:nvPr/>
          </p:nvSpPr>
          <p:spPr>
            <a:xfrm>
              <a:off x="5029200" y="541008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2" name="CustomShape 49"/>
            <p:cNvSpPr/>
            <p:nvPr/>
          </p:nvSpPr>
          <p:spPr>
            <a:xfrm>
              <a:off x="533412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3" name="CustomShape 50"/>
            <p:cNvSpPr/>
            <p:nvPr/>
          </p:nvSpPr>
          <p:spPr>
            <a:xfrm>
              <a:off x="563868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4" name="CustomShape 51"/>
            <p:cNvSpPr/>
            <p:nvPr/>
          </p:nvSpPr>
          <p:spPr>
            <a:xfrm>
              <a:off x="594360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5" name="CustomShape 52"/>
            <p:cNvSpPr/>
            <p:nvPr/>
          </p:nvSpPr>
          <p:spPr>
            <a:xfrm>
              <a:off x="624852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6" name="CustomShape 53"/>
            <p:cNvSpPr/>
            <p:nvPr/>
          </p:nvSpPr>
          <p:spPr>
            <a:xfrm>
              <a:off x="655308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7" name="CustomShape 54"/>
            <p:cNvSpPr/>
            <p:nvPr/>
          </p:nvSpPr>
          <p:spPr>
            <a:xfrm>
              <a:off x="6858000" y="541008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38" name="TextShape 5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740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A934BCE-CADF-47D6-ACBB-67CC4DC0618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12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741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 Operations (cont.)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742" name="TextShape 4"/>
          <p:cNvSpPr txBox="1"/>
          <p:nvPr/>
        </p:nvSpPr>
        <p:spPr>
          <a:xfrm>
            <a:off x="762120" y="1523880"/>
            <a:ext cx="3428640" cy="2209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Note that operation dequeue returns null if the queue is empty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743" name="CustomShape 5"/>
          <p:cNvSpPr/>
          <p:nvPr/>
        </p:nvSpPr>
        <p:spPr>
          <a:xfrm>
            <a:off x="4190760" y="1427040"/>
            <a:ext cx="4800960" cy="3084840"/>
          </a:xfrm>
          <a:prstGeom prst="rect">
            <a:avLst/>
          </a:prstGeom>
          <a:noFill/>
          <a:ln w="9360">
            <a:solidFill>
              <a:schemeClr val="accent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Algorithm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dequeue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()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	</a:t>
            </a: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if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isEmpty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()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then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		return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null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 </a:t>
            </a: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else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		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o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Q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[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f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]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f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f 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+ 1) mod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N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sz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sz </a:t>
            </a:r>
            <a:r>
              <a:rPr lang="en-US" sz="2400" b="0" strike="noStrike" spc="-1">
                <a:solidFill>
                  <a:srgbClr val="577052"/>
                </a:solidFill>
                <a:latin typeface="Symbol"/>
                <a:ea typeface="ＭＳ Ｐゴシック"/>
              </a:rPr>
              <a:t>-</a:t>
            </a:r>
            <a:r>
              <a:rPr lang="en-US" sz="24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1)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		return</a:t>
            </a:r>
            <a:r>
              <a:rPr lang="en-US" sz="24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</a:t>
            </a:r>
            <a:r>
              <a:rPr lang="en-US" sz="24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o</a:t>
            </a:r>
            <a:endParaRPr lang="en-US" sz="2400" b="0" strike="noStrike" spc="-1">
              <a:latin typeface="Arial"/>
            </a:endParaRPr>
          </a:p>
        </p:txBody>
      </p:sp>
      <p:grpSp>
        <p:nvGrpSpPr>
          <p:cNvPr id="744" name="Group 6"/>
          <p:cNvGrpSpPr/>
          <p:nvPr/>
        </p:nvGrpSpPr>
        <p:grpSpPr>
          <a:xfrm>
            <a:off x="1523880" y="4587840"/>
            <a:ext cx="5638680" cy="754200"/>
            <a:chOff x="1523880" y="4587840"/>
            <a:chExt cx="5638680" cy="754200"/>
          </a:xfrm>
        </p:grpSpPr>
        <p:sp>
          <p:nvSpPr>
            <p:cNvPr id="745" name="CustomShape 7"/>
            <p:cNvSpPr/>
            <p:nvPr/>
          </p:nvSpPr>
          <p:spPr>
            <a:xfrm>
              <a:off x="1523880" y="458784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46" name="CustomShape 8"/>
            <p:cNvSpPr/>
            <p:nvPr/>
          </p:nvSpPr>
          <p:spPr>
            <a:xfrm>
              <a:off x="2057400" y="4976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47" name="CustomShape 9"/>
            <p:cNvSpPr/>
            <p:nvPr/>
          </p:nvSpPr>
          <p:spPr>
            <a:xfrm>
              <a:off x="2362320" y="4976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48" name="CustomShape 10"/>
            <p:cNvSpPr/>
            <p:nvPr/>
          </p:nvSpPr>
          <p:spPr>
            <a:xfrm>
              <a:off x="2666880" y="49766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49" name="CustomShape 11"/>
            <p:cNvSpPr/>
            <p:nvPr/>
          </p:nvSpPr>
          <p:spPr>
            <a:xfrm>
              <a:off x="6248520" y="49766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50" name="CustomShape 12"/>
            <p:cNvSpPr/>
            <p:nvPr/>
          </p:nvSpPr>
          <p:spPr>
            <a:xfrm>
              <a:off x="3200400" y="49766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51" name="CustomShape 13"/>
            <p:cNvSpPr/>
            <p:nvPr/>
          </p:nvSpPr>
          <p:spPr>
            <a:xfrm>
              <a:off x="198108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2" name="CustomShape 14"/>
            <p:cNvSpPr/>
            <p:nvPr/>
          </p:nvSpPr>
          <p:spPr>
            <a:xfrm>
              <a:off x="228600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3" name="CustomShape 15"/>
            <p:cNvSpPr/>
            <p:nvPr/>
          </p:nvSpPr>
          <p:spPr>
            <a:xfrm>
              <a:off x="259092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4" name="CustomShape 16"/>
            <p:cNvSpPr/>
            <p:nvPr/>
          </p:nvSpPr>
          <p:spPr>
            <a:xfrm>
              <a:off x="289548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5" name="CustomShape 17"/>
            <p:cNvSpPr/>
            <p:nvPr/>
          </p:nvSpPr>
          <p:spPr>
            <a:xfrm>
              <a:off x="320040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6" name="CustomShape 18"/>
            <p:cNvSpPr/>
            <p:nvPr/>
          </p:nvSpPr>
          <p:spPr>
            <a:xfrm>
              <a:off x="350532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7" name="CustomShape 19"/>
            <p:cNvSpPr/>
            <p:nvPr/>
          </p:nvSpPr>
          <p:spPr>
            <a:xfrm>
              <a:off x="380988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8" name="CustomShape 20"/>
            <p:cNvSpPr/>
            <p:nvPr/>
          </p:nvSpPr>
          <p:spPr>
            <a:xfrm>
              <a:off x="411480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9" name="CustomShape 21"/>
            <p:cNvSpPr/>
            <p:nvPr/>
          </p:nvSpPr>
          <p:spPr>
            <a:xfrm>
              <a:off x="441972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0" name="CustomShape 22"/>
            <p:cNvSpPr/>
            <p:nvPr/>
          </p:nvSpPr>
          <p:spPr>
            <a:xfrm>
              <a:off x="472428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1" name="CustomShape 23"/>
            <p:cNvSpPr/>
            <p:nvPr/>
          </p:nvSpPr>
          <p:spPr>
            <a:xfrm>
              <a:off x="502920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2" name="CustomShape 24"/>
            <p:cNvSpPr/>
            <p:nvPr/>
          </p:nvSpPr>
          <p:spPr>
            <a:xfrm>
              <a:off x="533412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3" name="CustomShape 25"/>
            <p:cNvSpPr/>
            <p:nvPr/>
          </p:nvSpPr>
          <p:spPr>
            <a:xfrm>
              <a:off x="563868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4" name="CustomShape 26"/>
            <p:cNvSpPr/>
            <p:nvPr/>
          </p:nvSpPr>
          <p:spPr>
            <a:xfrm>
              <a:off x="5943600" y="466416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5" name="CustomShape 27"/>
            <p:cNvSpPr/>
            <p:nvPr/>
          </p:nvSpPr>
          <p:spPr>
            <a:xfrm>
              <a:off x="624852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6" name="CustomShape 28"/>
            <p:cNvSpPr/>
            <p:nvPr/>
          </p:nvSpPr>
          <p:spPr>
            <a:xfrm>
              <a:off x="655308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7" name="CustomShape 29"/>
            <p:cNvSpPr/>
            <p:nvPr/>
          </p:nvSpPr>
          <p:spPr>
            <a:xfrm>
              <a:off x="6858000" y="466416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68" name="Group 30"/>
          <p:cNvGrpSpPr/>
          <p:nvPr/>
        </p:nvGrpSpPr>
        <p:grpSpPr>
          <a:xfrm>
            <a:off x="1523880" y="5570640"/>
            <a:ext cx="5638680" cy="754200"/>
            <a:chOff x="1523880" y="5570640"/>
            <a:chExt cx="5638680" cy="754200"/>
          </a:xfrm>
        </p:grpSpPr>
        <p:sp>
          <p:nvSpPr>
            <p:cNvPr id="769" name="CustomShape 31"/>
            <p:cNvSpPr/>
            <p:nvPr/>
          </p:nvSpPr>
          <p:spPr>
            <a:xfrm>
              <a:off x="1523880" y="557064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0" name="CustomShape 32"/>
            <p:cNvSpPr/>
            <p:nvPr/>
          </p:nvSpPr>
          <p:spPr>
            <a:xfrm>
              <a:off x="2057400" y="59594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1" name="CustomShape 33"/>
            <p:cNvSpPr/>
            <p:nvPr/>
          </p:nvSpPr>
          <p:spPr>
            <a:xfrm>
              <a:off x="2362320" y="59594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2" name="CustomShape 34"/>
            <p:cNvSpPr/>
            <p:nvPr/>
          </p:nvSpPr>
          <p:spPr>
            <a:xfrm>
              <a:off x="2666880" y="595944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3" name="CustomShape 35"/>
            <p:cNvSpPr/>
            <p:nvPr/>
          </p:nvSpPr>
          <p:spPr>
            <a:xfrm>
              <a:off x="5334120" y="59594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4" name="CustomShape 36"/>
            <p:cNvSpPr/>
            <p:nvPr/>
          </p:nvSpPr>
          <p:spPr>
            <a:xfrm>
              <a:off x="3200400" y="595944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775" name="CustomShape 37"/>
            <p:cNvSpPr/>
            <p:nvPr/>
          </p:nvSpPr>
          <p:spPr>
            <a:xfrm>
              <a:off x="198108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6" name="CustomShape 38"/>
            <p:cNvSpPr/>
            <p:nvPr/>
          </p:nvSpPr>
          <p:spPr>
            <a:xfrm>
              <a:off x="228600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7" name="CustomShape 39"/>
            <p:cNvSpPr/>
            <p:nvPr/>
          </p:nvSpPr>
          <p:spPr>
            <a:xfrm>
              <a:off x="259092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8" name="CustomShape 40"/>
            <p:cNvSpPr/>
            <p:nvPr/>
          </p:nvSpPr>
          <p:spPr>
            <a:xfrm>
              <a:off x="289548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9" name="CustomShape 41"/>
            <p:cNvSpPr/>
            <p:nvPr/>
          </p:nvSpPr>
          <p:spPr>
            <a:xfrm>
              <a:off x="320040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0" name="CustomShape 42"/>
            <p:cNvSpPr/>
            <p:nvPr/>
          </p:nvSpPr>
          <p:spPr>
            <a:xfrm>
              <a:off x="350532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1" name="CustomShape 43"/>
            <p:cNvSpPr/>
            <p:nvPr/>
          </p:nvSpPr>
          <p:spPr>
            <a:xfrm>
              <a:off x="380988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2" name="CustomShape 44"/>
            <p:cNvSpPr/>
            <p:nvPr/>
          </p:nvSpPr>
          <p:spPr>
            <a:xfrm>
              <a:off x="411480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3" name="CustomShape 45"/>
            <p:cNvSpPr/>
            <p:nvPr/>
          </p:nvSpPr>
          <p:spPr>
            <a:xfrm>
              <a:off x="441972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4" name="CustomShape 46"/>
            <p:cNvSpPr/>
            <p:nvPr/>
          </p:nvSpPr>
          <p:spPr>
            <a:xfrm>
              <a:off x="472428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5" name="CustomShape 47"/>
            <p:cNvSpPr/>
            <p:nvPr/>
          </p:nvSpPr>
          <p:spPr>
            <a:xfrm>
              <a:off x="5029200" y="564660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6" name="CustomShape 48"/>
            <p:cNvSpPr/>
            <p:nvPr/>
          </p:nvSpPr>
          <p:spPr>
            <a:xfrm>
              <a:off x="533412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7" name="CustomShape 49"/>
            <p:cNvSpPr/>
            <p:nvPr/>
          </p:nvSpPr>
          <p:spPr>
            <a:xfrm>
              <a:off x="563868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8" name="CustomShape 50"/>
            <p:cNvSpPr/>
            <p:nvPr/>
          </p:nvSpPr>
          <p:spPr>
            <a:xfrm>
              <a:off x="594360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9" name="CustomShape 51"/>
            <p:cNvSpPr/>
            <p:nvPr/>
          </p:nvSpPr>
          <p:spPr>
            <a:xfrm>
              <a:off x="624852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0" name="CustomShape 52"/>
            <p:cNvSpPr/>
            <p:nvPr/>
          </p:nvSpPr>
          <p:spPr>
            <a:xfrm>
              <a:off x="655308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1" name="CustomShape 53"/>
            <p:cNvSpPr/>
            <p:nvPr/>
          </p:nvSpPr>
          <p:spPr>
            <a:xfrm>
              <a:off x="6858000" y="564660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92" name="TextShape 54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Worst-case time complexity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graphicFrame>
        <p:nvGraphicFramePr>
          <p:cNvPr id="794" name="Table 2"/>
          <p:cNvGraphicFramePr/>
          <p:nvPr>
            <p:extLst>
              <p:ext uri="{D42A27DB-BD31-4B8C-83A1-F6EECF244321}">
                <p14:modId xmlns:p14="http://schemas.microsoft.com/office/powerpoint/2010/main" val="187819361"/>
              </p:ext>
            </p:extLst>
          </p:nvPr>
        </p:nvGraphicFramePr>
        <p:xfrm>
          <a:off x="685800" y="2743200"/>
          <a:ext cx="7772040" cy="2590560"/>
        </p:xfrm>
        <a:graphic>
          <a:graphicData uri="http://schemas.openxmlformats.org/drawingml/2006/table">
            <a:tbl>
              <a:tblPr/>
              <a:tblGrid>
                <a:gridCol w="194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3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ahoma"/>
                        </a:rPr>
                        <a:t>Operation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“Regular” Array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“Circular” Array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Linked List (with tail)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enqueue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dequeue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95" name="TextShape 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796" name="TextShape 4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D5797D2-2764-4804-84B7-DB8407E280CA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13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797" name="TextShape 5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798" name="CustomShape 6"/>
          <p:cNvSpPr/>
          <p:nvPr/>
        </p:nvSpPr>
        <p:spPr>
          <a:xfrm>
            <a:off x="1295280" y="1905120"/>
            <a:ext cx="350496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items on the queue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Worst-case time complexity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graphicFrame>
        <p:nvGraphicFramePr>
          <p:cNvPr id="800" name="Table 2"/>
          <p:cNvGraphicFramePr/>
          <p:nvPr>
            <p:extLst>
              <p:ext uri="{D42A27DB-BD31-4B8C-83A1-F6EECF244321}">
                <p14:modId xmlns:p14="http://schemas.microsoft.com/office/powerpoint/2010/main" val="235535236"/>
              </p:ext>
            </p:extLst>
          </p:nvPr>
        </p:nvGraphicFramePr>
        <p:xfrm>
          <a:off x="685800" y="2743200"/>
          <a:ext cx="7772040" cy="2590560"/>
        </p:xfrm>
        <a:graphic>
          <a:graphicData uri="http://schemas.openxmlformats.org/drawingml/2006/table">
            <a:tbl>
              <a:tblPr/>
              <a:tblGrid>
                <a:gridCol w="194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3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ahoma"/>
                        </a:rPr>
                        <a:t>Operation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“Regular” Array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“Circular” Array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Linked List </a:t>
                      </a: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ahoma"/>
                        </a:rPr>
                        <a:t>(with tail)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enqueue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O(1)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O(1)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O(1)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dequeue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40458C"/>
                          </a:solidFill>
                          <a:latin typeface="Tahoma"/>
                        </a:rPr>
                        <a:t>O(N)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40458C"/>
                          </a:solidFill>
                          <a:latin typeface="Tahoma"/>
                        </a:rPr>
                        <a:t>O(1)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40458C"/>
                          </a:solidFill>
                          <a:latin typeface="Tahoma"/>
                        </a:rPr>
                        <a:t>O(1)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01" name="TextShape 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02" name="TextShape 4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59EF414D-AD08-4936-8772-DAE78B8C8DA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14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803" name="TextShape 5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04" name="CustomShape 6"/>
          <p:cNvSpPr/>
          <p:nvPr/>
        </p:nvSpPr>
        <p:spPr>
          <a:xfrm>
            <a:off x="1295280" y="1905120"/>
            <a:ext cx="350496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items on the queue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grpSp>
        <p:nvGrpSpPr>
          <p:cNvPr id="806" name="Group 2"/>
          <p:cNvGrpSpPr/>
          <p:nvPr/>
        </p:nvGrpSpPr>
        <p:grpSpPr>
          <a:xfrm>
            <a:off x="934200" y="1906200"/>
            <a:ext cx="7579800" cy="4111920"/>
            <a:chOff x="934200" y="1906200"/>
            <a:chExt cx="7579800" cy="4111920"/>
          </a:xfrm>
        </p:grpSpPr>
        <p:sp>
          <p:nvSpPr>
            <p:cNvPr id="807" name="CustomShape 3"/>
            <p:cNvSpPr/>
            <p:nvPr/>
          </p:nvSpPr>
          <p:spPr>
            <a:xfrm>
              <a:off x="6575400" y="4382280"/>
              <a:ext cx="969120" cy="461160"/>
            </a:xfrm>
            <a:custGeom>
              <a:avLst/>
              <a:gdLst/>
              <a:ahLst/>
              <a:cxnLst/>
              <a:rect l="l" t="t" r="r" b="b"/>
              <a:pathLst>
                <a:path w="969557" h="461421">
                  <a:moveTo>
                    <a:pt x="0" y="0"/>
                  </a:moveTo>
                  <a:lnTo>
                    <a:pt x="0" y="314445"/>
                  </a:lnTo>
                  <a:lnTo>
                    <a:pt x="969557" y="314445"/>
                  </a:lnTo>
                  <a:lnTo>
                    <a:pt x="969557" y="461421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08" name="CustomShape 4"/>
            <p:cNvSpPr/>
            <p:nvPr/>
          </p:nvSpPr>
          <p:spPr>
            <a:xfrm>
              <a:off x="5605920" y="4382280"/>
              <a:ext cx="969120" cy="461160"/>
            </a:xfrm>
            <a:custGeom>
              <a:avLst/>
              <a:gdLst/>
              <a:ahLst/>
              <a:cxnLst/>
              <a:rect l="l" t="t" r="r" b="b"/>
              <a:pathLst>
                <a:path w="969557" h="461421">
                  <a:moveTo>
                    <a:pt x="969557" y="0"/>
                  </a:moveTo>
                  <a:lnTo>
                    <a:pt x="969557" y="314445"/>
                  </a:lnTo>
                  <a:lnTo>
                    <a:pt x="0" y="314445"/>
                  </a:lnTo>
                  <a:lnTo>
                    <a:pt x="0" y="461421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09" name="CustomShape 5"/>
            <p:cNvSpPr/>
            <p:nvPr/>
          </p:nvSpPr>
          <p:spPr>
            <a:xfrm>
              <a:off x="4636080" y="2913480"/>
              <a:ext cx="1938600" cy="461160"/>
            </a:xfrm>
            <a:custGeom>
              <a:avLst/>
              <a:gdLst/>
              <a:ahLst/>
              <a:cxnLst/>
              <a:rect l="l" t="t" r="r" b="b"/>
              <a:pathLst>
                <a:path w="1939115" h="461421">
                  <a:moveTo>
                    <a:pt x="0" y="0"/>
                  </a:moveTo>
                  <a:lnTo>
                    <a:pt x="0" y="314445"/>
                  </a:lnTo>
                  <a:lnTo>
                    <a:pt x="1939115" y="314445"/>
                  </a:lnTo>
                  <a:lnTo>
                    <a:pt x="1939115" y="461421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0" name="CustomShape 6"/>
            <p:cNvSpPr/>
            <p:nvPr/>
          </p:nvSpPr>
          <p:spPr>
            <a:xfrm>
              <a:off x="2697120" y="4382280"/>
              <a:ext cx="969120" cy="461160"/>
            </a:xfrm>
            <a:custGeom>
              <a:avLst/>
              <a:gdLst/>
              <a:ahLst/>
              <a:cxnLst/>
              <a:rect l="l" t="t" r="r" b="b"/>
              <a:pathLst>
                <a:path w="969557" h="461421">
                  <a:moveTo>
                    <a:pt x="0" y="0"/>
                  </a:moveTo>
                  <a:lnTo>
                    <a:pt x="0" y="314445"/>
                  </a:lnTo>
                  <a:lnTo>
                    <a:pt x="969557" y="314445"/>
                  </a:lnTo>
                  <a:lnTo>
                    <a:pt x="969557" y="461421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1" name="CustomShape 7"/>
            <p:cNvSpPr/>
            <p:nvPr/>
          </p:nvSpPr>
          <p:spPr>
            <a:xfrm>
              <a:off x="1727640" y="4382280"/>
              <a:ext cx="969120" cy="461160"/>
            </a:xfrm>
            <a:custGeom>
              <a:avLst/>
              <a:gdLst/>
              <a:ahLst/>
              <a:cxnLst/>
              <a:rect l="l" t="t" r="r" b="b"/>
              <a:pathLst>
                <a:path w="969557" h="461421">
                  <a:moveTo>
                    <a:pt x="969557" y="0"/>
                  </a:moveTo>
                  <a:lnTo>
                    <a:pt x="969557" y="314445"/>
                  </a:lnTo>
                  <a:lnTo>
                    <a:pt x="0" y="314445"/>
                  </a:lnTo>
                  <a:lnTo>
                    <a:pt x="0" y="461421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2" name="CustomShape 8"/>
            <p:cNvSpPr/>
            <p:nvPr/>
          </p:nvSpPr>
          <p:spPr>
            <a:xfrm>
              <a:off x="2697120" y="2913480"/>
              <a:ext cx="1938600" cy="461160"/>
            </a:xfrm>
            <a:custGeom>
              <a:avLst/>
              <a:gdLst/>
              <a:ahLst/>
              <a:cxnLst/>
              <a:rect l="l" t="t" r="r" b="b"/>
              <a:pathLst>
                <a:path w="1939115" h="461421">
                  <a:moveTo>
                    <a:pt x="1939115" y="0"/>
                  </a:moveTo>
                  <a:lnTo>
                    <a:pt x="1939115" y="314445"/>
                  </a:lnTo>
                  <a:lnTo>
                    <a:pt x="0" y="314445"/>
                  </a:lnTo>
                  <a:lnTo>
                    <a:pt x="0" y="461421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3" name="CustomShape 9"/>
            <p:cNvSpPr/>
            <p:nvPr/>
          </p:nvSpPr>
          <p:spPr>
            <a:xfrm>
              <a:off x="3843000" y="19062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4" name="CustomShape 10"/>
            <p:cNvSpPr/>
            <p:nvPr/>
          </p:nvSpPr>
          <p:spPr>
            <a:xfrm>
              <a:off x="4019400" y="20736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queue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15" name="CustomShape 11"/>
            <p:cNvSpPr/>
            <p:nvPr/>
          </p:nvSpPr>
          <p:spPr>
            <a:xfrm>
              <a:off x="1904040" y="33750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6" name="CustomShape 12"/>
            <p:cNvSpPr/>
            <p:nvPr/>
          </p:nvSpPr>
          <p:spPr>
            <a:xfrm>
              <a:off x="2080080" y="35424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Array</a:t>
              </a:r>
              <a:endParaRPr lang="en-US" sz="22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(f, sz)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17" name="CustomShape 13"/>
            <p:cNvSpPr/>
            <p:nvPr/>
          </p:nvSpPr>
          <p:spPr>
            <a:xfrm>
              <a:off x="934200" y="48438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8" name="CustomShape 14"/>
            <p:cNvSpPr/>
            <p:nvPr/>
          </p:nvSpPr>
          <p:spPr>
            <a:xfrm>
              <a:off x="1110600" y="50112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enqueue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19" name="CustomShape 15"/>
            <p:cNvSpPr/>
            <p:nvPr/>
          </p:nvSpPr>
          <p:spPr>
            <a:xfrm>
              <a:off x="2873520" y="48438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20" name="CustomShape 16"/>
            <p:cNvSpPr/>
            <p:nvPr/>
          </p:nvSpPr>
          <p:spPr>
            <a:xfrm>
              <a:off x="3049560" y="50112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dequeue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21" name="CustomShape 17"/>
            <p:cNvSpPr/>
            <p:nvPr/>
          </p:nvSpPr>
          <p:spPr>
            <a:xfrm>
              <a:off x="5781960" y="33750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22" name="CustomShape 18"/>
            <p:cNvSpPr/>
            <p:nvPr/>
          </p:nvSpPr>
          <p:spPr>
            <a:xfrm>
              <a:off x="5958360" y="35424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Linked list</a:t>
              </a:r>
              <a:endParaRPr lang="en-US" sz="22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(head, tail)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23" name="CustomShape 19"/>
            <p:cNvSpPr/>
            <p:nvPr/>
          </p:nvSpPr>
          <p:spPr>
            <a:xfrm>
              <a:off x="4812480" y="48438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24" name="CustomShape 20"/>
            <p:cNvSpPr/>
            <p:nvPr/>
          </p:nvSpPr>
          <p:spPr>
            <a:xfrm>
              <a:off x="4988880" y="50112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enqueue</a:t>
              </a:r>
              <a:endParaRPr lang="en-US" sz="2200" b="0" strike="noStrike" spc="-1">
                <a:latin typeface="Arial"/>
              </a:endParaRPr>
            </a:p>
          </p:txBody>
        </p:sp>
        <p:sp>
          <p:nvSpPr>
            <p:cNvPr id="825" name="CustomShape 21"/>
            <p:cNvSpPr/>
            <p:nvPr/>
          </p:nvSpPr>
          <p:spPr>
            <a:xfrm>
              <a:off x="6751800" y="48438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26" name="CustomShape 22"/>
            <p:cNvSpPr/>
            <p:nvPr/>
          </p:nvSpPr>
          <p:spPr>
            <a:xfrm>
              <a:off x="6927840" y="5011200"/>
              <a:ext cx="1586160" cy="100692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13400" tIns="113400" rIns="83880" bIns="113400" anchor="ctr"/>
            <a:lstStyle/>
            <a:p>
              <a:pPr algn="ctr">
                <a:lnSpc>
                  <a:spcPct val="90000"/>
                </a:lnSpc>
                <a:spcAft>
                  <a:spcPts val="771"/>
                </a:spcAft>
              </a:pPr>
              <a:r>
                <a:rPr lang="en-US" sz="22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dequeue</a:t>
              </a:r>
              <a:endParaRPr lang="en-US" sz="2200" b="0" strike="noStrike" spc="-1">
                <a:latin typeface="Arial"/>
              </a:endParaRPr>
            </a:p>
          </p:txBody>
        </p:sp>
      </p:grpSp>
      <p:grpSp>
        <p:nvGrpSpPr>
          <p:cNvPr id="827" name="Group 23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828" name="TextShape 24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29" name="TextShape 25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0ECC9DA-DCCD-4EED-90D4-ED5C045E60B4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15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830" name="TextShape 26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32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F7C9D9C-69B7-489D-A860-CD6056CCF6D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16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833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 Interface in Java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34" name="TextShape 4"/>
          <p:cNvSpPr txBox="1"/>
          <p:nvPr/>
        </p:nvSpPr>
        <p:spPr>
          <a:xfrm>
            <a:off x="609480" y="1643040"/>
            <a:ext cx="358092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Java interface corresponding to our Queue ADT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Assumes that </a:t>
            </a:r>
            <a:r>
              <a:rPr lang="en-US" sz="2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first</a:t>
            </a: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 and </a:t>
            </a:r>
            <a:r>
              <a:rPr lang="en-US" sz="2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dequeue</a:t>
            </a: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 return null if queue is empty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35" name="CustomShape 5"/>
          <p:cNvSpPr/>
          <p:nvPr/>
        </p:nvSpPr>
        <p:spPr>
          <a:xfrm>
            <a:off x="4343400" y="1643040"/>
            <a:ext cx="4419360" cy="3412080"/>
          </a:xfrm>
          <a:prstGeom prst="rect">
            <a:avLst/>
          </a:prstGeom>
          <a:noFill/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public interface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Queue&lt;E&gt;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{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	int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size()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;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	boolean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isEmpty()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;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	E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first()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;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	</a:t>
            </a: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void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enqueue(E e)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;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	E </a:t>
            </a:r>
            <a:r>
              <a:rPr lang="en-US" sz="2400" b="0" strike="noStrike" spc="-1">
                <a:solidFill>
                  <a:srgbClr val="BE2D00"/>
                </a:solidFill>
                <a:latin typeface="Arial"/>
                <a:ea typeface="ＭＳ Ｐゴシック"/>
              </a:rPr>
              <a:t>dequeue()</a:t>
            </a:r>
            <a:r>
              <a:rPr lang="en-US" sz="2400" b="0" strike="noStrike" spc="-1">
                <a:solidFill>
                  <a:srgbClr val="40458C"/>
                </a:solidFill>
                <a:latin typeface="Arial"/>
                <a:ea typeface="ＭＳ Ｐゴシック"/>
              </a:rPr>
              <a:t>;</a:t>
            </a:r>
            <a:br/>
            <a:r>
              <a:rPr lang="en-US" sz="2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}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36" name="TextShape 6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Comparison to java.util.Queue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38" name="TextShape 2"/>
          <p:cNvSpPr txBox="1"/>
          <p:nvPr/>
        </p:nvSpPr>
        <p:spPr>
          <a:xfrm>
            <a:off x="838080" y="190512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Our Queue methods and corresponding methods of </a:t>
            </a:r>
            <a:r>
              <a:rPr lang="en-US" sz="3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java.util.Queue</a:t>
            </a: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: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39" name="TextShape 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40" name="TextShape 4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5D7EBB3E-B214-444A-8BDD-8BFDB9EECD6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17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841" name="TextShape 5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pic>
        <p:nvPicPr>
          <p:cNvPr id="842" name="Picture 6"/>
          <p:cNvPicPr/>
          <p:nvPr/>
        </p:nvPicPr>
        <p:blipFill>
          <a:blip r:embed="rId2"/>
          <a:stretch/>
        </p:blipFill>
        <p:spPr>
          <a:xfrm>
            <a:off x="990720" y="3124080"/>
            <a:ext cx="8000640" cy="2973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44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FADC3DE5-503F-4682-BE70-9C937FCA6785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18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845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BE2D00"/>
                </a:solidFill>
                <a:latin typeface="Tahoma"/>
              </a:rPr>
              <a:t>Application: Round Robin Schedulers</a:t>
            </a:r>
            <a:endParaRPr lang="en-US" sz="4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46" name="TextShape 4"/>
          <p:cNvSpPr txBox="1"/>
          <p:nvPr/>
        </p:nvSpPr>
        <p:spPr>
          <a:xfrm>
            <a:off x="762120" y="1600200"/>
            <a:ext cx="8000640" cy="24379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609480" indent="-609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We can implement a round robin scheduler using a queue Q by repeatedly performing the following steps: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990720" lvl="1" indent="-5331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AutoNum type="arabicPeriod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e = Q.dequeue()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990720" lvl="1" indent="-5331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AutoNum type="arabicPeriod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Service element e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990720" lvl="1" indent="-5331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AutoNum type="arabicPeriod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Q.enqueue(e)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847" name="CustomShape 5"/>
          <p:cNvSpPr/>
          <p:nvPr/>
        </p:nvSpPr>
        <p:spPr>
          <a:xfrm>
            <a:off x="2108160" y="4135320"/>
            <a:ext cx="4525560" cy="639360"/>
          </a:xfrm>
          <a:custGeom>
            <a:avLst/>
            <a:gdLst/>
            <a:ahLst/>
            <a:cxnLst/>
            <a:rect l="l" t="t" r="r" b="b"/>
            <a:pathLst>
              <a:path w="9600" h="1536">
                <a:moveTo>
                  <a:pt x="9408" y="1536"/>
                </a:moveTo>
                <a:cubicBezTo>
                  <a:pt x="9514" y="1536"/>
                  <a:pt x="9600" y="1450"/>
                  <a:pt x="9600" y="1344"/>
                </a:cubicBezTo>
                <a:lnTo>
                  <a:pt x="9600" y="192"/>
                </a:lnTo>
                <a:cubicBezTo>
                  <a:pt x="9600" y="86"/>
                  <a:pt x="9514" y="0"/>
                  <a:pt x="9408" y="0"/>
                </a:cubicBezTo>
                <a:lnTo>
                  <a:pt x="192" y="0"/>
                </a:lnTo>
                <a:cubicBezTo>
                  <a:pt x="86" y="0"/>
                  <a:pt x="0" y="86"/>
                  <a:pt x="0" y="192"/>
                </a:cubicBezTo>
                <a:lnTo>
                  <a:pt x="0" y="1344"/>
                </a:lnTo>
                <a:cubicBezTo>
                  <a:pt x="0" y="1450"/>
                  <a:pt x="86" y="1536"/>
                  <a:pt x="192" y="1536"/>
                </a:cubicBezTo>
                <a:lnTo>
                  <a:pt x="9408" y="1536"/>
                </a:lnTo>
                <a:close/>
              </a:path>
            </a:pathLst>
          </a:custGeom>
          <a:gradFill rotWithShape="0">
            <a:gsLst>
              <a:gs pos="0">
                <a:srgbClr val="BDBDBD"/>
              </a:gs>
              <a:gs pos="80000">
                <a:srgbClr val="F7F7F7"/>
              </a:gs>
              <a:gs pos="100000">
                <a:srgbClr val="F8F8F8"/>
              </a:gs>
            </a:gsLst>
            <a:lin ang="16200000"/>
          </a:gradFill>
          <a:ln w="9360">
            <a:solidFill>
              <a:srgbClr val="F9F9F9"/>
            </a:solidFill>
            <a:round/>
          </a:ln>
          <a:effectLst>
            <a:outerShdw blurRad="635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8" name="CustomShape 6"/>
          <p:cNvSpPr/>
          <p:nvPr/>
        </p:nvSpPr>
        <p:spPr>
          <a:xfrm>
            <a:off x="2108160" y="4135320"/>
            <a:ext cx="4525560" cy="639360"/>
          </a:xfrm>
          <a:custGeom>
            <a:avLst/>
            <a:gdLst/>
            <a:ahLst/>
            <a:cxnLst/>
            <a:rect l="l" t="t" r="r" b="b"/>
            <a:pathLst>
              <a:path w="9600" h="1536">
                <a:moveTo>
                  <a:pt x="9408" y="1536"/>
                </a:moveTo>
                <a:cubicBezTo>
                  <a:pt x="9514" y="1536"/>
                  <a:pt x="9600" y="1450"/>
                  <a:pt x="9600" y="1344"/>
                </a:cubicBezTo>
                <a:lnTo>
                  <a:pt x="9600" y="192"/>
                </a:lnTo>
                <a:cubicBezTo>
                  <a:pt x="9600" y="86"/>
                  <a:pt x="9514" y="0"/>
                  <a:pt x="9408" y="0"/>
                </a:cubicBezTo>
                <a:lnTo>
                  <a:pt x="192" y="0"/>
                </a:lnTo>
                <a:cubicBezTo>
                  <a:pt x="86" y="0"/>
                  <a:pt x="0" y="86"/>
                  <a:pt x="0" y="192"/>
                </a:cubicBezTo>
                <a:lnTo>
                  <a:pt x="0" y="1344"/>
                </a:lnTo>
                <a:cubicBezTo>
                  <a:pt x="0" y="1450"/>
                  <a:pt x="86" y="1536"/>
                  <a:pt x="192" y="1536"/>
                </a:cubicBezTo>
                <a:lnTo>
                  <a:pt x="9408" y="1536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9" name="CustomShape 7"/>
          <p:cNvSpPr/>
          <p:nvPr/>
        </p:nvSpPr>
        <p:spPr>
          <a:xfrm>
            <a:off x="2289240" y="42958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0" name="CustomShape 8"/>
          <p:cNvSpPr/>
          <p:nvPr/>
        </p:nvSpPr>
        <p:spPr>
          <a:xfrm>
            <a:off x="2289240" y="4295880"/>
            <a:ext cx="5425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1" name="CustomShape 9"/>
          <p:cNvSpPr/>
          <p:nvPr/>
        </p:nvSpPr>
        <p:spPr>
          <a:xfrm>
            <a:off x="5910120" y="42958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2" name="CustomShape 10"/>
          <p:cNvSpPr/>
          <p:nvPr/>
        </p:nvSpPr>
        <p:spPr>
          <a:xfrm>
            <a:off x="5910120" y="4295880"/>
            <a:ext cx="5425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3" name="CustomShape 11"/>
          <p:cNvSpPr/>
          <p:nvPr/>
        </p:nvSpPr>
        <p:spPr>
          <a:xfrm>
            <a:off x="5186520" y="42958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4" name="CustomShape 12"/>
          <p:cNvSpPr/>
          <p:nvPr/>
        </p:nvSpPr>
        <p:spPr>
          <a:xfrm>
            <a:off x="5186520" y="4295880"/>
            <a:ext cx="5425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5" name="CustomShape 13"/>
          <p:cNvSpPr/>
          <p:nvPr/>
        </p:nvSpPr>
        <p:spPr>
          <a:xfrm>
            <a:off x="4460760" y="4295880"/>
            <a:ext cx="5443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6" name="CustomShape 14"/>
          <p:cNvSpPr/>
          <p:nvPr/>
        </p:nvSpPr>
        <p:spPr>
          <a:xfrm>
            <a:off x="4460760" y="4295880"/>
            <a:ext cx="5443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7" name="CustomShape 15"/>
          <p:cNvSpPr/>
          <p:nvPr/>
        </p:nvSpPr>
        <p:spPr>
          <a:xfrm>
            <a:off x="3736800" y="42958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8" name="CustomShape 16"/>
          <p:cNvSpPr/>
          <p:nvPr/>
        </p:nvSpPr>
        <p:spPr>
          <a:xfrm>
            <a:off x="3736800" y="4295880"/>
            <a:ext cx="5425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9" name="CustomShape 17"/>
          <p:cNvSpPr/>
          <p:nvPr/>
        </p:nvSpPr>
        <p:spPr>
          <a:xfrm>
            <a:off x="3013200" y="42958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0" name="CustomShape 18"/>
          <p:cNvSpPr/>
          <p:nvPr/>
        </p:nvSpPr>
        <p:spPr>
          <a:xfrm>
            <a:off x="3013200" y="4295880"/>
            <a:ext cx="542520" cy="318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1" name="CustomShape 19"/>
          <p:cNvSpPr/>
          <p:nvPr/>
        </p:nvSpPr>
        <p:spPr>
          <a:xfrm>
            <a:off x="1809720" y="4454640"/>
            <a:ext cx="1995120" cy="1220400"/>
          </a:xfrm>
          <a:custGeom>
            <a:avLst/>
            <a:gdLst/>
            <a:ahLst/>
            <a:cxnLst/>
            <a:rect l="l" t="t" r="r" b="b"/>
            <a:pathLst>
              <a:path w="1257" h="769">
                <a:moveTo>
                  <a:pt x="188" y="0"/>
                </a:moveTo>
                <a:cubicBezTo>
                  <a:pt x="75" y="0"/>
                  <a:pt x="36" y="65"/>
                  <a:pt x="21" y="128"/>
                </a:cubicBezTo>
                <a:cubicBezTo>
                  <a:pt x="0" y="214"/>
                  <a:pt x="23" y="297"/>
                  <a:pt x="53" y="366"/>
                </a:cubicBezTo>
                <a:cubicBezTo>
                  <a:pt x="151" y="597"/>
                  <a:pt x="315" y="675"/>
                  <a:pt x="487" y="715"/>
                </a:cubicBezTo>
                <a:cubicBezTo>
                  <a:pt x="713" y="769"/>
                  <a:pt x="952" y="758"/>
                  <a:pt x="1257" y="747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2" name="CustomShape 20"/>
          <p:cNvSpPr/>
          <p:nvPr/>
        </p:nvSpPr>
        <p:spPr>
          <a:xfrm>
            <a:off x="3794040" y="5608800"/>
            <a:ext cx="114120" cy="64800"/>
          </a:xfrm>
          <a:custGeom>
            <a:avLst/>
            <a:gdLst/>
            <a:ahLst/>
            <a:cxnLst/>
            <a:rect l="l" t="t" r="r" b="b"/>
            <a:pathLst>
              <a:path w="72" h="41">
                <a:moveTo>
                  <a:pt x="0" y="0"/>
                </a:moveTo>
                <a:lnTo>
                  <a:pt x="72" y="18"/>
                </a:lnTo>
                <a:lnTo>
                  <a:pt x="2" y="4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3" name="CustomShape 21"/>
          <p:cNvSpPr/>
          <p:nvPr/>
        </p:nvSpPr>
        <p:spPr>
          <a:xfrm>
            <a:off x="4743360" y="4495680"/>
            <a:ext cx="2395080" cy="1163160"/>
          </a:xfrm>
          <a:custGeom>
            <a:avLst/>
            <a:gdLst/>
            <a:ahLst/>
            <a:cxnLst/>
            <a:rect l="l" t="t" r="r" b="b"/>
            <a:pathLst>
              <a:path w="1509" h="759">
                <a:moveTo>
                  <a:pt x="0" y="745"/>
                </a:moveTo>
                <a:cubicBezTo>
                  <a:pt x="108" y="755"/>
                  <a:pt x="120" y="755"/>
                  <a:pt x="132" y="755"/>
                </a:cubicBezTo>
                <a:cubicBezTo>
                  <a:pt x="291" y="759"/>
                  <a:pt x="448" y="746"/>
                  <a:pt x="643" y="730"/>
                </a:cubicBezTo>
                <a:cubicBezTo>
                  <a:pt x="798" y="718"/>
                  <a:pt x="977" y="705"/>
                  <a:pt x="1126" y="656"/>
                </a:cubicBezTo>
                <a:cubicBezTo>
                  <a:pt x="1235" y="621"/>
                  <a:pt x="1328" y="567"/>
                  <a:pt x="1389" y="494"/>
                </a:cubicBezTo>
                <a:cubicBezTo>
                  <a:pt x="1421" y="456"/>
                  <a:pt x="1444" y="413"/>
                  <a:pt x="1461" y="361"/>
                </a:cubicBezTo>
                <a:cubicBezTo>
                  <a:pt x="1497" y="254"/>
                  <a:pt x="1509" y="111"/>
                  <a:pt x="1443" y="47"/>
                </a:cubicBezTo>
                <a:cubicBezTo>
                  <a:pt x="1422" y="27"/>
                  <a:pt x="1392" y="15"/>
                  <a:pt x="1364" y="8"/>
                </a:cubicBezTo>
                <a:cubicBezTo>
                  <a:pt x="1332" y="0"/>
                  <a:pt x="1302" y="1"/>
                  <a:pt x="1256" y="1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4" name="CustomShape 22"/>
          <p:cNvSpPr/>
          <p:nvPr/>
        </p:nvSpPr>
        <p:spPr>
          <a:xfrm>
            <a:off x="6634080" y="4422600"/>
            <a:ext cx="147240" cy="149040"/>
          </a:xfrm>
          <a:custGeom>
            <a:avLst/>
            <a:gdLst/>
            <a:ahLst/>
            <a:cxnLst/>
            <a:rect l="l" t="t" r="r" b="b"/>
            <a:pathLst>
              <a:path w="71" h="42">
                <a:moveTo>
                  <a:pt x="71" y="42"/>
                </a:moveTo>
                <a:lnTo>
                  <a:pt x="0" y="20"/>
                </a:lnTo>
                <a:lnTo>
                  <a:pt x="71" y="0"/>
                </a:lnTo>
                <a:lnTo>
                  <a:pt x="71" y="4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5" name="TextShape 2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866" name="CustomShape 24"/>
          <p:cNvSpPr/>
          <p:nvPr/>
        </p:nvSpPr>
        <p:spPr>
          <a:xfrm>
            <a:off x="3733920" y="5257800"/>
            <a:ext cx="1066320" cy="761760"/>
          </a:xfrm>
          <a:prstGeom prst="flowChartDocument">
            <a:avLst/>
          </a:prstGeom>
          <a:gradFill rotWithShape="0">
            <a:gsLst>
              <a:gs pos="0">
                <a:srgbClr val="BFCFBC"/>
              </a:gs>
              <a:gs pos="35001">
                <a:srgbClr val="D2DDD0"/>
              </a:gs>
              <a:gs pos="100000">
                <a:srgbClr val="EEF2ED"/>
              </a:gs>
            </a:gsLst>
            <a:lin ang="16200000"/>
          </a:gradFill>
          <a:ln w="9360">
            <a:solidFill>
              <a:srgbClr val="546E4F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Shared </a:t>
            </a:r>
            <a:br/>
            <a:r>
              <a:rPr lang="en-US" sz="2000" b="0" strike="noStrike" spc="-1">
                <a:solidFill>
                  <a:srgbClr val="40458C"/>
                </a:solidFill>
                <a:latin typeface="Tahoma"/>
              </a:rPr>
              <a:t>Service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67" name="CustomShape 25"/>
          <p:cNvSpPr/>
          <p:nvPr/>
        </p:nvSpPr>
        <p:spPr>
          <a:xfrm>
            <a:off x="5507280" y="3581280"/>
            <a:ext cx="118080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Queue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68" name="CustomShape 26"/>
          <p:cNvSpPr/>
          <p:nvPr/>
        </p:nvSpPr>
        <p:spPr>
          <a:xfrm>
            <a:off x="7086600" y="4278240"/>
            <a:ext cx="19047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Enqueue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9" name="CustomShape 27"/>
          <p:cNvSpPr/>
          <p:nvPr/>
        </p:nvSpPr>
        <p:spPr>
          <a:xfrm>
            <a:off x="152280" y="4278240"/>
            <a:ext cx="16761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Dequeue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0" name="CustomShape 28"/>
          <p:cNvSpPr/>
          <p:nvPr/>
        </p:nvSpPr>
        <p:spPr>
          <a:xfrm>
            <a:off x="1143000" y="47242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1" name="CustomShape 29"/>
          <p:cNvSpPr/>
          <p:nvPr/>
        </p:nvSpPr>
        <p:spPr>
          <a:xfrm>
            <a:off x="7238880" y="4724280"/>
            <a:ext cx="542520" cy="318600"/>
          </a:xfrm>
          <a:prstGeom prst="rect">
            <a:avLst/>
          </a:prstGeom>
          <a:gradFill rotWithShape="0">
            <a:gsLst>
              <a:gs pos="0">
                <a:srgbClr val="FFFFA5"/>
              </a:gs>
              <a:gs pos="35001">
                <a:srgbClr val="FFFFBF"/>
              </a:gs>
              <a:gs pos="100000">
                <a:srgbClr val="FFFFE4"/>
              </a:gs>
            </a:gsLst>
            <a:lin ang="16200000"/>
          </a:gradFill>
          <a:ln w="9360">
            <a:solidFill>
              <a:srgbClr val="E9D57C"/>
            </a:solidFill>
            <a:miter/>
          </a:ln>
          <a:effectLst>
            <a:outerShdw blurRad="635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2" name="CustomShape 30"/>
          <p:cNvSpPr/>
          <p:nvPr/>
        </p:nvSpPr>
        <p:spPr>
          <a:xfrm flipH="1">
            <a:off x="3575880" y="5581800"/>
            <a:ext cx="147240" cy="149040"/>
          </a:xfrm>
          <a:custGeom>
            <a:avLst/>
            <a:gdLst/>
            <a:ahLst/>
            <a:cxnLst/>
            <a:rect l="l" t="t" r="r" b="b"/>
            <a:pathLst>
              <a:path w="71" h="42">
                <a:moveTo>
                  <a:pt x="71" y="42"/>
                </a:moveTo>
                <a:lnTo>
                  <a:pt x="0" y="20"/>
                </a:lnTo>
                <a:lnTo>
                  <a:pt x="71" y="0"/>
                </a:lnTo>
                <a:lnTo>
                  <a:pt x="71" y="4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41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9830A7DB-E014-4BDB-8D08-010FF2A1EF5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42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The Queue ADT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43" name="TextShape 4"/>
          <p:cNvSpPr txBox="1"/>
          <p:nvPr/>
        </p:nvSpPr>
        <p:spPr>
          <a:xfrm>
            <a:off x="762120" y="1600200"/>
            <a:ext cx="7314840" cy="38858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The </a:t>
            </a: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Queue</a:t>
            </a: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ADT stores arbitrary objects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Insertions and deletions follow the first-in first-out scheme (FIFO)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Insertions are at the rear of the queue and removals are at the front of the queue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44" name="TextShape 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46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D3DBCF49-B407-43EF-B9E3-E50CF3F5315D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47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Main queue operations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48" name="TextShape 4"/>
          <p:cNvSpPr txBox="1"/>
          <p:nvPr/>
        </p:nvSpPr>
        <p:spPr>
          <a:xfrm>
            <a:off x="762120" y="1600200"/>
            <a:ext cx="7924320" cy="4495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3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enqueue</a:t>
            </a:r>
            <a:r>
              <a:rPr lang="en-US" sz="2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(object): </a:t>
            </a:r>
            <a:endParaRPr lang="en-US" sz="2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inserts an element at the end of the queue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43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object </a:t>
            </a:r>
            <a:r>
              <a:rPr lang="en-US" sz="2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dequeue</a:t>
            </a:r>
            <a:r>
              <a:rPr lang="en-US" sz="2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(): </a:t>
            </a:r>
            <a:endParaRPr lang="en-US" sz="2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removes and returns the element at the front of the queue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49" name="TextShape 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51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5BFF8856-EE5C-4B21-8E1B-EBC44945F3C1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52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Auxiliary queue operations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53" name="TextShape 4"/>
          <p:cNvSpPr txBox="1"/>
          <p:nvPr/>
        </p:nvSpPr>
        <p:spPr>
          <a:xfrm>
            <a:off x="533520" y="1600200"/>
            <a:ext cx="8305560" cy="4647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object </a:t>
            </a:r>
            <a:r>
              <a:rPr lang="en-US" sz="3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first</a:t>
            </a: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(): 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9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returns the element at the front without removing it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integer </a:t>
            </a:r>
            <a:r>
              <a:rPr lang="en-US" sz="3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size</a:t>
            </a: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(): 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9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returns the number of elements stored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boolean </a:t>
            </a:r>
            <a:r>
              <a:rPr lang="en-US" sz="32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isEmpty</a:t>
            </a: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(): 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9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indicates whether no elements are stored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90000"/>
              </a:lnSpc>
              <a:spcBef>
                <a:spcPts val="641"/>
              </a:spcBef>
            </a:pP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Boundary cases: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Attempting the execution of dequeue or first on an empty queue returns </a:t>
            </a: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null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90000"/>
              </a:lnSpc>
              <a:spcBef>
                <a:spcPts val="641"/>
              </a:spcBef>
            </a:pP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54" name="TextShape 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56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7F68AA57-0635-4F35-81ED-1424C84D33AB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57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58" name="TextShape 4"/>
          <p:cNvSpPr txBox="1"/>
          <p:nvPr/>
        </p:nvSpPr>
        <p:spPr>
          <a:xfrm>
            <a:off x="838080" y="1523880"/>
            <a:ext cx="7772040" cy="4876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1" i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Operation			Output	</a:t>
            </a:r>
            <a:r>
              <a:rPr lang="en-US" sz="1800" b="0" i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Q </a:t>
            </a:r>
            <a:r>
              <a:rPr lang="en-US" sz="1800" b="0" i="1" strike="noStrike" spc="-1">
                <a:solidFill>
                  <a:srgbClr val="000000"/>
                </a:solidFill>
                <a:latin typeface="CMSY10"/>
                <a:ea typeface="ＭＳ Ｐゴシック"/>
              </a:rPr>
              <a:t>  </a:t>
            </a:r>
            <a:r>
              <a:rPr lang="en-US" sz="1800" b="0" i="1" strike="noStrike" spc="-1">
                <a:solidFill>
                  <a:srgbClr val="000000"/>
                </a:solidFill>
                <a:latin typeface="CMSSI10"/>
                <a:ea typeface="ＭＳ Ｐゴシック"/>
              </a:rPr>
              <a:t>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enqueue(5)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(5)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enqueue(3)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(5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dequeue()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5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(3)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enqueue(7)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(3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dequeue()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(7)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first()	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(7)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dequeue()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dequeue()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null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isEmpty()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true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enqueue(9)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(9)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enqueue(7)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(9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size(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)			2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(9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enqueue(3)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(9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enqueue(5)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–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(9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5)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dequeue()		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9	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(7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</a:t>
            </a:r>
            <a:r>
              <a:rPr lang="en-US" sz="1800" b="0" i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5)	</a:t>
            </a:r>
            <a:endParaRPr lang="en-US" sz="1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59" name="TextShape 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61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4C036A4-4ABC-46CF-9573-121405A2C41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62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Applications of Queues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63" name="TextShape 4"/>
          <p:cNvSpPr txBox="1"/>
          <p:nvPr/>
        </p:nvSpPr>
        <p:spPr>
          <a:xfrm>
            <a:off x="838080" y="190512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Direct applications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Waiting lists, bureaucracy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Access to shared resources (e.g., printer)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Multiprogramming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Indirect applications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Auxiliary data structure for algorithms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Component of other data structures</a:t>
            </a:r>
            <a:endParaRPr lang="en-US" sz="28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64" name="TextShape 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BE2D00"/>
                </a:solidFill>
                <a:latin typeface="Tahoma"/>
                <a:ea typeface="ＭＳ Ｐゴシック"/>
              </a:rPr>
              <a:t>“Regular” Array</a:t>
            </a:r>
            <a:endParaRPr lang="en-US" sz="4400" b="0" strike="noStrike" spc="-1" dirty="0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66" name="TextShape 2"/>
          <p:cNvSpPr txBox="1"/>
          <p:nvPr/>
        </p:nvSpPr>
        <p:spPr>
          <a:xfrm>
            <a:off x="838080" y="1905120"/>
            <a:ext cx="7467120" cy="39621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the first item on the queue is always the first item in the array </a:t>
            </a:r>
            <a:endParaRPr lang="en-US" sz="2800" b="0" strike="noStrike" spc="-1" dirty="0">
              <a:solidFill>
                <a:srgbClr val="40458C"/>
              </a:solidFill>
              <a:latin typeface="Tahoma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  </a:t>
            </a:r>
            <a:endParaRPr lang="en-US" sz="2800" b="0" strike="noStrike" spc="-1" dirty="0">
              <a:solidFill>
                <a:srgbClr val="40458C"/>
              </a:solidFill>
              <a:latin typeface="Tahoma"/>
            </a:endParaRPr>
          </a:p>
          <a:p>
            <a:pPr marL="457200"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front                    rear</a:t>
            </a:r>
            <a:endParaRPr lang="en-US" sz="2400" b="0" strike="noStrike" spc="-1" dirty="0">
              <a:solidFill>
                <a:srgbClr val="40458C"/>
              </a:solidFill>
              <a:latin typeface="Tahoma"/>
            </a:endParaRPr>
          </a:p>
          <a:p>
            <a:endParaRPr lang="en-US" sz="2400" b="0" strike="noStrike" spc="-1" dirty="0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67" name="TextShape 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68" name="TextShape 4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79133512-C36C-4D20-8AC3-7B6F210360AA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69" name="TextShape 5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graphicFrame>
        <p:nvGraphicFramePr>
          <p:cNvPr id="570" name="Table 6"/>
          <p:cNvGraphicFramePr/>
          <p:nvPr>
            <p:extLst>
              <p:ext uri="{D42A27DB-BD31-4B8C-83A1-F6EECF244321}">
                <p14:modId xmlns:p14="http://schemas.microsoft.com/office/powerpoint/2010/main" val="3726579643"/>
              </p:ext>
            </p:extLst>
          </p:nvPr>
        </p:nvGraphicFramePr>
        <p:xfrm>
          <a:off x="1447920" y="3733920"/>
          <a:ext cx="6094800" cy="365760"/>
        </p:xfrm>
        <a:graphic>
          <a:graphicData uri="http://schemas.openxmlformats.org/drawingml/2006/table">
            <a:tbl>
              <a:tblPr/>
              <a:tblGrid>
                <a:gridCol w="609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d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a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c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latin typeface="Tahoma"/>
                        </a:rPr>
                        <a:t>b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TextShape 1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72" name="TextShape 2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F7C7B1F6-336B-49BD-91EC-7576F79E564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573" name="TextShape 3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spc="-1" dirty="0">
                <a:solidFill>
                  <a:srgbClr val="BE2D00"/>
                </a:solidFill>
                <a:latin typeface="Tahoma"/>
                <a:ea typeface="ＭＳ Ｐゴシック"/>
              </a:rPr>
              <a:t>“Circular” Array</a:t>
            </a:r>
            <a:endParaRPr lang="en-US" sz="4400" b="0" strike="noStrike" spc="-1" dirty="0">
              <a:solidFill>
                <a:srgbClr val="40458C"/>
              </a:solidFill>
              <a:latin typeface="Tahoma"/>
            </a:endParaRPr>
          </a:p>
        </p:txBody>
      </p:sp>
      <p:sp>
        <p:nvSpPr>
          <p:cNvPr id="574" name="TextShape 4"/>
          <p:cNvSpPr txBox="1"/>
          <p:nvPr/>
        </p:nvSpPr>
        <p:spPr>
          <a:xfrm>
            <a:off x="762120" y="1523880"/>
            <a:ext cx="7543440" cy="2742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Use an array of size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N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in a </a:t>
            </a:r>
            <a:r>
              <a:rPr lang="en-US" sz="2400" b="0" strike="noStrike" spc="-1">
                <a:solidFill>
                  <a:srgbClr val="FF0000"/>
                </a:solidFill>
                <a:latin typeface="Tahoma"/>
                <a:ea typeface="ＭＳ Ｐゴシック"/>
              </a:rPr>
              <a:t>circular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fashion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Two variables keep track of the front and size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  <a:p>
            <a:pPr marL="743040" indent="-285480">
              <a:lnSpc>
                <a:spcPct val="90000"/>
              </a:lnSpc>
              <a:spcBef>
                <a:spcPts val="400"/>
              </a:spcBef>
            </a:pPr>
            <a:r>
              <a:rPr lang="en-US" sz="20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	index of the front element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743040" indent="-285480">
              <a:lnSpc>
                <a:spcPct val="90000"/>
              </a:lnSpc>
              <a:spcBef>
                <a:spcPts val="400"/>
              </a:spcBef>
            </a:pPr>
            <a:r>
              <a:rPr lang="en-US" sz="20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sz</a:t>
            </a: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	number of stored elements</a:t>
            </a:r>
            <a:endParaRPr lang="en-US" sz="2000" b="0" strike="noStrike" spc="-1">
              <a:solidFill>
                <a:srgbClr val="40458C"/>
              </a:solidFill>
              <a:latin typeface="Tahoma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When the queue has fewer than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N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elements, array location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r = </a:t>
            </a:r>
            <a:r>
              <a:rPr lang="en-US" sz="2400" b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 + sz</a:t>
            </a:r>
            <a:r>
              <a:rPr lang="en-US" sz="2400" b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mod N 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is the first empty slot past the rear of the queue</a:t>
            </a:r>
            <a:endParaRPr lang="en-US" sz="2400" b="0" strike="noStrike" spc="-1">
              <a:solidFill>
                <a:srgbClr val="40458C"/>
              </a:solidFill>
              <a:latin typeface="Tahoma"/>
            </a:endParaRPr>
          </a:p>
        </p:txBody>
      </p:sp>
      <p:grpSp>
        <p:nvGrpSpPr>
          <p:cNvPr id="575" name="Group 5"/>
          <p:cNvGrpSpPr/>
          <p:nvPr/>
        </p:nvGrpSpPr>
        <p:grpSpPr>
          <a:xfrm>
            <a:off x="1523880" y="4579920"/>
            <a:ext cx="5638680" cy="754200"/>
            <a:chOff x="1523880" y="4579920"/>
            <a:chExt cx="5638680" cy="754200"/>
          </a:xfrm>
        </p:grpSpPr>
        <p:sp>
          <p:nvSpPr>
            <p:cNvPr id="576" name="CustomShape 6"/>
            <p:cNvSpPr/>
            <p:nvPr/>
          </p:nvSpPr>
          <p:spPr>
            <a:xfrm>
              <a:off x="1523880" y="457992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77" name="CustomShape 7"/>
            <p:cNvSpPr/>
            <p:nvPr/>
          </p:nvSpPr>
          <p:spPr>
            <a:xfrm>
              <a:off x="2057400" y="4968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78" name="CustomShape 8"/>
            <p:cNvSpPr/>
            <p:nvPr/>
          </p:nvSpPr>
          <p:spPr>
            <a:xfrm>
              <a:off x="2362320" y="4968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79" name="CustomShape 9"/>
            <p:cNvSpPr/>
            <p:nvPr/>
          </p:nvSpPr>
          <p:spPr>
            <a:xfrm>
              <a:off x="2666880" y="4968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80" name="CustomShape 10"/>
            <p:cNvSpPr/>
            <p:nvPr/>
          </p:nvSpPr>
          <p:spPr>
            <a:xfrm>
              <a:off x="6248520" y="49687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81" name="CustomShape 11"/>
            <p:cNvSpPr/>
            <p:nvPr/>
          </p:nvSpPr>
          <p:spPr>
            <a:xfrm>
              <a:off x="3200400" y="49687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582" name="CustomShape 12"/>
            <p:cNvSpPr/>
            <p:nvPr/>
          </p:nvSpPr>
          <p:spPr>
            <a:xfrm>
              <a:off x="198108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3" name="CustomShape 13"/>
            <p:cNvSpPr/>
            <p:nvPr/>
          </p:nvSpPr>
          <p:spPr>
            <a:xfrm>
              <a:off x="228600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4" name="CustomShape 14"/>
            <p:cNvSpPr/>
            <p:nvPr/>
          </p:nvSpPr>
          <p:spPr>
            <a:xfrm>
              <a:off x="259092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5" name="CustomShape 15"/>
            <p:cNvSpPr/>
            <p:nvPr/>
          </p:nvSpPr>
          <p:spPr>
            <a:xfrm>
              <a:off x="289548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6" name="CustomShape 16"/>
            <p:cNvSpPr/>
            <p:nvPr/>
          </p:nvSpPr>
          <p:spPr>
            <a:xfrm>
              <a:off x="320040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7" name="CustomShape 17"/>
            <p:cNvSpPr/>
            <p:nvPr/>
          </p:nvSpPr>
          <p:spPr>
            <a:xfrm>
              <a:off x="350532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8" name="CustomShape 18"/>
            <p:cNvSpPr/>
            <p:nvPr/>
          </p:nvSpPr>
          <p:spPr>
            <a:xfrm>
              <a:off x="380988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9" name="CustomShape 19"/>
            <p:cNvSpPr/>
            <p:nvPr/>
          </p:nvSpPr>
          <p:spPr>
            <a:xfrm>
              <a:off x="411480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0" name="CustomShape 20"/>
            <p:cNvSpPr/>
            <p:nvPr/>
          </p:nvSpPr>
          <p:spPr>
            <a:xfrm>
              <a:off x="441972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1" name="CustomShape 21"/>
            <p:cNvSpPr/>
            <p:nvPr/>
          </p:nvSpPr>
          <p:spPr>
            <a:xfrm>
              <a:off x="472428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2" name="CustomShape 22"/>
            <p:cNvSpPr/>
            <p:nvPr/>
          </p:nvSpPr>
          <p:spPr>
            <a:xfrm>
              <a:off x="502920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3" name="CustomShape 23"/>
            <p:cNvSpPr/>
            <p:nvPr/>
          </p:nvSpPr>
          <p:spPr>
            <a:xfrm>
              <a:off x="533412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4" name="CustomShape 24"/>
            <p:cNvSpPr/>
            <p:nvPr/>
          </p:nvSpPr>
          <p:spPr>
            <a:xfrm>
              <a:off x="563868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5" name="CustomShape 25"/>
            <p:cNvSpPr/>
            <p:nvPr/>
          </p:nvSpPr>
          <p:spPr>
            <a:xfrm>
              <a:off x="5943600" y="4656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6" name="CustomShape 26"/>
            <p:cNvSpPr/>
            <p:nvPr/>
          </p:nvSpPr>
          <p:spPr>
            <a:xfrm>
              <a:off x="624852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7" name="CustomShape 27"/>
            <p:cNvSpPr/>
            <p:nvPr/>
          </p:nvSpPr>
          <p:spPr>
            <a:xfrm>
              <a:off x="655308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8" name="CustomShape 28"/>
            <p:cNvSpPr/>
            <p:nvPr/>
          </p:nvSpPr>
          <p:spPr>
            <a:xfrm>
              <a:off x="6858000" y="4656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9" name="CustomShape 29"/>
          <p:cNvSpPr/>
          <p:nvPr/>
        </p:nvSpPr>
        <p:spPr>
          <a:xfrm>
            <a:off x="2618280" y="4122720"/>
            <a:ext cx="336924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normal configuration</a:t>
            </a:r>
            <a:endParaRPr lang="en-US" sz="2400" b="0" strike="noStrike" spc="-1">
              <a:latin typeface="Arial"/>
            </a:endParaRPr>
          </a:p>
        </p:txBody>
      </p:sp>
      <p:grpSp>
        <p:nvGrpSpPr>
          <p:cNvPr id="600" name="Group 30"/>
          <p:cNvGrpSpPr/>
          <p:nvPr/>
        </p:nvGrpSpPr>
        <p:grpSpPr>
          <a:xfrm>
            <a:off x="1523880" y="5722920"/>
            <a:ext cx="5638680" cy="754200"/>
            <a:chOff x="1523880" y="5722920"/>
            <a:chExt cx="5638680" cy="754200"/>
          </a:xfrm>
        </p:grpSpPr>
        <p:sp>
          <p:nvSpPr>
            <p:cNvPr id="601" name="CustomShape 31"/>
            <p:cNvSpPr/>
            <p:nvPr/>
          </p:nvSpPr>
          <p:spPr>
            <a:xfrm>
              <a:off x="1523880" y="5722920"/>
              <a:ext cx="2966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Q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2" name="CustomShape 32"/>
            <p:cNvSpPr/>
            <p:nvPr/>
          </p:nvSpPr>
          <p:spPr>
            <a:xfrm>
              <a:off x="2057400" y="6111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3" name="CustomShape 33"/>
            <p:cNvSpPr/>
            <p:nvPr/>
          </p:nvSpPr>
          <p:spPr>
            <a:xfrm>
              <a:off x="2362320" y="6111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1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4" name="CustomShape 34"/>
            <p:cNvSpPr/>
            <p:nvPr/>
          </p:nvSpPr>
          <p:spPr>
            <a:xfrm>
              <a:off x="2666880" y="6111720"/>
              <a:ext cx="15192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/>
            <a:lstStyle/>
            <a:p>
              <a:pPr>
                <a:lnSpc>
                  <a:spcPct val="100000"/>
                </a:lnSpc>
              </a:pPr>
              <a:r>
                <a:rPr lang="en-US" sz="2400" b="0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5" name="CustomShape 35"/>
            <p:cNvSpPr/>
            <p:nvPr/>
          </p:nvSpPr>
          <p:spPr>
            <a:xfrm>
              <a:off x="5334120" y="61117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f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6" name="CustomShape 36"/>
            <p:cNvSpPr/>
            <p:nvPr/>
          </p:nvSpPr>
          <p:spPr>
            <a:xfrm>
              <a:off x="3200400" y="6111720"/>
              <a:ext cx="282240" cy="365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/>
            <a:lstStyle/>
            <a:p>
              <a:pPr algn="ctr">
                <a:lnSpc>
                  <a:spcPct val="100000"/>
                </a:lnSpc>
              </a:pPr>
              <a:r>
                <a:rPr lang="en-US" sz="2400" b="1" i="1" strike="noStrike" spc="-1">
                  <a:solidFill>
                    <a:srgbClr val="577052"/>
                  </a:solidFill>
                  <a:latin typeface="Times New Roman"/>
                  <a:ea typeface="ＭＳ Ｐゴシック"/>
                </a:rPr>
                <a:t>r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607" name="CustomShape 37"/>
            <p:cNvSpPr/>
            <p:nvPr/>
          </p:nvSpPr>
          <p:spPr>
            <a:xfrm>
              <a:off x="198108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08" name="CustomShape 38"/>
            <p:cNvSpPr/>
            <p:nvPr/>
          </p:nvSpPr>
          <p:spPr>
            <a:xfrm>
              <a:off x="228600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09" name="CustomShape 39"/>
            <p:cNvSpPr/>
            <p:nvPr/>
          </p:nvSpPr>
          <p:spPr>
            <a:xfrm>
              <a:off x="259092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0" name="CustomShape 40"/>
            <p:cNvSpPr/>
            <p:nvPr/>
          </p:nvSpPr>
          <p:spPr>
            <a:xfrm>
              <a:off x="289548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1" name="CustomShape 41"/>
            <p:cNvSpPr/>
            <p:nvPr/>
          </p:nvSpPr>
          <p:spPr>
            <a:xfrm>
              <a:off x="320040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2" name="CustomShape 42"/>
            <p:cNvSpPr/>
            <p:nvPr/>
          </p:nvSpPr>
          <p:spPr>
            <a:xfrm>
              <a:off x="350532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3" name="CustomShape 43"/>
            <p:cNvSpPr/>
            <p:nvPr/>
          </p:nvSpPr>
          <p:spPr>
            <a:xfrm>
              <a:off x="380988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4" name="CustomShape 44"/>
            <p:cNvSpPr/>
            <p:nvPr/>
          </p:nvSpPr>
          <p:spPr>
            <a:xfrm>
              <a:off x="411480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5" name="CustomShape 45"/>
            <p:cNvSpPr/>
            <p:nvPr/>
          </p:nvSpPr>
          <p:spPr>
            <a:xfrm>
              <a:off x="441972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6" name="CustomShape 46"/>
            <p:cNvSpPr/>
            <p:nvPr/>
          </p:nvSpPr>
          <p:spPr>
            <a:xfrm>
              <a:off x="472428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7" name="CustomShape 47"/>
            <p:cNvSpPr/>
            <p:nvPr/>
          </p:nvSpPr>
          <p:spPr>
            <a:xfrm>
              <a:off x="5029200" y="5799240"/>
              <a:ext cx="304560" cy="304560"/>
            </a:xfrm>
            <a:prstGeom prst="rect">
              <a:avLst/>
            </a:prstGeom>
            <a:solidFill>
              <a:schemeClr val="bg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8" name="CustomShape 48"/>
            <p:cNvSpPr/>
            <p:nvPr/>
          </p:nvSpPr>
          <p:spPr>
            <a:xfrm>
              <a:off x="533412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9" name="CustomShape 49"/>
            <p:cNvSpPr/>
            <p:nvPr/>
          </p:nvSpPr>
          <p:spPr>
            <a:xfrm>
              <a:off x="563868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0" name="CustomShape 50"/>
            <p:cNvSpPr/>
            <p:nvPr/>
          </p:nvSpPr>
          <p:spPr>
            <a:xfrm>
              <a:off x="594360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1" name="CustomShape 51"/>
            <p:cNvSpPr/>
            <p:nvPr/>
          </p:nvSpPr>
          <p:spPr>
            <a:xfrm>
              <a:off x="624852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2" name="CustomShape 52"/>
            <p:cNvSpPr/>
            <p:nvPr/>
          </p:nvSpPr>
          <p:spPr>
            <a:xfrm>
              <a:off x="655308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3" name="CustomShape 53"/>
            <p:cNvSpPr/>
            <p:nvPr/>
          </p:nvSpPr>
          <p:spPr>
            <a:xfrm>
              <a:off x="6858000" y="5799240"/>
              <a:ext cx="304560" cy="304560"/>
            </a:xfrm>
            <a:prstGeom prst="rect">
              <a:avLst/>
            </a:prstGeom>
            <a:solidFill>
              <a:schemeClr val="accent1"/>
            </a:solidFill>
            <a:ln w="381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624" name="CustomShape 54"/>
          <p:cNvSpPr/>
          <p:nvPr/>
        </p:nvSpPr>
        <p:spPr>
          <a:xfrm>
            <a:off x="1937880" y="5265720"/>
            <a:ext cx="48124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wrapped-around configuration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625" name="TextShape 55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extShape 1"/>
          <p:cNvSpPr txBox="1"/>
          <p:nvPr/>
        </p:nvSpPr>
        <p:spPr>
          <a:xfrm>
            <a:off x="609480" y="3049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Can we use a linked list to implement a queue?</a:t>
            </a:r>
            <a:endParaRPr lang="en-US" sz="44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627" name="TextShape 2"/>
          <p:cNvSpPr txBox="1"/>
          <p:nvPr/>
        </p:nvSpPr>
        <p:spPr>
          <a:xfrm>
            <a:off x="838080" y="190512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What are the tradeoffs?</a:t>
            </a:r>
            <a:endParaRPr lang="en-US" sz="3200" b="0" strike="noStrike" spc="-1">
              <a:solidFill>
                <a:srgbClr val="40458C"/>
              </a:solidFill>
              <a:latin typeface="Tahoma"/>
            </a:endParaRPr>
          </a:p>
        </p:txBody>
      </p:sp>
      <p:sp>
        <p:nvSpPr>
          <p:cNvPr id="628" name="TextShape 3"/>
          <p:cNvSpPr txBox="1"/>
          <p:nvPr/>
        </p:nvSpPr>
        <p:spPr>
          <a:xfrm>
            <a:off x="380880" y="6248520"/>
            <a:ext cx="35809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629" name="TextShape 4"/>
          <p:cNvSpPr txBox="1"/>
          <p:nvPr/>
        </p:nvSpPr>
        <p:spPr>
          <a:xfrm>
            <a:off x="65530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3AB4315-D4DB-4740-B2F3-0EF315247F1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fld>
            <a:endParaRPr lang="en-US" sz="1400" b="0" strike="noStrike" spc="-1">
              <a:latin typeface="Times New Roman"/>
            </a:endParaRPr>
          </a:p>
        </p:txBody>
      </p:sp>
      <p:sp>
        <p:nvSpPr>
          <p:cNvPr id="630" name="TextShape 5"/>
          <p:cNvSpPr txBox="1"/>
          <p:nvPr/>
        </p:nvSpPr>
        <p:spPr>
          <a:xfrm>
            <a:off x="31240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Queues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1867</TotalTime>
  <Words>1069</Words>
  <Application>Microsoft Office PowerPoint</Application>
  <PresentationFormat>On-screen Show (4:3)</PresentationFormat>
  <Paragraphs>259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CMSSI10</vt:lpstr>
      <vt:lpstr>CMSY10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subject/>
  <dc:creator>Roberto Tamassia</dc:creator>
  <dc:description/>
  <cp:lastModifiedBy>Philip Chan</cp:lastModifiedBy>
  <cp:revision>343</cp:revision>
  <cp:lastPrinted>2014-03-16T17:54:58Z</cp:lastPrinted>
  <dcterms:created xsi:type="dcterms:W3CDTF">2002-01-21T02:22:10Z</dcterms:created>
  <dcterms:modified xsi:type="dcterms:W3CDTF">2025-09-15T19:02:16Z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Brown University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4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18</vt:i4>
  </property>
</Properties>
</file>