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  <p:sldMasterId id="2147483700" r:id="rId5"/>
  </p:sldMasterIdLst>
  <p:notesMasterIdLst>
    <p:notesMasterId r:id="rId41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5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568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56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570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71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72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A73E0A4-FC95-4091-BA0D-90F50F586B79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CustomShape 1"/>
          <p:cNvSpPr/>
          <p:nvPr/>
        </p:nvSpPr>
        <p:spPr>
          <a:xfrm>
            <a:off x="0" y="0"/>
            <a:ext cx="316800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600" rIns="96840" bIns="48600"/>
          <a:lstStyle/>
          <a:p>
            <a:pPr>
              <a:lnSpc>
                <a:spcPct val="100000"/>
              </a:lnSpc>
            </a:pPr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Minimum Spanning Tree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143" name="CustomShape 2"/>
          <p:cNvSpPr/>
          <p:nvPr/>
        </p:nvSpPr>
        <p:spPr>
          <a:xfrm>
            <a:off x="4146480" y="0"/>
            <a:ext cx="316800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600" rIns="96840" bIns="48600"/>
          <a:lstStyle/>
          <a:p>
            <a:pPr algn="r">
              <a:lnSpc>
                <a:spcPct val="100000"/>
              </a:lnSpc>
            </a:pPr>
            <a:fld id="{56466693-AC9D-4C03-90DA-DA6A39A87C4D}" type="datetime"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11/10/2023</a:t>
            </a:fld>
            <a:r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 </a:t>
            </a:r>
            <a:fld id="{152B5D9B-9900-4F62-B1C4-EB45451649BF}" type="datetime12"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9:22 AM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144" name="CustomShape 3"/>
          <p:cNvSpPr/>
          <p:nvPr/>
        </p:nvSpPr>
        <p:spPr>
          <a:xfrm>
            <a:off x="4146480" y="9121680"/>
            <a:ext cx="316800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600" rIns="96840" bIns="48600" anchor="b"/>
          <a:lstStyle/>
          <a:p>
            <a:pPr algn="r">
              <a:lnSpc>
                <a:spcPct val="100000"/>
              </a:lnSpc>
            </a:pPr>
            <a:fld id="{656B9B22-F819-4662-9C7A-BF50C283B30C}" type="slidenum"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1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145" name="PlaceHolder 4"/>
          <p:cNvSpPr>
            <a:spLocks noGrp="1" noRot="1" noChangeAspect="1"/>
          </p:cNvSpPr>
          <p:nvPr>
            <p:ph type="sldImg"/>
          </p:nvPr>
        </p:nvSpPr>
        <p:spPr>
          <a:xfrm>
            <a:off x="1258920" y="722160"/>
            <a:ext cx="4798440" cy="3598200"/>
          </a:xfrm>
          <a:prstGeom prst="rect">
            <a:avLst/>
          </a:prstGeom>
        </p:spPr>
      </p:sp>
      <p:sp>
        <p:nvSpPr>
          <p:cNvPr id="2146" name="PlaceHolder 5"/>
          <p:cNvSpPr>
            <a:spLocks noGrp="1"/>
          </p:cNvSpPr>
          <p:nvPr>
            <p:ph type="body"/>
          </p:nvPr>
        </p:nvSpPr>
        <p:spPr>
          <a:xfrm>
            <a:off x="974880" y="4560840"/>
            <a:ext cx="5365080" cy="4317120"/>
          </a:xfrm>
          <a:prstGeom prst="rect">
            <a:avLst/>
          </a:prstGeom>
        </p:spPr>
        <p:txBody>
          <a:bodyPr lIns="96840" tIns="48600" rIns="96840" bIns="48600"/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7" name="CustomShape 1"/>
          <p:cNvSpPr/>
          <p:nvPr/>
        </p:nvSpPr>
        <p:spPr>
          <a:xfrm>
            <a:off x="4146480" y="9121680"/>
            <a:ext cx="3168000" cy="4788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6840" tIns="48600" rIns="96840" bIns="48600" anchor="b"/>
          <a:lstStyle/>
          <a:p>
            <a:pPr algn="r">
              <a:lnSpc>
                <a:spcPct val="100000"/>
              </a:lnSpc>
            </a:pPr>
            <a:fld id="{686719CC-4E2F-400A-8099-8ED3F779357D}" type="slidenum">
              <a:rPr lang="en-US" sz="14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35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14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60475" y="722313"/>
            <a:ext cx="4795838" cy="3597275"/>
          </a:xfrm>
          <a:prstGeom prst="rect">
            <a:avLst/>
          </a:prstGeom>
        </p:spPr>
      </p:sp>
      <p:sp>
        <p:nvSpPr>
          <p:cNvPr id="2149" name="PlaceHolder 3"/>
          <p:cNvSpPr>
            <a:spLocks noGrp="1"/>
          </p:cNvSpPr>
          <p:nvPr>
            <p:ph type="body"/>
          </p:nvPr>
        </p:nvSpPr>
        <p:spPr>
          <a:xfrm>
            <a:off x="974880" y="4560840"/>
            <a:ext cx="5365080" cy="4317120"/>
          </a:xfrm>
          <a:prstGeom prst="rect">
            <a:avLst/>
          </a:prstGeom>
        </p:spPr>
        <p:txBody>
          <a:bodyPr lIns="96840" tIns="48600" rIns="96840" bIns="48600"/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16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6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16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16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5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46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3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16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4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5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subTitle"/>
          </p:nvPr>
        </p:nvSpPr>
        <p:spPr>
          <a:xfrm>
            <a:off x="609480" y="304920"/>
            <a:ext cx="7771680" cy="52963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1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" name="Group 3"/>
              <p:cNvGrpSpPr/>
              <p:nvPr/>
            </p:nvGrpSpPr>
            <p:grpSpPr>
              <a:xfrm>
                <a:off x="0" y="304200"/>
                <a:ext cx="9144000" cy="6401520"/>
                <a:chOff x="0" y="304200"/>
                <a:chExt cx="9144000" cy="6401520"/>
              </a:xfrm>
            </p:grpSpPr>
            <p:sp>
              <p:nvSpPr>
                <p:cNvPr id="3" name="Line 4"/>
                <p:cNvSpPr/>
                <p:nvPr/>
              </p:nvSpPr>
              <p:spPr>
                <a:xfrm>
                  <a:off x="0" y="304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2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3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4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5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6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2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3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4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25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26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3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4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5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6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3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4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5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6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2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3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4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55" name="CustomShape 56"/>
            <p:cNvSpPr/>
            <p:nvPr/>
          </p:nvSpPr>
          <p:spPr>
            <a:xfrm>
              <a:off x="3352680" y="0"/>
              <a:ext cx="5790600" cy="15156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6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58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9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60" name="CustomShape 61"/>
              <p:cNvSpPr/>
              <p:nvPr/>
            </p:nvSpPr>
            <p:spPr>
              <a:xfrm flipH="1">
                <a:off x="512280" y="1415880"/>
                <a:ext cx="191520" cy="19332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61" name="CustomShape 62" hidden="1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grpSp>
        <p:nvGrpSpPr>
          <p:cNvPr id="62" name="Group 6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63" name="Group 6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64" name="CustomShape 65"/>
              <p:cNvSpPr/>
              <p:nvPr/>
            </p:nvSpPr>
            <p:spPr>
              <a:xfrm>
                <a:off x="3352680" y="0"/>
                <a:ext cx="5790600" cy="15156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grpSp>
            <p:nvGrpSpPr>
              <p:cNvPr id="65" name="Group 66"/>
              <p:cNvGrpSpPr/>
              <p:nvPr/>
            </p:nvGrpSpPr>
            <p:grpSpPr>
              <a:xfrm>
                <a:off x="0" y="0"/>
                <a:ext cx="9144000" cy="6858000"/>
                <a:chOff x="0" y="0"/>
                <a:chExt cx="9144000" cy="6858000"/>
              </a:xfrm>
            </p:grpSpPr>
            <p:sp>
              <p:nvSpPr>
                <p:cNvPr id="66" name="Line 67"/>
                <p:cNvSpPr/>
                <p:nvPr/>
              </p:nvSpPr>
              <p:spPr>
                <a:xfrm>
                  <a:off x="0" y="304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7" name="Line 68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8" name="Line 69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69" name="Line 70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0" name="Line 71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1" name="Line 72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2" name="Line 73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3" name="Line 74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4" name="Line 75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5" name="Line 76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6" name="Line 77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7" name="Line 78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8" name="Line 79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79" name="Line 80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0" name="Line 81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1" name="Line 82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2" name="Line 83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3" name="Line 84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4" name="Line 85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5" name="Line 86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6" name="Line 87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7" name="Line 88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8" name="Line 89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89" name="Line 90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0" name="Line 91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1" name="Line 92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2" name="Line 93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3" name="Line 94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4" name="Line 95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5" name="Line 96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6" name="Line 97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7" name="Line 98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8" name="Line 99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99" name="Line 100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0" name="Line 101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1" name="Line 102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2" name="Line 103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3" name="Line 104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4" name="Line 105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5" name="Line 106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6" name="Line 107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7" name="Line 108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8" name="Line 109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09" name="Line 110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0" name="Line 111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1" name="Line 112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2" name="Line 113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3" name="Line 114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4" name="Line 115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5" name="Line 116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16" name="Line 117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sp>
            <p:nvSpPr>
              <p:cNvPr id="117" name="Line 118"/>
              <p:cNvSpPr/>
              <p:nvPr/>
            </p:nvSpPr>
            <p:spPr>
              <a:xfrm>
                <a:off x="8839080" y="0"/>
                <a:ext cx="360" cy="23619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18" name="Group 119"/>
            <p:cNvGrpSpPr/>
            <p:nvPr/>
          </p:nvGrpSpPr>
          <p:grpSpPr>
            <a:xfrm>
              <a:off x="4680" y="887400"/>
              <a:ext cx="6654600" cy="2850840"/>
              <a:chOff x="4680" y="887400"/>
              <a:chExt cx="6654600" cy="2850840"/>
            </a:xfrm>
          </p:grpSpPr>
          <p:sp>
            <p:nvSpPr>
              <p:cNvPr id="119" name="Line 120"/>
              <p:cNvSpPr/>
              <p:nvPr/>
            </p:nvSpPr>
            <p:spPr>
              <a:xfrm>
                <a:off x="803160" y="887400"/>
                <a:ext cx="360" cy="28508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0" name="Line 121"/>
              <p:cNvSpPr/>
              <p:nvPr/>
            </p:nvSpPr>
            <p:spPr>
              <a:xfrm flipH="1" flipV="1">
                <a:off x="4680" y="3053880"/>
                <a:ext cx="5097240" cy="14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1" name="Line 122"/>
              <p:cNvSpPr/>
              <p:nvPr/>
            </p:nvSpPr>
            <p:spPr>
              <a:xfrm flipH="1" flipV="1">
                <a:off x="609480" y="1488960"/>
                <a:ext cx="6049800" cy="144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2" name="CustomShape 123"/>
              <p:cNvSpPr/>
              <p:nvPr/>
            </p:nvSpPr>
            <p:spPr>
              <a:xfrm rot="16200000" flipH="1">
                <a:off x="676440" y="1365480"/>
                <a:ext cx="246960" cy="24840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23" name="Group 124"/>
            <p:cNvGrpSpPr/>
            <p:nvPr/>
          </p:nvGrpSpPr>
          <p:grpSpPr>
            <a:xfrm>
              <a:off x="2349360" y="3098520"/>
              <a:ext cx="6045120" cy="2876760"/>
              <a:chOff x="2349360" y="3098520"/>
              <a:chExt cx="6045120" cy="2876760"/>
            </a:xfrm>
          </p:grpSpPr>
          <p:sp>
            <p:nvSpPr>
              <p:cNvPr id="124" name="Line 125"/>
              <p:cNvSpPr/>
              <p:nvPr/>
            </p:nvSpPr>
            <p:spPr>
              <a:xfrm>
                <a:off x="2349360" y="5465520"/>
                <a:ext cx="60451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5" name="Line 126"/>
              <p:cNvSpPr/>
              <p:nvPr/>
            </p:nvSpPr>
            <p:spPr>
              <a:xfrm>
                <a:off x="8211960" y="3098520"/>
                <a:ext cx="360" cy="28767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126" name="CustomShape 127"/>
              <p:cNvSpPr/>
              <p:nvPr/>
            </p:nvSpPr>
            <p:spPr>
              <a:xfrm rot="5400000">
                <a:off x="8092080" y="5313600"/>
                <a:ext cx="246960" cy="24840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127" name="CustomShape 128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8" name="PlaceHolder 129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9" name="PlaceHolder 13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67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68" name="Group 3"/>
              <p:cNvGrpSpPr/>
              <p:nvPr/>
            </p:nvGrpSpPr>
            <p:grpSpPr>
              <a:xfrm>
                <a:off x="0" y="304200"/>
                <a:ext cx="9144000" cy="6401520"/>
                <a:chOff x="0" y="304200"/>
                <a:chExt cx="9144000" cy="6401520"/>
              </a:xfrm>
            </p:grpSpPr>
            <p:sp>
              <p:nvSpPr>
                <p:cNvPr id="169" name="Line 4"/>
                <p:cNvSpPr/>
                <p:nvPr/>
              </p:nvSpPr>
              <p:spPr>
                <a:xfrm>
                  <a:off x="0" y="304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0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1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2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3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4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5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6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7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8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79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0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1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2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3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4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5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6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7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8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89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0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191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192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3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4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5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6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7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8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199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0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1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2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3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4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5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6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7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8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09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0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1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2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3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4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5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6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7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8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19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20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221" name="CustomShape 56"/>
            <p:cNvSpPr/>
            <p:nvPr/>
          </p:nvSpPr>
          <p:spPr>
            <a:xfrm>
              <a:off x="3352680" y="0"/>
              <a:ext cx="5790600" cy="15156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22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223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224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25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226" name="CustomShape 61"/>
              <p:cNvSpPr/>
              <p:nvPr/>
            </p:nvSpPr>
            <p:spPr>
              <a:xfrm flipH="1">
                <a:off x="512280" y="1415880"/>
                <a:ext cx="191520" cy="19332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227" name="CustomShape 62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28" name="PlaceHolder 63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229" name="PlaceHolder 64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230" name="PlaceHolder 65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268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69" name="Group 3"/>
              <p:cNvGrpSpPr/>
              <p:nvPr/>
            </p:nvGrpSpPr>
            <p:grpSpPr>
              <a:xfrm>
                <a:off x="0" y="304200"/>
                <a:ext cx="9144000" cy="6401520"/>
                <a:chOff x="0" y="304200"/>
                <a:chExt cx="9144000" cy="6401520"/>
              </a:xfrm>
            </p:grpSpPr>
            <p:sp>
              <p:nvSpPr>
                <p:cNvPr id="270" name="Line 4"/>
                <p:cNvSpPr/>
                <p:nvPr/>
              </p:nvSpPr>
              <p:spPr>
                <a:xfrm>
                  <a:off x="0" y="304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1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2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3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4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5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6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7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8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79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0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1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2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3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4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5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6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7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8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89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0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1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292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293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4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5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6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7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8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299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0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1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2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3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4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5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6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7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8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09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0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1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2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3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4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5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6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7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8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19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0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21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322" name="CustomShape 56"/>
            <p:cNvSpPr/>
            <p:nvPr/>
          </p:nvSpPr>
          <p:spPr>
            <a:xfrm>
              <a:off x="3352680" y="0"/>
              <a:ext cx="5790600" cy="15156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23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324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325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26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327" name="CustomShape 61"/>
              <p:cNvSpPr/>
              <p:nvPr/>
            </p:nvSpPr>
            <p:spPr>
              <a:xfrm flipH="1">
                <a:off x="512280" y="1415880"/>
                <a:ext cx="191520" cy="19332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328" name="CustomShape 62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29" name="PlaceHolder 6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30" name="PlaceHolder 6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7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368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369" name="Group 3"/>
              <p:cNvGrpSpPr/>
              <p:nvPr/>
            </p:nvGrpSpPr>
            <p:grpSpPr>
              <a:xfrm>
                <a:off x="0" y="304200"/>
                <a:ext cx="9144000" cy="6401520"/>
                <a:chOff x="0" y="304200"/>
                <a:chExt cx="9144000" cy="6401520"/>
              </a:xfrm>
            </p:grpSpPr>
            <p:sp>
              <p:nvSpPr>
                <p:cNvPr id="370" name="Line 4"/>
                <p:cNvSpPr/>
                <p:nvPr/>
              </p:nvSpPr>
              <p:spPr>
                <a:xfrm>
                  <a:off x="0" y="304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1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2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3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4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5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6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7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8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79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0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1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2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3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4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5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6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7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8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89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0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1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392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393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4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5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6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7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8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399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0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1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2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3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4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5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6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7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8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09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0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1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2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3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4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5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6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7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8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19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0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21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422" name="CustomShape 56"/>
            <p:cNvSpPr/>
            <p:nvPr/>
          </p:nvSpPr>
          <p:spPr>
            <a:xfrm>
              <a:off x="3352680" y="0"/>
              <a:ext cx="5790600" cy="15156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23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424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425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26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427" name="CustomShape 61"/>
              <p:cNvSpPr/>
              <p:nvPr/>
            </p:nvSpPr>
            <p:spPr>
              <a:xfrm flipH="1">
                <a:off x="512280" y="1415880"/>
                <a:ext cx="191520" cy="19332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428" name="CustomShape 62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29" name="PlaceHolder 63"/>
          <p:cNvSpPr>
            <a:spLocks noGrp="1"/>
          </p:cNvSpPr>
          <p:nvPr>
            <p:ph type="title"/>
          </p:nvPr>
        </p:nvSpPr>
        <p:spPr>
          <a:xfrm>
            <a:off x="609480" y="304920"/>
            <a:ext cx="777168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30" name="PlaceHolder 6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7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468" name="Group 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469" name="Group 3"/>
              <p:cNvGrpSpPr/>
              <p:nvPr/>
            </p:nvGrpSpPr>
            <p:grpSpPr>
              <a:xfrm>
                <a:off x="0" y="304200"/>
                <a:ext cx="9144000" cy="6401520"/>
                <a:chOff x="0" y="304200"/>
                <a:chExt cx="9144000" cy="6401520"/>
              </a:xfrm>
            </p:grpSpPr>
            <p:sp>
              <p:nvSpPr>
                <p:cNvPr id="470" name="Line 4"/>
                <p:cNvSpPr/>
                <p:nvPr/>
              </p:nvSpPr>
              <p:spPr>
                <a:xfrm>
                  <a:off x="0" y="304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1" name="Line 5"/>
                <p:cNvSpPr/>
                <p:nvPr/>
              </p:nvSpPr>
              <p:spPr>
                <a:xfrm>
                  <a:off x="0" y="609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2" name="Line 6"/>
                <p:cNvSpPr/>
                <p:nvPr/>
              </p:nvSpPr>
              <p:spPr>
                <a:xfrm>
                  <a:off x="0" y="914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3" name="Line 7"/>
                <p:cNvSpPr/>
                <p:nvPr/>
              </p:nvSpPr>
              <p:spPr>
                <a:xfrm>
                  <a:off x="0" y="1218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4" name="Line 8"/>
                <p:cNvSpPr/>
                <p:nvPr/>
              </p:nvSpPr>
              <p:spPr>
                <a:xfrm>
                  <a:off x="0" y="1523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5" name="Line 9"/>
                <p:cNvSpPr/>
                <p:nvPr/>
              </p:nvSpPr>
              <p:spPr>
                <a:xfrm>
                  <a:off x="0" y="1828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6" name="Line 10"/>
                <p:cNvSpPr/>
                <p:nvPr/>
              </p:nvSpPr>
              <p:spPr>
                <a:xfrm>
                  <a:off x="0" y="2133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7" name="Line 11"/>
                <p:cNvSpPr/>
                <p:nvPr/>
              </p:nvSpPr>
              <p:spPr>
                <a:xfrm>
                  <a:off x="0" y="24382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8" name="Line 12"/>
                <p:cNvSpPr/>
                <p:nvPr/>
              </p:nvSpPr>
              <p:spPr>
                <a:xfrm>
                  <a:off x="0" y="27432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79" name="Line 13"/>
                <p:cNvSpPr/>
                <p:nvPr/>
              </p:nvSpPr>
              <p:spPr>
                <a:xfrm>
                  <a:off x="0" y="30477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0" name="Line 14"/>
                <p:cNvSpPr/>
                <p:nvPr/>
              </p:nvSpPr>
              <p:spPr>
                <a:xfrm>
                  <a:off x="0" y="33526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1" name="Line 15"/>
                <p:cNvSpPr/>
                <p:nvPr/>
              </p:nvSpPr>
              <p:spPr>
                <a:xfrm>
                  <a:off x="0" y="36576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2" name="Line 16"/>
                <p:cNvSpPr/>
                <p:nvPr/>
              </p:nvSpPr>
              <p:spPr>
                <a:xfrm>
                  <a:off x="0" y="39621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3" name="Line 17"/>
                <p:cNvSpPr/>
                <p:nvPr/>
              </p:nvSpPr>
              <p:spPr>
                <a:xfrm>
                  <a:off x="0" y="42670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4" name="Line 18"/>
                <p:cNvSpPr/>
                <p:nvPr/>
              </p:nvSpPr>
              <p:spPr>
                <a:xfrm>
                  <a:off x="0" y="45720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5" name="Line 19"/>
                <p:cNvSpPr/>
                <p:nvPr/>
              </p:nvSpPr>
              <p:spPr>
                <a:xfrm>
                  <a:off x="0" y="48765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6" name="Line 20"/>
                <p:cNvSpPr/>
                <p:nvPr/>
              </p:nvSpPr>
              <p:spPr>
                <a:xfrm>
                  <a:off x="0" y="51814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7" name="Line 21"/>
                <p:cNvSpPr/>
                <p:nvPr/>
              </p:nvSpPr>
              <p:spPr>
                <a:xfrm>
                  <a:off x="0" y="54864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8" name="Line 22"/>
                <p:cNvSpPr/>
                <p:nvPr/>
              </p:nvSpPr>
              <p:spPr>
                <a:xfrm>
                  <a:off x="0" y="57909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89" name="Line 23"/>
                <p:cNvSpPr/>
                <p:nvPr/>
              </p:nvSpPr>
              <p:spPr>
                <a:xfrm>
                  <a:off x="0" y="609588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0" name="Line 24"/>
                <p:cNvSpPr/>
                <p:nvPr/>
              </p:nvSpPr>
              <p:spPr>
                <a:xfrm>
                  <a:off x="0" y="640080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1" name="Line 25"/>
                <p:cNvSpPr/>
                <p:nvPr/>
              </p:nvSpPr>
              <p:spPr>
                <a:xfrm>
                  <a:off x="0" y="6705360"/>
                  <a:ext cx="9144000" cy="36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  <p:grpSp>
            <p:nvGrpSpPr>
              <p:cNvPr id="492" name="Group 26"/>
              <p:cNvGrpSpPr/>
              <p:nvPr/>
            </p:nvGrpSpPr>
            <p:grpSpPr>
              <a:xfrm>
                <a:off x="304560" y="0"/>
                <a:ext cx="8534880" cy="6858000"/>
                <a:chOff x="304560" y="0"/>
                <a:chExt cx="8534880" cy="6858000"/>
              </a:xfrm>
            </p:grpSpPr>
            <p:sp>
              <p:nvSpPr>
                <p:cNvPr id="493" name="Line 27"/>
                <p:cNvSpPr/>
                <p:nvPr/>
              </p:nvSpPr>
              <p:spPr>
                <a:xfrm>
                  <a:off x="304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4" name="Line 28"/>
                <p:cNvSpPr/>
                <p:nvPr/>
              </p:nvSpPr>
              <p:spPr>
                <a:xfrm>
                  <a:off x="609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5" name="Line 29"/>
                <p:cNvSpPr/>
                <p:nvPr/>
              </p:nvSpPr>
              <p:spPr>
                <a:xfrm>
                  <a:off x="914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6" name="Line 30"/>
                <p:cNvSpPr/>
                <p:nvPr/>
              </p:nvSpPr>
              <p:spPr>
                <a:xfrm>
                  <a:off x="1218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7" name="Line 31"/>
                <p:cNvSpPr/>
                <p:nvPr/>
              </p:nvSpPr>
              <p:spPr>
                <a:xfrm>
                  <a:off x="1523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8" name="Line 32"/>
                <p:cNvSpPr/>
                <p:nvPr/>
              </p:nvSpPr>
              <p:spPr>
                <a:xfrm>
                  <a:off x="1828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499" name="Line 33"/>
                <p:cNvSpPr/>
                <p:nvPr/>
              </p:nvSpPr>
              <p:spPr>
                <a:xfrm>
                  <a:off x="2133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0" name="Line 34"/>
                <p:cNvSpPr/>
                <p:nvPr/>
              </p:nvSpPr>
              <p:spPr>
                <a:xfrm>
                  <a:off x="2438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1" name="Line 35"/>
                <p:cNvSpPr/>
                <p:nvPr/>
              </p:nvSpPr>
              <p:spPr>
                <a:xfrm>
                  <a:off x="2743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2" name="Line 36"/>
                <p:cNvSpPr/>
                <p:nvPr/>
              </p:nvSpPr>
              <p:spPr>
                <a:xfrm>
                  <a:off x="3047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3" name="Line 37"/>
                <p:cNvSpPr/>
                <p:nvPr/>
              </p:nvSpPr>
              <p:spPr>
                <a:xfrm>
                  <a:off x="3352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4" name="Line 38"/>
                <p:cNvSpPr/>
                <p:nvPr/>
              </p:nvSpPr>
              <p:spPr>
                <a:xfrm>
                  <a:off x="3657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5" name="Line 39"/>
                <p:cNvSpPr/>
                <p:nvPr/>
              </p:nvSpPr>
              <p:spPr>
                <a:xfrm>
                  <a:off x="3962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6" name="Line 40"/>
                <p:cNvSpPr/>
                <p:nvPr/>
              </p:nvSpPr>
              <p:spPr>
                <a:xfrm>
                  <a:off x="4267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7" name="Line 41"/>
                <p:cNvSpPr/>
                <p:nvPr/>
              </p:nvSpPr>
              <p:spPr>
                <a:xfrm>
                  <a:off x="45720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8" name="Line 42"/>
                <p:cNvSpPr/>
                <p:nvPr/>
              </p:nvSpPr>
              <p:spPr>
                <a:xfrm>
                  <a:off x="48765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09" name="Line 43"/>
                <p:cNvSpPr/>
                <p:nvPr/>
              </p:nvSpPr>
              <p:spPr>
                <a:xfrm>
                  <a:off x="51814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0" name="Line 44"/>
                <p:cNvSpPr/>
                <p:nvPr/>
              </p:nvSpPr>
              <p:spPr>
                <a:xfrm>
                  <a:off x="54864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1" name="Line 45"/>
                <p:cNvSpPr/>
                <p:nvPr/>
              </p:nvSpPr>
              <p:spPr>
                <a:xfrm>
                  <a:off x="57909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2" name="Line 46"/>
                <p:cNvSpPr/>
                <p:nvPr/>
              </p:nvSpPr>
              <p:spPr>
                <a:xfrm>
                  <a:off x="60958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3" name="Line 47"/>
                <p:cNvSpPr/>
                <p:nvPr/>
              </p:nvSpPr>
              <p:spPr>
                <a:xfrm>
                  <a:off x="64008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4" name="Line 48"/>
                <p:cNvSpPr/>
                <p:nvPr/>
              </p:nvSpPr>
              <p:spPr>
                <a:xfrm>
                  <a:off x="67053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5" name="Line 49"/>
                <p:cNvSpPr/>
                <p:nvPr/>
              </p:nvSpPr>
              <p:spPr>
                <a:xfrm>
                  <a:off x="70102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6" name="Line 50"/>
                <p:cNvSpPr/>
                <p:nvPr/>
              </p:nvSpPr>
              <p:spPr>
                <a:xfrm>
                  <a:off x="73152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7" name="Line 51"/>
                <p:cNvSpPr/>
                <p:nvPr/>
              </p:nvSpPr>
              <p:spPr>
                <a:xfrm>
                  <a:off x="76197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8" name="Line 52"/>
                <p:cNvSpPr/>
                <p:nvPr/>
              </p:nvSpPr>
              <p:spPr>
                <a:xfrm>
                  <a:off x="79246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19" name="Line 53"/>
                <p:cNvSpPr/>
                <p:nvPr/>
              </p:nvSpPr>
              <p:spPr>
                <a:xfrm>
                  <a:off x="822960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20" name="Line 54"/>
                <p:cNvSpPr/>
                <p:nvPr/>
              </p:nvSpPr>
              <p:spPr>
                <a:xfrm>
                  <a:off x="853416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  <p:sp>
              <p:nvSpPr>
                <p:cNvPr id="521" name="Line 55"/>
                <p:cNvSpPr/>
                <p:nvPr/>
              </p:nvSpPr>
              <p:spPr>
                <a:xfrm>
                  <a:off x="8839080" y="0"/>
                  <a:ext cx="360" cy="6858000"/>
                </a:xfrm>
                <a:prstGeom prst="line">
                  <a:avLst/>
                </a:prstGeom>
                <a:ln w="9360">
                  <a:solidFill>
                    <a:srgbClr val="FFFFFF"/>
                  </a:solidFill>
                  <a:round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</p:sp>
          </p:grpSp>
        </p:grpSp>
        <p:sp>
          <p:nvSpPr>
            <p:cNvPr id="522" name="CustomShape 56"/>
            <p:cNvSpPr/>
            <p:nvPr/>
          </p:nvSpPr>
          <p:spPr>
            <a:xfrm>
              <a:off x="3352680" y="0"/>
              <a:ext cx="5790600" cy="151560"/>
            </a:xfrm>
            <a:prstGeom prst="rect">
              <a:avLst/>
            </a:prstGeom>
            <a:pattFill prst="openDmnd">
              <a:fgClr>
                <a:srgbClr val="CFDBFD"/>
              </a:fgClr>
              <a:bgClr>
                <a:srgbClr val="FFFFFF"/>
              </a:bgClr>
            </a:patt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523" name="Line 57"/>
            <p:cNvSpPr/>
            <p:nvPr/>
          </p:nvSpPr>
          <p:spPr>
            <a:xfrm>
              <a:off x="8839080" y="0"/>
              <a:ext cx="360" cy="2361960"/>
            </a:xfrm>
            <a:prstGeom prst="line">
              <a:avLst/>
            </a:prstGeom>
            <a:ln w="936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24" name="Group 58"/>
            <p:cNvGrpSpPr/>
            <p:nvPr/>
          </p:nvGrpSpPr>
          <p:grpSpPr>
            <a:xfrm>
              <a:off x="414000" y="1415880"/>
              <a:ext cx="1784520" cy="2324160"/>
              <a:chOff x="414000" y="1415880"/>
              <a:chExt cx="1784520" cy="2324160"/>
            </a:xfrm>
          </p:grpSpPr>
          <p:sp>
            <p:nvSpPr>
              <p:cNvPr id="525" name="Line 59"/>
              <p:cNvSpPr/>
              <p:nvPr/>
            </p:nvSpPr>
            <p:spPr>
              <a:xfrm flipH="1">
                <a:off x="414000" y="1514520"/>
                <a:ext cx="1784520" cy="36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26" name="Line 60"/>
              <p:cNvSpPr/>
              <p:nvPr/>
            </p:nvSpPr>
            <p:spPr>
              <a:xfrm>
                <a:off x="608040" y="1419120"/>
                <a:ext cx="360" cy="2320920"/>
              </a:xfrm>
              <a:prstGeom prst="line">
                <a:avLst/>
              </a:prstGeom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sp>
            <p:nvSpPr>
              <p:cNvPr id="527" name="CustomShape 61"/>
              <p:cNvSpPr/>
              <p:nvPr/>
            </p:nvSpPr>
            <p:spPr>
              <a:xfrm flipH="1">
                <a:off x="512280" y="1415880"/>
                <a:ext cx="191520" cy="193320"/>
              </a:xfrm>
              <a:custGeom>
                <a:avLst/>
                <a:gdLst/>
                <a:ahLst/>
                <a:cxnLst/>
                <a:rect l="l" t="t" r="r" b="b"/>
                <a:pathLst>
                  <a:path w="43195" h="4320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360">
                <a:solidFill>
                  <a:schemeClr val="hlink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528" name="CustomShape 62"/>
          <p:cNvSpPr/>
          <p:nvPr/>
        </p:nvSpPr>
        <p:spPr>
          <a:xfrm>
            <a:off x="-175320" y="6400800"/>
            <a:ext cx="3806280" cy="30312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© 2014 Goodrich, Tamassia, Goldwasser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29" name="PlaceHolder 6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530" name="PlaceHolder 6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7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8BC1950B-4E2C-450F-B669-215CB40D02DA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575" name="CustomShape 3"/>
          <p:cNvSpPr/>
          <p:nvPr/>
        </p:nvSpPr>
        <p:spPr>
          <a:xfrm>
            <a:off x="914400" y="16765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Minimum Spanning Trees</a:t>
            </a:r>
            <a:endParaRPr lang="en-US" sz="4400" b="0" strike="noStrike" spc="-1">
              <a:latin typeface="Arial"/>
            </a:endParaRPr>
          </a:p>
        </p:txBody>
      </p:sp>
      <p:pic>
        <p:nvPicPr>
          <p:cNvPr id="576" name="Picture 1"/>
          <p:cNvPicPr/>
          <p:nvPr/>
        </p:nvPicPr>
        <p:blipFill>
          <a:blip r:embed="rId3"/>
          <a:stretch/>
        </p:blipFill>
        <p:spPr>
          <a:xfrm>
            <a:off x="5243400" y="3276720"/>
            <a:ext cx="2642400" cy="1955160"/>
          </a:xfrm>
          <a:prstGeom prst="rect">
            <a:avLst/>
          </a:prstGeom>
          <a:ln>
            <a:noFill/>
          </a:ln>
        </p:spPr>
      </p:pic>
      <p:sp>
        <p:nvSpPr>
          <p:cNvPr id="577" name="CustomShape 4"/>
          <p:cNvSpPr/>
          <p:nvPr/>
        </p:nvSpPr>
        <p:spPr>
          <a:xfrm>
            <a:off x="914400" y="380880"/>
            <a:ext cx="6628680" cy="990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Presentation for use with the textbook </a:t>
            </a: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Data Structures and Algorithms in Java, 6</a:t>
            </a:r>
            <a:r>
              <a:rPr lang="en-US" sz="1800" b="0" strike="noStrike" spc="-1" baseline="30000">
                <a:solidFill>
                  <a:srgbClr val="BE2D00"/>
                </a:solidFill>
                <a:latin typeface="Tahoma"/>
                <a:ea typeface="ＭＳ Ｐゴシック"/>
              </a:rPr>
              <a:t>th</a:t>
            </a: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 edition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, by M. T. Goodrich, R. Tamassia, and M. H. Goldwasser, Wiley, 2014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18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D54CBBD-16E8-4CD2-B757-F775902D9FFD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019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Analysis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20" name="CustomShape 4"/>
          <p:cNvSpPr/>
          <p:nvPr/>
        </p:nvSpPr>
        <p:spPr>
          <a:xfrm>
            <a:off x="685800" y="1600200"/>
            <a:ext cx="8076600" cy="472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Similar to Dijkstra’s algorithm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insertions to Q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O(n log n) [O(n) bottom-up heap construction]</a:t>
            </a: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removeMin operations with Q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O(n log n)</a:t>
            </a: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replaceKey operations with Q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O(m log n)</a:t>
            </a:r>
            <a:endParaRPr lang="en-US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400"/>
              </a:spcBef>
            </a:pPr>
            <a:endParaRPr lang="en-US" sz="16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Total: 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((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 </a:t>
            </a:r>
            <a:r>
              <a:rPr lang="en-US" sz="2000" b="0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+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m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 log 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Kruskal’s Algorithm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838080" y="1905120"/>
            <a:ext cx="777168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Discuss some properties that the algorithm uses</a:t>
            </a:r>
            <a:endParaRPr lang="en-US" sz="3200" b="0" strike="noStrike" spc="-1">
              <a:latin typeface="Arial"/>
            </a:endParaRPr>
          </a:p>
        </p:txBody>
      </p:sp>
      <p:sp>
        <p:nvSpPr>
          <p:cNvPr id="1023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24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73DE9C72-9D5D-462B-9468-14CE7F4A30B5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26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20103A5D-966A-483F-8D5D-A450A80C840A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12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027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Cycle Property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28" name="CustomShape 4"/>
          <p:cNvSpPr/>
          <p:nvPr/>
        </p:nvSpPr>
        <p:spPr>
          <a:xfrm>
            <a:off x="838080" y="1523880"/>
            <a:ext cx="3580560" cy="495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Cycle Property: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 minimum spanning tree of a weighted graph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edge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that is not in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and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be the cycle formed by adding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to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For every edge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C,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40458C"/>
                </a:solidFill>
                <a:latin typeface="Symbol"/>
                <a:ea typeface="ＭＳ Ｐゴシック"/>
              </a:rPr>
              <a:t>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029" name="Group 5"/>
          <p:cNvGrpSpPr/>
          <p:nvPr/>
        </p:nvGrpSpPr>
        <p:grpSpPr>
          <a:xfrm>
            <a:off x="5105520" y="1504826"/>
            <a:ext cx="3351960" cy="2116800"/>
            <a:chOff x="5181840" y="1447920"/>
            <a:chExt cx="3351960" cy="2116800"/>
          </a:xfrm>
        </p:grpSpPr>
        <p:sp>
          <p:nvSpPr>
            <p:cNvPr id="1030" name="CustomShape 6"/>
            <p:cNvSpPr/>
            <p:nvPr/>
          </p:nvSpPr>
          <p:spPr>
            <a:xfrm>
              <a:off x="5562720" y="18144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1" name="CustomShape 7"/>
            <p:cNvSpPr/>
            <p:nvPr/>
          </p:nvSpPr>
          <p:spPr>
            <a:xfrm>
              <a:off x="7543800" y="15098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2" name="CustomShape 8"/>
            <p:cNvSpPr/>
            <p:nvPr/>
          </p:nvSpPr>
          <p:spPr>
            <a:xfrm>
              <a:off x="6248520" y="24242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3" name="CustomShape 9"/>
            <p:cNvSpPr/>
            <p:nvPr/>
          </p:nvSpPr>
          <p:spPr>
            <a:xfrm>
              <a:off x="5257800" y="31100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4" name="CustomShape 10"/>
            <p:cNvSpPr/>
            <p:nvPr/>
          </p:nvSpPr>
          <p:spPr>
            <a:xfrm>
              <a:off x="8229600" y="22716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5" name="CustomShape 11"/>
            <p:cNvSpPr/>
            <p:nvPr/>
          </p:nvSpPr>
          <p:spPr>
            <a:xfrm>
              <a:off x="7696080" y="29574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6" name="CustomShape 12"/>
            <p:cNvSpPr/>
            <p:nvPr/>
          </p:nvSpPr>
          <p:spPr>
            <a:xfrm>
              <a:off x="5823000" y="2084400"/>
              <a:ext cx="469080" cy="374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7" name="CustomShape 13"/>
            <p:cNvSpPr/>
            <p:nvPr/>
          </p:nvSpPr>
          <p:spPr>
            <a:xfrm flipH="1">
              <a:off x="5517360" y="2693880"/>
              <a:ext cx="7740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8" name="CustomShape 14"/>
            <p:cNvSpPr/>
            <p:nvPr/>
          </p:nvSpPr>
          <p:spPr>
            <a:xfrm flipH="1">
              <a:off x="5409360" y="2084400"/>
              <a:ext cx="196200" cy="1015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39" name="CustomShape 15"/>
            <p:cNvSpPr/>
            <p:nvPr/>
          </p:nvSpPr>
          <p:spPr>
            <a:xfrm>
              <a:off x="6562800" y="2576520"/>
              <a:ext cx="117720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0" name="CustomShape 16"/>
            <p:cNvSpPr/>
            <p:nvPr/>
          </p:nvSpPr>
          <p:spPr>
            <a:xfrm flipV="1">
              <a:off x="5562000" y="3069154"/>
              <a:ext cx="2113920" cy="172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1" name="CustomShape 17"/>
            <p:cNvSpPr/>
            <p:nvPr/>
          </p:nvSpPr>
          <p:spPr>
            <a:xfrm flipV="1">
              <a:off x="5886994" y="1661940"/>
              <a:ext cx="165672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2" name="CustomShape 18"/>
            <p:cNvSpPr/>
            <p:nvPr/>
          </p:nvSpPr>
          <p:spPr>
            <a:xfrm flipV="1">
              <a:off x="6537394" y="1761840"/>
              <a:ext cx="1078920" cy="678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3" name="CustomShape 19"/>
            <p:cNvSpPr/>
            <p:nvPr/>
          </p:nvSpPr>
          <p:spPr>
            <a:xfrm flipH="1" flipV="1">
              <a:off x="7803360" y="177876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44" name="CustomShape 20"/>
            <p:cNvSpPr/>
            <p:nvPr/>
          </p:nvSpPr>
          <p:spPr>
            <a:xfrm flipV="1">
              <a:off x="7955640" y="2548440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45" name="CustomShape 21"/>
            <p:cNvSpPr/>
            <p:nvPr/>
          </p:nvSpPr>
          <p:spPr>
            <a:xfrm>
              <a:off x="6531480" y="1447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46" name="CustomShape 22"/>
            <p:cNvSpPr/>
            <p:nvPr/>
          </p:nvSpPr>
          <p:spPr>
            <a:xfrm>
              <a:off x="8077680" y="1738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47" name="CustomShape 23"/>
            <p:cNvSpPr/>
            <p:nvPr/>
          </p:nvSpPr>
          <p:spPr>
            <a:xfrm>
              <a:off x="5181840" y="2297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48" name="CustomShape 24"/>
            <p:cNvSpPr/>
            <p:nvPr/>
          </p:nvSpPr>
          <p:spPr>
            <a:xfrm>
              <a:off x="7086960" y="2424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49" name="CustomShape 25"/>
            <p:cNvSpPr/>
            <p:nvPr/>
          </p:nvSpPr>
          <p:spPr>
            <a:xfrm>
              <a:off x="5769360" y="22096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50" name="CustomShape 26"/>
            <p:cNvSpPr/>
            <p:nvPr/>
          </p:nvSpPr>
          <p:spPr>
            <a:xfrm>
              <a:off x="6409080" y="32004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51" name="CustomShape 27"/>
            <p:cNvSpPr/>
            <p:nvPr/>
          </p:nvSpPr>
          <p:spPr>
            <a:xfrm>
              <a:off x="8110800" y="266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52" name="CustomShape 28"/>
            <p:cNvSpPr/>
            <p:nvPr/>
          </p:nvSpPr>
          <p:spPr>
            <a:xfrm>
              <a:off x="7086960" y="20430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53" name="CustomShape 29"/>
            <p:cNvSpPr/>
            <p:nvPr/>
          </p:nvSpPr>
          <p:spPr>
            <a:xfrm>
              <a:off x="5975640" y="2773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54" name="CustomShape 30"/>
            <p:cNvSpPr/>
            <p:nvPr/>
          </p:nvSpPr>
          <p:spPr>
            <a:xfrm>
              <a:off x="7822800" y="2486160"/>
              <a:ext cx="28296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 dirty="0">
                  <a:solidFill>
                    <a:srgbClr val="40458C"/>
                  </a:solidFill>
                  <a:latin typeface="Times New Roman"/>
                  <a:ea typeface="ＭＳ Ｐゴシック"/>
                </a:rPr>
                <a:t>e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055" name="CustomShape 31"/>
            <p:cNvSpPr/>
            <p:nvPr/>
          </p:nvSpPr>
          <p:spPr>
            <a:xfrm>
              <a:off x="6081840" y="1909800"/>
              <a:ext cx="426240" cy="3949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20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C</a:t>
              </a:r>
              <a:endParaRPr lang="en-US" sz="2000" b="0" strike="noStrike" spc="-1">
                <a:latin typeface="Arial"/>
              </a:endParaRPr>
            </a:p>
          </p:txBody>
        </p:sp>
        <p:sp>
          <p:nvSpPr>
            <p:cNvPr id="1056" name="CustomShape 32"/>
            <p:cNvSpPr/>
            <p:nvPr/>
          </p:nvSpPr>
          <p:spPr>
            <a:xfrm>
              <a:off x="6118200" y="1523880"/>
              <a:ext cx="297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58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F4C1EEF-43ED-4574-8E91-2D49DDC154D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13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059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Cycle Property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060" name="CustomShape 4"/>
          <p:cNvSpPr/>
          <p:nvPr/>
        </p:nvSpPr>
        <p:spPr>
          <a:xfrm>
            <a:off x="838080" y="1523880"/>
            <a:ext cx="3580560" cy="4952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Cycle Property: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 minimum spanning tree of a weighted graph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edge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that is not in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and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be the cycle formed by adding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to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For every edge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C,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40458C"/>
                </a:solidFill>
                <a:latin typeface="Symbol"/>
                <a:ea typeface="ＭＳ Ｐゴシック"/>
              </a:rPr>
              <a:t>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endParaRPr lang="en-US" sz="1800" b="0" strike="noStrike" spc="-1">
              <a:latin typeface="Arial"/>
            </a:endParaRPr>
          </a:p>
          <a:p>
            <a:pPr marL="743040" indent="-285120">
              <a:lnSpc>
                <a:spcPct val="10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Proof: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By contradiction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40458C"/>
                </a:solidFill>
                <a:latin typeface="Symbol"/>
                <a:ea typeface="ＭＳ Ｐゴシック"/>
              </a:rPr>
              <a:t>&gt;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we can get a spanning tree of smaller weight by replacing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with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061" name="Group 5"/>
          <p:cNvGrpSpPr/>
          <p:nvPr/>
        </p:nvGrpSpPr>
        <p:grpSpPr>
          <a:xfrm>
            <a:off x="5181840" y="1447920"/>
            <a:ext cx="3351960" cy="2116800"/>
            <a:chOff x="5181840" y="1447920"/>
            <a:chExt cx="3351960" cy="2116800"/>
          </a:xfrm>
        </p:grpSpPr>
        <p:sp>
          <p:nvSpPr>
            <p:cNvPr id="1062" name="CustomShape 6"/>
            <p:cNvSpPr/>
            <p:nvPr/>
          </p:nvSpPr>
          <p:spPr>
            <a:xfrm>
              <a:off x="5562720" y="18144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3" name="CustomShape 7"/>
            <p:cNvSpPr/>
            <p:nvPr/>
          </p:nvSpPr>
          <p:spPr>
            <a:xfrm>
              <a:off x="7543800" y="15098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4" name="CustomShape 8"/>
            <p:cNvSpPr/>
            <p:nvPr/>
          </p:nvSpPr>
          <p:spPr>
            <a:xfrm>
              <a:off x="6248520" y="24242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5" name="CustomShape 9"/>
            <p:cNvSpPr/>
            <p:nvPr/>
          </p:nvSpPr>
          <p:spPr>
            <a:xfrm>
              <a:off x="5257800" y="31100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6" name="CustomShape 10"/>
            <p:cNvSpPr/>
            <p:nvPr/>
          </p:nvSpPr>
          <p:spPr>
            <a:xfrm>
              <a:off x="8229600" y="22716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7" name="CustomShape 11"/>
            <p:cNvSpPr/>
            <p:nvPr/>
          </p:nvSpPr>
          <p:spPr>
            <a:xfrm>
              <a:off x="7696080" y="295740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8" name="CustomShape 12"/>
            <p:cNvSpPr/>
            <p:nvPr/>
          </p:nvSpPr>
          <p:spPr>
            <a:xfrm>
              <a:off x="5823000" y="2084400"/>
              <a:ext cx="469080" cy="374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69" name="CustomShape 13"/>
            <p:cNvSpPr/>
            <p:nvPr/>
          </p:nvSpPr>
          <p:spPr>
            <a:xfrm flipH="1">
              <a:off x="5517360" y="2693880"/>
              <a:ext cx="7740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0" name="CustomShape 14"/>
            <p:cNvSpPr/>
            <p:nvPr/>
          </p:nvSpPr>
          <p:spPr>
            <a:xfrm flipH="1">
              <a:off x="5409360" y="2084400"/>
              <a:ext cx="196200" cy="1015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1" name="CustomShape 15"/>
            <p:cNvSpPr/>
            <p:nvPr/>
          </p:nvSpPr>
          <p:spPr>
            <a:xfrm>
              <a:off x="6562800" y="2576520"/>
              <a:ext cx="117720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2" name="CustomShape 16"/>
            <p:cNvSpPr/>
            <p:nvPr/>
          </p:nvSpPr>
          <p:spPr>
            <a:xfrm flipV="1">
              <a:off x="5605560" y="3088757"/>
              <a:ext cx="2113920" cy="151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3" name="CustomShape 17"/>
            <p:cNvSpPr/>
            <p:nvPr/>
          </p:nvSpPr>
          <p:spPr>
            <a:xfrm flipV="1">
              <a:off x="5885280" y="1684260"/>
              <a:ext cx="165672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4" name="CustomShape 18"/>
            <p:cNvSpPr/>
            <p:nvPr/>
          </p:nvSpPr>
          <p:spPr>
            <a:xfrm flipV="1">
              <a:off x="6485580" y="1794240"/>
              <a:ext cx="1101780" cy="6436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75" name="CustomShape 19"/>
            <p:cNvSpPr/>
            <p:nvPr/>
          </p:nvSpPr>
          <p:spPr>
            <a:xfrm flipH="1" flipV="1">
              <a:off x="7803360" y="177876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76" name="CustomShape 20"/>
            <p:cNvSpPr/>
            <p:nvPr/>
          </p:nvSpPr>
          <p:spPr>
            <a:xfrm flipV="1">
              <a:off x="7956720" y="2510280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077" name="CustomShape 21"/>
            <p:cNvSpPr/>
            <p:nvPr/>
          </p:nvSpPr>
          <p:spPr>
            <a:xfrm>
              <a:off x="6531480" y="1447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78" name="CustomShape 22"/>
            <p:cNvSpPr/>
            <p:nvPr/>
          </p:nvSpPr>
          <p:spPr>
            <a:xfrm>
              <a:off x="8077680" y="1738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79" name="CustomShape 23"/>
            <p:cNvSpPr/>
            <p:nvPr/>
          </p:nvSpPr>
          <p:spPr>
            <a:xfrm>
              <a:off x="5181840" y="2297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0" name="CustomShape 24"/>
            <p:cNvSpPr/>
            <p:nvPr/>
          </p:nvSpPr>
          <p:spPr>
            <a:xfrm>
              <a:off x="7086960" y="2424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1" name="CustomShape 25"/>
            <p:cNvSpPr/>
            <p:nvPr/>
          </p:nvSpPr>
          <p:spPr>
            <a:xfrm>
              <a:off x="5769360" y="22096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2" name="CustomShape 26"/>
            <p:cNvSpPr/>
            <p:nvPr/>
          </p:nvSpPr>
          <p:spPr>
            <a:xfrm>
              <a:off x="6409080" y="32004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3" name="CustomShape 27"/>
            <p:cNvSpPr/>
            <p:nvPr/>
          </p:nvSpPr>
          <p:spPr>
            <a:xfrm>
              <a:off x="8110800" y="266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084" name="CustomShape 28"/>
            <p:cNvSpPr/>
            <p:nvPr/>
          </p:nvSpPr>
          <p:spPr>
            <a:xfrm>
              <a:off x="7086960" y="20430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5" name="CustomShape 29"/>
            <p:cNvSpPr/>
            <p:nvPr/>
          </p:nvSpPr>
          <p:spPr>
            <a:xfrm>
              <a:off x="5975640" y="2773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086" name="CustomShape 30"/>
            <p:cNvSpPr/>
            <p:nvPr/>
          </p:nvSpPr>
          <p:spPr>
            <a:xfrm>
              <a:off x="7822800" y="2486160"/>
              <a:ext cx="28296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 dirty="0">
                  <a:solidFill>
                    <a:srgbClr val="40458C"/>
                  </a:solidFill>
                  <a:latin typeface="Times New Roman"/>
                  <a:ea typeface="ＭＳ Ｐゴシック"/>
                </a:rPr>
                <a:t>e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087" name="CustomShape 31"/>
            <p:cNvSpPr/>
            <p:nvPr/>
          </p:nvSpPr>
          <p:spPr>
            <a:xfrm>
              <a:off x="6081840" y="1909800"/>
              <a:ext cx="426240" cy="3949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20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C</a:t>
              </a:r>
              <a:endParaRPr lang="en-US" sz="2000" b="0" strike="noStrike" spc="-1">
                <a:latin typeface="Arial"/>
              </a:endParaRPr>
            </a:p>
          </p:txBody>
        </p:sp>
        <p:sp>
          <p:nvSpPr>
            <p:cNvPr id="1088" name="CustomShape 32"/>
            <p:cNvSpPr/>
            <p:nvPr/>
          </p:nvSpPr>
          <p:spPr>
            <a:xfrm>
              <a:off x="6118200" y="1523880"/>
              <a:ext cx="297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089" name="Group 33"/>
          <p:cNvGrpSpPr/>
          <p:nvPr/>
        </p:nvGrpSpPr>
        <p:grpSpPr>
          <a:xfrm>
            <a:off x="5181840" y="4357800"/>
            <a:ext cx="3351960" cy="2116800"/>
            <a:chOff x="5181840" y="4357800"/>
            <a:chExt cx="3351960" cy="2116800"/>
          </a:xfrm>
        </p:grpSpPr>
        <p:sp>
          <p:nvSpPr>
            <p:cNvPr id="1090" name="CustomShape 34"/>
            <p:cNvSpPr/>
            <p:nvPr/>
          </p:nvSpPr>
          <p:spPr>
            <a:xfrm>
              <a:off x="5562720" y="472428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1" name="CustomShape 35"/>
            <p:cNvSpPr/>
            <p:nvPr/>
          </p:nvSpPr>
          <p:spPr>
            <a:xfrm>
              <a:off x="7543800" y="44197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2" name="CustomShape 36"/>
            <p:cNvSpPr/>
            <p:nvPr/>
          </p:nvSpPr>
          <p:spPr>
            <a:xfrm>
              <a:off x="6248520" y="53341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3" name="CustomShape 37"/>
            <p:cNvSpPr/>
            <p:nvPr/>
          </p:nvSpPr>
          <p:spPr>
            <a:xfrm>
              <a:off x="5257800" y="60199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4" name="CustomShape 38"/>
            <p:cNvSpPr/>
            <p:nvPr/>
          </p:nvSpPr>
          <p:spPr>
            <a:xfrm>
              <a:off x="8229600" y="518148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5" name="CustomShape 39"/>
            <p:cNvSpPr/>
            <p:nvPr/>
          </p:nvSpPr>
          <p:spPr>
            <a:xfrm>
              <a:off x="7696080" y="586728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6" name="CustomShape 40"/>
            <p:cNvSpPr/>
            <p:nvPr/>
          </p:nvSpPr>
          <p:spPr>
            <a:xfrm>
              <a:off x="5823000" y="4994280"/>
              <a:ext cx="469080" cy="374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7" name="CustomShape 41"/>
            <p:cNvSpPr/>
            <p:nvPr/>
          </p:nvSpPr>
          <p:spPr>
            <a:xfrm flipH="1">
              <a:off x="5517360" y="5603760"/>
              <a:ext cx="7740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8" name="CustomShape 42"/>
            <p:cNvSpPr/>
            <p:nvPr/>
          </p:nvSpPr>
          <p:spPr>
            <a:xfrm flipH="1">
              <a:off x="5409360" y="4994280"/>
              <a:ext cx="196200" cy="1015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099" name="CustomShape 43"/>
            <p:cNvSpPr/>
            <p:nvPr/>
          </p:nvSpPr>
          <p:spPr>
            <a:xfrm>
              <a:off x="6562800" y="5486400"/>
              <a:ext cx="117720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0" name="CustomShape 44"/>
            <p:cNvSpPr/>
            <p:nvPr/>
          </p:nvSpPr>
          <p:spPr>
            <a:xfrm flipV="1">
              <a:off x="5572080" y="6042060"/>
              <a:ext cx="2113920" cy="151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1" name="CustomShape 45"/>
            <p:cNvSpPr/>
            <p:nvPr/>
          </p:nvSpPr>
          <p:spPr>
            <a:xfrm flipV="1">
              <a:off x="5866457" y="4550357"/>
              <a:ext cx="165672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2" name="CustomShape 46"/>
            <p:cNvSpPr/>
            <p:nvPr/>
          </p:nvSpPr>
          <p:spPr>
            <a:xfrm flipV="1">
              <a:off x="6454800" y="4626900"/>
              <a:ext cx="1078920" cy="678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3" name="CustomShape 47"/>
            <p:cNvSpPr/>
            <p:nvPr/>
          </p:nvSpPr>
          <p:spPr>
            <a:xfrm flipH="1" flipV="1">
              <a:off x="7803360" y="468864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4" name="CustomShape 48"/>
            <p:cNvSpPr/>
            <p:nvPr/>
          </p:nvSpPr>
          <p:spPr>
            <a:xfrm flipV="1">
              <a:off x="7956720" y="5444160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05" name="CustomShape 49"/>
            <p:cNvSpPr/>
            <p:nvPr/>
          </p:nvSpPr>
          <p:spPr>
            <a:xfrm>
              <a:off x="6531480" y="4357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06" name="CustomShape 50"/>
            <p:cNvSpPr/>
            <p:nvPr/>
          </p:nvSpPr>
          <p:spPr>
            <a:xfrm>
              <a:off x="8077680" y="4648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07" name="CustomShape 51"/>
            <p:cNvSpPr/>
            <p:nvPr/>
          </p:nvSpPr>
          <p:spPr>
            <a:xfrm>
              <a:off x="5181840" y="52070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08" name="CustomShape 52"/>
            <p:cNvSpPr/>
            <p:nvPr/>
          </p:nvSpPr>
          <p:spPr>
            <a:xfrm>
              <a:off x="7086960" y="5334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09" name="CustomShape 53"/>
            <p:cNvSpPr/>
            <p:nvPr/>
          </p:nvSpPr>
          <p:spPr>
            <a:xfrm>
              <a:off x="5769360" y="5119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0" name="CustomShape 54"/>
            <p:cNvSpPr/>
            <p:nvPr/>
          </p:nvSpPr>
          <p:spPr>
            <a:xfrm>
              <a:off x="6409080" y="6110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1" name="CustomShape 55"/>
            <p:cNvSpPr/>
            <p:nvPr/>
          </p:nvSpPr>
          <p:spPr>
            <a:xfrm>
              <a:off x="8110800" y="5572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2" name="CustomShape 56"/>
            <p:cNvSpPr/>
            <p:nvPr/>
          </p:nvSpPr>
          <p:spPr>
            <a:xfrm>
              <a:off x="7086960" y="4952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3" name="CustomShape 57"/>
            <p:cNvSpPr/>
            <p:nvPr/>
          </p:nvSpPr>
          <p:spPr>
            <a:xfrm>
              <a:off x="5975640" y="5683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4" name="CustomShape 58"/>
            <p:cNvSpPr/>
            <p:nvPr/>
          </p:nvSpPr>
          <p:spPr>
            <a:xfrm>
              <a:off x="6019920" y="4830840"/>
              <a:ext cx="426240" cy="3949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20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C</a:t>
              </a:r>
              <a:endParaRPr lang="en-US" sz="2000" b="0" strike="noStrike" spc="-1">
                <a:latin typeface="Arial"/>
              </a:endParaRPr>
            </a:p>
          </p:txBody>
        </p:sp>
        <p:sp>
          <p:nvSpPr>
            <p:cNvPr id="1115" name="CustomShape 59"/>
            <p:cNvSpPr/>
            <p:nvPr/>
          </p:nvSpPr>
          <p:spPr>
            <a:xfrm>
              <a:off x="7819560" y="5405400"/>
              <a:ext cx="28296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>
                  <a:solidFill>
                    <a:srgbClr val="BE2D00"/>
                  </a:solidFill>
                  <a:latin typeface="Times New Roman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116" name="CustomShape 60"/>
            <p:cNvSpPr/>
            <p:nvPr/>
          </p:nvSpPr>
          <p:spPr>
            <a:xfrm>
              <a:off x="6114960" y="4443480"/>
              <a:ext cx="297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i="1" strike="noStrike" spc="-1">
                  <a:solidFill>
                    <a:srgbClr val="40458C"/>
                  </a:solidFill>
                  <a:latin typeface="Times New Roman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</p:grpSp>
      <p:sp>
        <p:nvSpPr>
          <p:cNvPr id="1117" name="CustomShape 61"/>
          <p:cNvSpPr/>
          <p:nvPr/>
        </p:nvSpPr>
        <p:spPr>
          <a:xfrm>
            <a:off x="5772240" y="3792600"/>
            <a:ext cx="367560" cy="456480"/>
          </a:xfrm>
          <a:prstGeom prst="downArrow">
            <a:avLst>
              <a:gd name="adj1" fmla="val 50000"/>
              <a:gd name="adj2" fmla="val 31034"/>
            </a:avLst>
          </a:prstGeom>
          <a:solidFill>
            <a:srgbClr val="DDDDDD"/>
          </a:solidFill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18" name="CustomShape 62"/>
          <p:cNvSpPr/>
          <p:nvPr/>
        </p:nvSpPr>
        <p:spPr>
          <a:xfrm>
            <a:off x="6093360" y="3499560"/>
            <a:ext cx="290448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Replacing </a:t>
            </a:r>
            <a:r>
              <a:rPr lang="en-US" sz="1800" b="1" i="1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 with </a:t>
            </a:r>
            <a:r>
              <a:rPr lang="en-US" sz="1800" b="1" i="1" strike="noStrike" spc="-1" dirty="0">
                <a:solidFill>
                  <a:srgbClr val="40458C"/>
                </a:solidFill>
                <a:latin typeface="Times New Roman"/>
                <a:ea typeface="ＭＳ Ｐゴシック"/>
              </a:rPr>
              <a:t>e </a:t>
            </a:r>
            <a:r>
              <a:rPr lang="en-US" sz="1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yields</a:t>
            </a:r>
            <a:br>
              <a:rPr dirty="0"/>
            </a:br>
            <a:r>
              <a:rPr lang="en-US" sz="18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a better spanning tree 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120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910AA60C-6083-40B6-A451-32CCDA22F7CE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14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121" name="CustomShape 3"/>
          <p:cNvSpPr/>
          <p:nvPr/>
        </p:nvSpPr>
        <p:spPr>
          <a:xfrm>
            <a:off x="7572240" y="1219320"/>
            <a:ext cx="1250280" cy="2133000"/>
          </a:xfrm>
          <a:custGeom>
            <a:avLst/>
            <a:gdLst/>
            <a:ahLst/>
            <a:cxnLst/>
            <a:rect l="l" t="t" r="r" b="b"/>
            <a:pathLst>
              <a:path w="788" h="1344">
                <a:moveTo>
                  <a:pt x="12" y="747"/>
                </a:moveTo>
                <a:cubicBezTo>
                  <a:pt x="24" y="891"/>
                  <a:pt x="149" y="1218"/>
                  <a:pt x="246" y="1281"/>
                </a:cubicBezTo>
                <a:cubicBezTo>
                  <a:pt x="343" y="1344"/>
                  <a:pt x="504" y="1232"/>
                  <a:pt x="594" y="1125"/>
                </a:cubicBezTo>
                <a:cubicBezTo>
                  <a:pt x="684" y="1018"/>
                  <a:pt x="784" y="780"/>
                  <a:pt x="786" y="636"/>
                </a:cubicBezTo>
                <a:cubicBezTo>
                  <a:pt x="788" y="492"/>
                  <a:pt x="712" y="353"/>
                  <a:pt x="606" y="261"/>
                </a:cubicBezTo>
                <a:cubicBezTo>
                  <a:pt x="500" y="169"/>
                  <a:pt x="249" y="0"/>
                  <a:pt x="150" y="81"/>
                </a:cubicBezTo>
                <a:cubicBezTo>
                  <a:pt x="51" y="162"/>
                  <a:pt x="0" y="603"/>
                  <a:pt x="12" y="74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2" name="CustomShape 4"/>
          <p:cNvSpPr/>
          <p:nvPr/>
        </p:nvSpPr>
        <p:spPr>
          <a:xfrm>
            <a:off x="5281560" y="1592280"/>
            <a:ext cx="1685160" cy="1910520"/>
          </a:xfrm>
          <a:custGeom>
            <a:avLst/>
            <a:gdLst/>
            <a:ahLst/>
            <a:cxnLst/>
            <a:rect l="l" t="t" r="r" b="b"/>
            <a:pathLst>
              <a:path w="1062" h="1204">
                <a:moveTo>
                  <a:pt x="33" y="533"/>
                </a:moveTo>
                <a:cubicBezTo>
                  <a:pt x="0" y="730"/>
                  <a:pt x="17" y="1182"/>
                  <a:pt x="183" y="1193"/>
                </a:cubicBezTo>
                <a:cubicBezTo>
                  <a:pt x="349" y="1204"/>
                  <a:pt x="996" y="796"/>
                  <a:pt x="1029" y="599"/>
                </a:cubicBezTo>
                <a:cubicBezTo>
                  <a:pt x="1062" y="402"/>
                  <a:pt x="547" y="22"/>
                  <a:pt x="381" y="11"/>
                </a:cubicBezTo>
                <a:cubicBezTo>
                  <a:pt x="215" y="0"/>
                  <a:pt x="66" y="336"/>
                  <a:pt x="33" y="53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3" name="CustomShape 5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Partition Property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124" name="CustomShape 6"/>
          <p:cNvSpPr/>
          <p:nvPr/>
        </p:nvSpPr>
        <p:spPr>
          <a:xfrm>
            <a:off x="685800" y="1600200"/>
            <a:ext cx="4723560" cy="487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Partition Property: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Consider a partition of the vertices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into subsets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and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edge of minimum weight across the partition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There is a minimum spanning tree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containing edge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25" name="CustomShape 7"/>
          <p:cNvSpPr/>
          <p:nvPr/>
        </p:nvSpPr>
        <p:spPr>
          <a:xfrm>
            <a:off x="5791320" y="172404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6" name="CustomShape 8"/>
          <p:cNvSpPr/>
          <p:nvPr/>
        </p:nvSpPr>
        <p:spPr>
          <a:xfrm>
            <a:off x="7772400" y="14191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7" name="CustomShape 9"/>
          <p:cNvSpPr/>
          <p:nvPr/>
        </p:nvSpPr>
        <p:spPr>
          <a:xfrm>
            <a:off x="6477120" y="23335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8" name="CustomShape 10"/>
          <p:cNvSpPr/>
          <p:nvPr/>
        </p:nvSpPr>
        <p:spPr>
          <a:xfrm>
            <a:off x="5486400" y="30193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9" name="CustomShape 11"/>
          <p:cNvSpPr/>
          <p:nvPr/>
        </p:nvSpPr>
        <p:spPr>
          <a:xfrm>
            <a:off x="8458200" y="21812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0" name="CustomShape 12"/>
          <p:cNvSpPr/>
          <p:nvPr/>
        </p:nvSpPr>
        <p:spPr>
          <a:xfrm>
            <a:off x="7924680" y="286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1" name="CustomShape 13"/>
          <p:cNvSpPr/>
          <p:nvPr/>
        </p:nvSpPr>
        <p:spPr>
          <a:xfrm>
            <a:off x="6051600" y="199404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2" name="CustomShape 14"/>
          <p:cNvSpPr/>
          <p:nvPr/>
        </p:nvSpPr>
        <p:spPr>
          <a:xfrm flipH="1">
            <a:off x="5745960" y="2603520"/>
            <a:ext cx="7740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3" name="CustomShape 15"/>
          <p:cNvSpPr/>
          <p:nvPr/>
        </p:nvSpPr>
        <p:spPr>
          <a:xfrm flipH="1">
            <a:off x="5637960" y="1994040"/>
            <a:ext cx="196200" cy="101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4" name="CustomShape 16"/>
          <p:cNvSpPr/>
          <p:nvPr/>
        </p:nvSpPr>
        <p:spPr>
          <a:xfrm>
            <a:off x="6791400" y="248616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5" name="CustomShape 17"/>
          <p:cNvSpPr/>
          <p:nvPr/>
        </p:nvSpPr>
        <p:spPr>
          <a:xfrm flipV="1">
            <a:off x="5800680" y="3018600"/>
            <a:ext cx="211392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6" name="CustomShape 18"/>
          <p:cNvSpPr/>
          <p:nvPr/>
        </p:nvSpPr>
        <p:spPr>
          <a:xfrm flipV="1">
            <a:off x="6105600" y="157104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7" name="CustomShape 19"/>
          <p:cNvSpPr/>
          <p:nvPr/>
        </p:nvSpPr>
        <p:spPr>
          <a:xfrm flipV="1">
            <a:off x="6737400" y="168840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8" name="CustomShape 20"/>
          <p:cNvSpPr/>
          <p:nvPr/>
        </p:nvSpPr>
        <p:spPr>
          <a:xfrm flipH="1" flipV="1">
            <a:off x="8031960" y="168840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39" name="CustomShape 21"/>
          <p:cNvSpPr/>
          <p:nvPr/>
        </p:nvSpPr>
        <p:spPr>
          <a:xfrm flipV="1">
            <a:off x="8185320" y="245052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40" name="CustomShape 22"/>
          <p:cNvSpPr/>
          <p:nvPr/>
        </p:nvSpPr>
        <p:spPr>
          <a:xfrm>
            <a:off x="6760080" y="1357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1" name="CustomShape 23"/>
          <p:cNvSpPr/>
          <p:nvPr/>
        </p:nvSpPr>
        <p:spPr>
          <a:xfrm>
            <a:off x="8306280" y="1647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2" name="CustomShape 24"/>
          <p:cNvSpPr/>
          <p:nvPr/>
        </p:nvSpPr>
        <p:spPr>
          <a:xfrm>
            <a:off x="5410440" y="2206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3" name="CustomShape 25"/>
          <p:cNvSpPr/>
          <p:nvPr/>
        </p:nvSpPr>
        <p:spPr>
          <a:xfrm>
            <a:off x="7315560" y="2333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4" name="CustomShape 26"/>
          <p:cNvSpPr/>
          <p:nvPr/>
        </p:nvSpPr>
        <p:spPr>
          <a:xfrm>
            <a:off x="5997960" y="21193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5" name="CustomShape 27"/>
          <p:cNvSpPr/>
          <p:nvPr/>
        </p:nvSpPr>
        <p:spPr>
          <a:xfrm>
            <a:off x="6638040" y="3110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6" name="CustomShape 28"/>
          <p:cNvSpPr/>
          <p:nvPr/>
        </p:nvSpPr>
        <p:spPr>
          <a:xfrm>
            <a:off x="8298360" y="2666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7" name="CustomShape 29"/>
          <p:cNvSpPr/>
          <p:nvPr/>
        </p:nvSpPr>
        <p:spPr>
          <a:xfrm>
            <a:off x="7315560" y="1952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8" name="CustomShape 30"/>
          <p:cNvSpPr/>
          <p:nvPr/>
        </p:nvSpPr>
        <p:spPr>
          <a:xfrm>
            <a:off x="6204240" y="2682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49" name="CustomShape 31"/>
          <p:cNvSpPr/>
          <p:nvPr/>
        </p:nvSpPr>
        <p:spPr>
          <a:xfrm>
            <a:off x="7078320" y="2762280"/>
            <a:ext cx="28296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50" name="CustomShape 32"/>
          <p:cNvSpPr/>
          <p:nvPr/>
        </p:nvSpPr>
        <p:spPr>
          <a:xfrm>
            <a:off x="6346800" y="1433520"/>
            <a:ext cx="297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51" name="CustomShape 33"/>
          <p:cNvSpPr/>
          <p:nvPr/>
        </p:nvSpPr>
        <p:spPr>
          <a:xfrm>
            <a:off x="5715000" y="12193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52" name="CustomShape 34"/>
          <p:cNvSpPr/>
          <p:nvPr/>
        </p:nvSpPr>
        <p:spPr>
          <a:xfrm>
            <a:off x="8305920" y="12193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15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768B4557-E709-49EE-96E4-96B3C682EBFD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15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155" name="CustomShape 3"/>
          <p:cNvSpPr/>
          <p:nvPr/>
        </p:nvSpPr>
        <p:spPr>
          <a:xfrm>
            <a:off x="7548480" y="4191120"/>
            <a:ext cx="1293120" cy="2133000"/>
          </a:xfrm>
          <a:custGeom>
            <a:avLst/>
            <a:gdLst/>
            <a:ahLst/>
            <a:cxnLst/>
            <a:rect l="l" t="t" r="r" b="b"/>
            <a:pathLst>
              <a:path w="815" h="1344">
                <a:moveTo>
                  <a:pt x="12" y="747"/>
                </a:moveTo>
                <a:cubicBezTo>
                  <a:pt x="24" y="891"/>
                  <a:pt x="149" y="1218"/>
                  <a:pt x="246" y="1281"/>
                </a:cubicBezTo>
                <a:cubicBezTo>
                  <a:pt x="343" y="1344"/>
                  <a:pt x="500" y="1222"/>
                  <a:pt x="594" y="1125"/>
                </a:cubicBezTo>
                <a:cubicBezTo>
                  <a:pt x="688" y="1028"/>
                  <a:pt x="811" y="840"/>
                  <a:pt x="813" y="696"/>
                </a:cubicBezTo>
                <a:cubicBezTo>
                  <a:pt x="815" y="552"/>
                  <a:pt x="716" y="363"/>
                  <a:pt x="606" y="261"/>
                </a:cubicBezTo>
                <a:cubicBezTo>
                  <a:pt x="496" y="159"/>
                  <a:pt x="249" y="0"/>
                  <a:pt x="150" y="81"/>
                </a:cubicBezTo>
                <a:cubicBezTo>
                  <a:pt x="51" y="162"/>
                  <a:pt x="0" y="603"/>
                  <a:pt x="12" y="74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6" name="CustomShape 4"/>
          <p:cNvSpPr/>
          <p:nvPr/>
        </p:nvSpPr>
        <p:spPr>
          <a:xfrm>
            <a:off x="5257800" y="4564080"/>
            <a:ext cx="1685160" cy="1910520"/>
          </a:xfrm>
          <a:custGeom>
            <a:avLst/>
            <a:gdLst/>
            <a:ahLst/>
            <a:cxnLst/>
            <a:rect l="l" t="t" r="r" b="b"/>
            <a:pathLst>
              <a:path w="1062" h="1204">
                <a:moveTo>
                  <a:pt x="33" y="533"/>
                </a:moveTo>
                <a:cubicBezTo>
                  <a:pt x="0" y="730"/>
                  <a:pt x="17" y="1182"/>
                  <a:pt x="183" y="1193"/>
                </a:cubicBezTo>
                <a:cubicBezTo>
                  <a:pt x="349" y="1204"/>
                  <a:pt x="996" y="796"/>
                  <a:pt x="1029" y="599"/>
                </a:cubicBezTo>
                <a:cubicBezTo>
                  <a:pt x="1062" y="402"/>
                  <a:pt x="547" y="22"/>
                  <a:pt x="381" y="11"/>
                </a:cubicBezTo>
                <a:cubicBezTo>
                  <a:pt x="215" y="0"/>
                  <a:pt x="66" y="336"/>
                  <a:pt x="33" y="53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7" name="CustomShape 5"/>
          <p:cNvSpPr/>
          <p:nvPr/>
        </p:nvSpPr>
        <p:spPr>
          <a:xfrm>
            <a:off x="5691240" y="41911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58" name="CustomShape 6"/>
          <p:cNvSpPr/>
          <p:nvPr/>
        </p:nvSpPr>
        <p:spPr>
          <a:xfrm>
            <a:off x="8282160" y="41911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59" name="CustomShape 7"/>
          <p:cNvSpPr/>
          <p:nvPr/>
        </p:nvSpPr>
        <p:spPr>
          <a:xfrm>
            <a:off x="7572240" y="1219320"/>
            <a:ext cx="1250280" cy="2133000"/>
          </a:xfrm>
          <a:custGeom>
            <a:avLst/>
            <a:gdLst/>
            <a:ahLst/>
            <a:cxnLst/>
            <a:rect l="l" t="t" r="r" b="b"/>
            <a:pathLst>
              <a:path w="788" h="1344">
                <a:moveTo>
                  <a:pt x="12" y="747"/>
                </a:moveTo>
                <a:cubicBezTo>
                  <a:pt x="24" y="891"/>
                  <a:pt x="149" y="1218"/>
                  <a:pt x="246" y="1281"/>
                </a:cubicBezTo>
                <a:cubicBezTo>
                  <a:pt x="343" y="1344"/>
                  <a:pt x="504" y="1232"/>
                  <a:pt x="594" y="1125"/>
                </a:cubicBezTo>
                <a:cubicBezTo>
                  <a:pt x="684" y="1018"/>
                  <a:pt x="784" y="780"/>
                  <a:pt x="786" y="636"/>
                </a:cubicBezTo>
                <a:cubicBezTo>
                  <a:pt x="788" y="492"/>
                  <a:pt x="712" y="353"/>
                  <a:pt x="606" y="261"/>
                </a:cubicBezTo>
                <a:cubicBezTo>
                  <a:pt x="500" y="169"/>
                  <a:pt x="249" y="0"/>
                  <a:pt x="150" y="81"/>
                </a:cubicBezTo>
                <a:cubicBezTo>
                  <a:pt x="51" y="162"/>
                  <a:pt x="0" y="603"/>
                  <a:pt x="12" y="74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0" name="CustomShape 8"/>
          <p:cNvSpPr/>
          <p:nvPr/>
        </p:nvSpPr>
        <p:spPr>
          <a:xfrm>
            <a:off x="5281560" y="1592280"/>
            <a:ext cx="1685160" cy="1910520"/>
          </a:xfrm>
          <a:custGeom>
            <a:avLst/>
            <a:gdLst/>
            <a:ahLst/>
            <a:cxnLst/>
            <a:rect l="l" t="t" r="r" b="b"/>
            <a:pathLst>
              <a:path w="1062" h="1204">
                <a:moveTo>
                  <a:pt x="33" y="533"/>
                </a:moveTo>
                <a:cubicBezTo>
                  <a:pt x="0" y="730"/>
                  <a:pt x="17" y="1182"/>
                  <a:pt x="183" y="1193"/>
                </a:cubicBezTo>
                <a:cubicBezTo>
                  <a:pt x="349" y="1204"/>
                  <a:pt x="996" y="796"/>
                  <a:pt x="1029" y="599"/>
                </a:cubicBezTo>
                <a:cubicBezTo>
                  <a:pt x="1062" y="402"/>
                  <a:pt x="547" y="22"/>
                  <a:pt x="381" y="11"/>
                </a:cubicBezTo>
                <a:cubicBezTo>
                  <a:pt x="215" y="0"/>
                  <a:pt x="66" y="336"/>
                  <a:pt x="33" y="53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1" name="CustomShape 9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Partition Property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162" name="CustomShape 10"/>
          <p:cNvSpPr/>
          <p:nvPr/>
        </p:nvSpPr>
        <p:spPr>
          <a:xfrm>
            <a:off x="685800" y="1600200"/>
            <a:ext cx="4723560" cy="4876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Partition Property: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Consider a partition of the vertices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into subsets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and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edge of minimum weight across the partition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There is a minimum spanning tree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containing edge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  <a:p>
            <a:pPr marL="743040" indent="-285120">
              <a:lnSpc>
                <a:spcPct val="90000"/>
              </a:lnSpc>
              <a:spcBef>
                <a:spcPts val="360"/>
              </a:spcBef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Proof: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Let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MST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does not contain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e,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consider the cycle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formed by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with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T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and let 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be an edge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C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across the partition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By the cycle property,</a:t>
            </a:r>
            <a:br/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		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40458C"/>
                </a:solidFill>
                <a:latin typeface="Symbol"/>
                <a:ea typeface="ＭＳ Ｐゴシック"/>
              </a:rPr>
              <a:t>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Thus,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40458C"/>
                </a:solidFill>
                <a:latin typeface="Symbol"/>
                <a:ea typeface="ＭＳ Ｐゴシック"/>
              </a:rPr>
              <a:t>=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weight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We obtain another MST by replacing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 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with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63" name="CustomShape 11"/>
          <p:cNvSpPr/>
          <p:nvPr/>
        </p:nvSpPr>
        <p:spPr>
          <a:xfrm>
            <a:off x="5791320" y="172404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4" name="CustomShape 12"/>
          <p:cNvSpPr/>
          <p:nvPr/>
        </p:nvSpPr>
        <p:spPr>
          <a:xfrm>
            <a:off x="7772400" y="14191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5" name="CustomShape 13"/>
          <p:cNvSpPr/>
          <p:nvPr/>
        </p:nvSpPr>
        <p:spPr>
          <a:xfrm>
            <a:off x="6477120" y="23335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6" name="CustomShape 14"/>
          <p:cNvSpPr/>
          <p:nvPr/>
        </p:nvSpPr>
        <p:spPr>
          <a:xfrm>
            <a:off x="5486400" y="30193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7" name="CustomShape 15"/>
          <p:cNvSpPr/>
          <p:nvPr/>
        </p:nvSpPr>
        <p:spPr>
          <a:xfrm>
            <a:off x="8458200" y="21812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8" name="CustomShape 16"/>
          <p:cNvSpPr/>
          <p:nvPr/>
        </p:nvSpPr>
        <p:spPr>
          <a:xfrm>
            <a:off x="7924680" y="286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69" name="CustomShape 17"/>
          <p:cNvSpPr/>
          <p:nvPr/>
        </p:nvSpPr>
        <p:spPr>
          <a:xfrm>
            <a:off x="6051600" y="199404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0" name="CustomShape 18"/>
          <p:cNvSpPr/>
          <p:nvPr/>
        </p:nvSpPr>
        <p:spPr>
          <a:xfrm flipH="1">
            <a:off x="5745960" y="2603520"/>
            <a:ext cx="7740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1" name="CustomShape 19"/>
          <p:cNvSpPr/>
          <p:nvPr/>
        </p:nvSpPr>
        <p:spPr>
          <a:xfrm flipH="1">
            <a:off x="5637960" y="1994040"/>
            <a:ext cx="196200" cy="101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2" name="CustomShape 20"/>
          <p:cNvSpPr/>
          <p:nvPr/>
        </p:nvSpPr>
        <p:spPr>
          <a:xfrm>
            <a:off x="6791400" y="248616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3" name="CustomShape 21"/>
          <p:cNvSpPr/>
          <p:nvPr/>
        </p:nvSpPr>
        <p:spPr>
          <a:xfrm flipV="1">
            <a:off x="5800680" y="3018600"/>
            <a:ext cx="211392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4" name="CustomShape 22"/>
          <p:cNvSpPr/>
          <p:nvPr/>
        </p:nvSpPr>
        <p:spPr>
          <a:xfrm flipV="1">
            <a:off x="6105600" y="157104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5" name="CustomShape 23"/>
          <p:cNvSpPr/>
          <p:nvPr/>
        </p:nvSpPr>
        <p:spPr>
          <a:xfrm flipV="1">
            <a:off x="6737400" y="168840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6" name="CustomShape 24"/>
          <p:cNvSpPr/>
          <p:nvPr/>
        </p:nvSpPr>
        <p:spPr>
          <a:xfrm flipH="1" flipV="1">
            <a:off x="8031960" y="168840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7" name="CustomShape 25"/>
          <p:cNvSpPr/>
          <p:nvPr/>
        </p:nvSpPr>
        <p:spPr>
          <a:xfrm flipV="1">
            <a:off x="8185320" y="245052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8" name="CustomShape 26"/>
          <p:cNvSpPr/>
          <p:nvPr/>
        </p:nvSpPr>
        <p:spPr>
          <a:xfrm>
            <a:off x="6760080" y="1357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79" name="CustomShape 27"/>
          <p:cNvSpPr/>
          <p:nvPr/>
        </p:nvSpPr>
        <p:spPr>
          <a:xfrm>
            <a:off x="8306280" y="1647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0" name="CustomShape 28"/>
          <p:cNvSpPr/>
          <p:nvPr/>
        </p:nvSpPr>
        <p:spPr>
          <a:xfrm>
            <a:off x="5410440" y="2206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1" name="CustomShape 29"/>
          <p:cNvSpPr/>
          <p:nvPr/>
        </p:nvSpPr>
        <p:spPr>
          <a:xfrm>
            <a:off x="7315560" y="2333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2" name="CustomShape 30"/>
          <p:cNvSpPr/>
          <p:nvPr/>
        </p:nvSpPr>
        <p:spPr>
          <a:xfrm>
            <a:off x="5997960" y="21193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3" name="CustomShape 31"/>
          <p:cNvSpPr/>
          <p:nvPr/>
        </p:nvSpPr>
        <p:spPr>
          <a:xfrm>
            <a:off x="6638040" y="3110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4" name="CustomShape 32"/>
          <p:cNvSpPr/>
          <p:nvPr/>
        </p:nvSpPr>
        <p:spPr>
          <a:xfrm>
            <a:off x="8298360" y="2666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5" name="CustomShape 33"/>
          <p:cNvSpPr/>
          <p:nvPr/>
        </p:nvSpPr>
        <p:spPr>
          <a:xfrm>
            <a:off x="7315560" y="1952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6" name="CustomShape 34"/>
          <p:cNvSpPr/>
          <p:nvPr/>
        </p:nvSpPr>
        <p:spPr>
          <a:xfrm>
            <a:off x="6204240" y="2682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7" name="CustomShape 35"/>
          <p:cNvSpPr/>
          <p:nvPr/>
        </p:nvSpPr>
        <p:spPr>
          <a:xfrm>
            <a:off x="7078320" y="2762280"/>
            <a:ext cx="28296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8" name="CustomShape 36"/>
          <p:cNvSpPr/>
          <p:nvPr/>
        </p:nvSpPr>
        <p:spPr>
          <a:xfrm>
            <a:off x="6346800" y="1433520"/>
            <a:ext cx="297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89" name="CustomShape 37"/>
          <p:cNvSpPr/>
          <p:nvPr/>
        </p:nvSpPr>
        <p:spPr>
          <a:xfrm>
            <a:off x="5956200" y="3657600"/>
            <a:ext cx="367560" cy="456480"/>
          </a:xfrm>
          <a:prstGeom prst="downArrow">
            <a:avLst>
              <a:gd name="adj1" fmla="val 50000"/>
              <a:gd name="adj2" fmla="val 31034"/>
            </a:avLst>
          </a:prstGeom>
          <a:solidFill>
            <a:srgbClr val="DDDDDD"/>
          </a:solidFill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0" name="CustomShape 38"/>
          <p:cNvSpPr/>
          <p:nvPr/>
        </p:nvSpPr>
        <p:spPr>
          <a:xfrm>
            <a:off x="5791320" y="471024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1" name="CustomShape 39"/>
          <p:cNvSpPr/>
          <p:nvPr/>
        </p:nvSpPr>
        <p:spPr>
          <a:xfrm>
            <a:off x="7772400" y="44053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2" name="CustomShape 40"/>
          <p:cNvSpPr/>
          <p:nvPr/>
        </p:nvSpPr>
        <p:spPr>
          <a:xfrm>
            <a:off x="6477120" y="53197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3" name="CustomShape 41"/>
          <p:cNvSpPr/>
          <p:nvPr/>
        </p:nvSpPr>
        <p:spPr>
          <a:xfrm>
            <a:off x="5486400" y="6005520"/>
            <a:ext cx="304200" cy="30420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4" name="CustomShape 42"/>
          <p:cNvSpPr/>
          <p:nvPr/>
        </p:nvSpPr>
        <p:spPr>
          <a:xfrm>
            <a:off x="8458200" y="51674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5" name="CustomShape 43"/>
          <p:cNvSpPr/>
          <p:nvPr/>
        </p:nvSpPr>
        <p:spPr>
          <a:xfrm>
            <a:off x="7924680" y="58532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6" name="CustomShape 44"/>
          <p:cNvSpPr/>
          <p:nvPr/>
        </p:nvSpPr>
        <p:spPr>
          <a:xfrm>
            <a:off x="6051600" y="497988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7" name="CustomShape 45"/>
          <p:cNvSpPr/>
          <p:nvPr/>
        </p:nvSpPr>
        <p:spPr>
          <a:xfrm flipH="1">
            <a:off x="5745960" y="5589720"/>
            <a:ext cx="7740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8" name="CustomShape 46"/>
          <p:cNvSpPr/>
          <p:nvPr/>
        </p:nvSpPr>
        <p:spPr>
          <a:xfrm flipH="1">
            <a:off x="5637960" y="4979880"/>
            <a:ext cx="196200" cy="101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9" name="CustomShape 47"/>
          <p:cNvSpPr/>
          <p:nvPr/>
        </p:nvSpPr>
        <p:spPr>
          <a:xfrm>
            <a:off x="6791400" y="547200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0" name="CustomShape 48"/>
          <p:cNvSpPr/>
          <p:nvPr/>
        </p:nvSpPr>
        <p:spPr>
          <a:xfrm flipV="1">
            <a:off x="5800680" y="6004800"/>
            <a:ext cx="211392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1" name="CustomShape 49"/>
          <p:cNvSpPr/>
          <p:nvPr/>
        </p:nvSpPr>
        <p:spPr>
          <a:xfrm flipV="1">
            <a:off x="6105600" y="455688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2" name="CustomShape 50"/>
          <p:cNvSpPr/>
          <p:nvPr/>
        </p:nvSpPr>
        <p:spPr>
          <a:xfrm flipV="1">
            <a:off x="6737400" y="467460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3" name="CustomShape 51"/>
          <p:cNvSpPr/>
          <p:nvPr/>
        </p:nvSpPr>
        <p:spPr>
          <a:xfrm flipH="1" flipV="1">
            <a:off x="8031960" y="467460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4" name="CustomShape 52"/>
          <p:cNvSpPr/>
          <p:nvPr/>
        </p:nvSpPr>
        <p:spPr>
          <a:xfrm flipV="1">
            <a:off x="8185320" y="543636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05" name="CustomShape 53"/>
          <p:cNvSpPr/>
          <p:nvPr/>
        </p:nvSpPr>
        <p:spPr>
          <a:xfrm>
            <a:off x="6760080" y="43434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06" name="CustomShape 54"/>
          <p:cNvSpPr/>
          <p:nvPr/>
        </p:nvSpPr>
        <p:spPr>
          <a:xfrm>
            <a:off x="8306280" y="4633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07" name="CustomShape 55"/>
          <p:cNvSpPr/>
          <p:nvPr/>
        </p:nvSpPr>
        <p:spPr>
          <a:xfrm>
            <a:off x="5410440" y="5192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08" name="CustomShape 56"/>
          <p:cNvSpPr/>
          <p:nvPr/>
        </p:nvSpPr>
        <p:spPr>
          <a:xfrm>
            <a:off x="7315560" y="5319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09" name="CustomShape 57"/>
          <p:cNvSpPr/>
          <p:nvPr/>
        </p:nvSpPr>
        <p:spPr>
          <a:xfrm>
            <a:off x="5997960" y="5105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0" name="CustomShape 58"/>
          <p:cNvSpPr/>
          <p:nvPr/>
        </p:nvSpPr>
        <p:spPr>
          <a:xfrm>
            <a:off x="6638040" y="6095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1" name="CustomShape 59"/>
          <p:cNvSpPr/>
          <p:nvPr/>
        </p:nvSpPr>
        <p:spPr>
          <a:xfrm>
            <a:off x="8298360" y="5653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2" name="CustomShape 60"/>
          <p:cNvSpPr/>
          <p:nvPr/>
        </p:nvSpPr>
        <p:spPr>
          <a:xfrm>
            <a:off x="7315560" y="4938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3" name="CustomShape 61"/>
          <p:cNvSpPr/>
          <p:nvPr/>
        </p:nvSpPr>
        <p:spPr>
          <a:xfrm>
            <a:off x="6204240" y="5668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4" name="CustomShape 62"/>
          <p:cNvSpPr/>
          <p:nvPr/>
        </p:nvSpPr>
        <p:spPr>
          <a:xfrm>
            <a:off x="7078320" y="5748480"/>
            <a:ext cx="28296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5" name="CustomShape 63"/>
          <p:cNvSpPr/>
          <p:nvPr/>
        </p:nvSpPr>
        <p:spPr>
          <a:xfrm>
            <a:off x="6346800" y="4419720"/>
            <a:ext cx="297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6" name="CustomShape 64"/>
          <p:cNvSpPr/>
          <p:nvPr/>
        </p:nvSpPr>
        <p:spPr>
          <a:xfrm>
            <a:off x="6086520" y="3505320"/>
            <a:ext cx="2904480" cy="63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Replacing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f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with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e 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yields</a:t>
            </a:r>
            <a:br/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another MST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7" name="CustomShape 65"/>
          <p:cNvSpPr/>
          <p:nvPr/>
        </p:nvSpPr>
        <p:spPr>
          <a:xfrm>
            <a:off x="5715000" y="12193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18" name="CustomShape 66"/>
          <p:cNvSpPr/>
          <p:nvPr/>
        </p:nvSpPr>
        <p:spPr>
          <a:xfrm>
            <a:off x="8305920" y="1219320"/>
            <a:ext cx="3168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9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Kruskal’s Approach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20" name="CustomShape 2"/>
          <p:cNvSpPr/>
          <p:nvPr/>
        </p:nvSpPr>
        <p:spPr>
          <a:xfrm>
            <a:off x="609480" y="1622520"/>
            <a:ext cx="7923960" cy="4777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Maintain a partition of the vertices into clusters(clouds)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Initially, single-vertex clusters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Keep an MST for each cluster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Merge “closest” clusters and their MSTs</a:t>
            </a:r>
            <a:endParaRPr lang="en-US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 priority queue stores the edges outside clusters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Key: weight;  Element: edge</a:t>
            </a:r>
            <a:endParaRPr lang="en-US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At the end of the algorithm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One cluster and one MST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221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22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5F75F96-7C82-476A-9750-F3CD384B03C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16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2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86139259-3808-4B60-BBD6-5105F449F522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17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225" name="CustomShape 3"/>
          <p:cNvSpPr/>
          <p:nvPr/>
        </p:nvSpPr>
        <p:spPr>
          <a:xfrm>
            <a:off x="3019320" y="281772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6" name="CustomShape 4"/>
          <p:cNvSpPr/>
          <p:nvPr/>
        </p:nvSpPr>
        <p:spPr>
          <a:xfrm>
            <a:off x="3619440" y="22590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7" name="CustomShape 5"/>
          <p:cNvSpPr/>
          <p:nvPr/>
        </p:nvSpPr>
        <p:spPr>
          <a:xfrm>
            <a:off x="2968560" y="149688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8" name="CustomShape 6"/>
          <p:cNvSpPr/>
          <p:nvPr/>
        </p:nvSpPr>
        <p:spPr>
          <a:xfrm>
            <a:off x="2351160" y="1976400"/>
            <a:ext cx="667440" cy="66924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29" name="CustomShape 7"/>
          <p:cNvSpPr/>
          <p:nvPr/>
        </p:nvSpPr>
        <p:spPr>
          <a:xfrm>
            <a:off x="2317680" y="29178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0" name="CustomShape 8"/>
          <p:cNvSpPr/>
          <p:nvPr/>
        </p:nvSpPr>
        <p:spPr>
          <a:xfrm>
            <a:off x="1670040" y="253224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1" name="CustomShape 9"/>
          <p:cNvSpPr/>
          <p:nvPr/>
        </p:nvSpPr>
        <p:spPr>
          <a:xfrm>
            <a:off x="990720" y="1752480"/>
            <a:ext cx="675720" cy="6739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2" name="CustomShape 10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33" name="CustomShape 11"/>
          <p:cNvSpPr/>
          <p:nvPr/>
        </p:nvSpPr>
        <p:spPr>
          <a:xfrm>
            <a:off x="782640" y="3124080"/>
            <a:ext cx="588240" cy="5947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34" name="CustomShape 12"/>
          <p:cNvSpPr/>
          <p:nvPr/>
        </p:nvSpPr>
        <p:spPr>
          <a:xfrm>
            <a:off x="1200240" y="1946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35" name="CustomShape 13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36" name="CustomShape 14"/>
          <p:cNvSpPr/>
          <p:nvPr/>
        </p:nvSpPr>
        <p:spPr>
          <a:xfrm>
            <a:off x="1819440" y="2635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37" name="CustomShape 15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38" name="CustomShape 16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39" name="CustomShape 17"/>
          <p:cNvSpPr/>
          <p:nvPr/>
        </p:nvSpPr>
        <p:spPr>
          <a:xfrm>
            <a:off x="2540160" y="3114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40" name="CustomShape 18"/>
          <p:cNvSpPr/>
          <p:nvPr/>
        </p:nvSpPr>
        <p:spPr>
          <a:xfrm>
            <a:off x="1460520" y="221616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1" name="CustomShape 19"/>
          <p:cNvSpPr/>
          <p:nvPr/>
        </p:nvSpPr>
        <p:spPr>
          <a:xfrm flipH="1">
            <a:off x="1154880" y="290520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2" name="CustomShape 20"/>
          <p:cNvSpPr/>
          <p:nvPr/>
        </p:nvSpPr>
        <p:spPr>
          <a:xfrm flipH="1">
            <a:off x="1046880" y="221616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3" name="CustomShape 21"/>
          <p:cNvSpPr/>
          <p:nvPr/>
        </p:nvSpPr>
        <p:spPr>
          <a:xfrm>
            <a:off x="2079720" y="290520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4" name="CustomShape 22"/>
          <p:cNvSpPr/>
          <p:nvPr/>
        </p:nvSpPr>
        <p:spPr>
          <a:xfrm flipV="1">
            <a:off x="1209600" y="326628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5" name="CustomShape 23"/>
          <p:cNvSpPr/>
          <p:nvPr/>
        </p:nvSpPr>
        <p:spPr>
          <a:xfrm>
            <a:off x="1514520" y="209880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6" name="CustomShape 24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7" name="CustomShape 25"/>
          <p:cNvSpPr/>
          <p:nvPr/>
        </p:nvSpPr>
        <p:spPr>
          <a:xfrm flipV="1">
            <a:off x="3486240" y="270756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48" name="CustomShape 26"/>
          <p:cNvSpPr/>
          <p:nvPr/>
        </p:nvSpPr>
        <p:spPr>
          <a:xfrm>
            <a:off x="3659400" y="1981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49" name="CustomShape 27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0" name="CustomShape 28"/>
          <p:cNvSpPr/>
          <p:nvPr/>
        </p:nvSpPr>
        <p:spPr>
          <a:xfrm>
            <a:off x="2659320" y="2590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1" name="CustomShape 29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2" name="CustomShape 30"/>
          <p:cNvSpPr/>
          <p:nvPr/>
        </p:nvSpPr>
        <p:spPr>
          <a:xfrm>
            <a:off x="1749600" y="33526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3" name="CustomShape 31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4" name="CustomShape 32"/>
          <p:cNvSpPr/>
          <p:nvPr/>
        </p:nvSpPr>
        <p:spPr>
          <a:xfrm>
            <a:off x="1897560" y="1828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5" name="CustomShape 33"/>
          <p:cNvSpPr/>
          <p:nvPr/>
        </p:nvSpPr>
        <p:spPr>
          <a:xfrm>
            <a:off x="1524240" y="2986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6" name="CustomShape 34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7" name="CustomShape 35"/>
          <p:cNvSpPr/>
          <p:nvPr/>
        </p:nvSpPr>
        <p:spPr>
          <a:xfrm flipH="1" flipV="1">
            <a:off x="3332880" y="199008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58" name="CustomShape 36"/>
          <p:cNvSpPr/>
          <p:nvPr/>
        </p:nvSpPr>
        <p:spPr>
          <a:xfrm>
            <a:off x="3040560" y="2279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59" name="CustomShape 37"/>
          <p:cNvSpPr/>
          <p:nvPr/>
        </p:nvSpPr>
        <p:spPr>
          <a:xfrm>
            <a:off x="2533680" y="2189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60" name="CustomShape 38"/>
          <p:cNvSpPr/>
          <p:nvPr/>
        </p:nvSpPr>
        <p:spPr>
          <a:xfrm>
            <a:off x="3225960" y="3002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61" name="CustomShape 39"/>
          <p:cNvSpPr/>
          <p:nvPr/>
        </p:nvSpPr>
        <p:spPr>
          <a:xfrm>
            <a:off x="2685960" y="250344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2" name="CustomShape 40"/>
          <p:cNvSpPr/>
          <p:nvPr/>
        </p:nvSpPr>
        <p:spPr>
          <a:xfrm>
            <a:off x="2117880" y="26812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63" name="CustomShape 41"/>
          <p:cNvSpPr/>
          <p:nvPr/>
        </p:nvSpPr>
        <p:spPr>
          <a:xfrm flipH="1">
            <a:off x="2079000" y="245916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4" name="CustomShape 42"/>
          <p:cNvSpPr/>
          <p:nvPr/>
        </p:nvSpPr>
        <p:spPr>
          <a:xfrm>
            <a:off x="2059200" y="2247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66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9D744CF2-8DA2-40CC-B8E2-EF17FCCEBEE4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18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267" name="CustomShape 3"/>
          <p:cNvSpPr/>
          <p:nvPr/>
        </p:nvSpPr>
        <p:spPr>
          <a:xfrm>
            <a:off x="3019320" y="281772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8" name="CustomShape 4"/>
          <p:cNvSpPr/>
          <p:nvPr/>
        </p:nvSpPr>
        <p:spPr>
          <a:xfrm>
            <a:off x="3619440" y="22590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9" name="CustomShape 5"/>
          <p:cNvSpPr/>
          <p:nvPr/>
        </p:nvSpPr>
        <p:spPr>
          <a:xfrm>
            <a:off x="2968560" y="149688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0" name="CustomShape 6"/>
          <p:cNvSpPr/>
          <p:nvPr/>
        </p:nvSpPr>
        <p:spPr>
          <a:xfrm>
            <a:off x="2351160" y="1976400"/>
            <a:ext cx="667440" cy="66924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1" name="CustomShape 7"/>
          <p:cNvSpPr/>
          <p:nvPr/>
        </p:nvSpPr>
        <p:spPr>
          <a:xfrm>
            <a:off x="2317680" y="29178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2" name="CustomShape 8"/>
          <p:cNvSpPr/>
          <p:nvPr/>
        </p:nvSpPr>
        <p:spPr>
          <a:xfrm>
            <a:off x="1670040" y="253224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3" name="CustomShape 9"/>
          <p:cNvSpPr/>
          <p:nvPr/>
        </p:nvSpPr>
        <p:spPr>
          <a:xfrm>
            <a:off x="990720" y="1752480"/>
            <a:ext cx="675720" cy="6739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4" name="CustomShape 10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275" name="CustomShape 11"/>
          <p:cNvSpPr/>
          <p:nvPr/>
        </p:nvSpPr>
        <p:spPr>
          <a:xfrm>
            <a:off x="782640" y="3124080"/>
            <a:ext cx="588240" cy="5947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6" name="CustomShape 12"/>
          <p:cNvSpPr/>
          <p:nvPr/>
        </p:nvSpPr>
        <p:spPr>
          <a:xfrm>
            <a:off x="1200240" y="1946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77" name="CustomShape 13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78" name="CustomShape 14"/>
          <p:cNvSpPr/>
          <p:nvPr/>
        </p:nvSpPr>
        <p:spPr>
          <a:xfrm>
            <a:off x="1819440" y="2635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79" name="CustomShape 15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80" name="CustomShape 16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81" name="CustomShape 17"/>
          <p:cNvSpPr/>
          <p:nvPr/>
        </p:nvSpPr>
        <p:spPr>
          <a:xfrm>
            <a:off x="2540160" y="3114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82" name="CustomShape 18"/>
          <p:cNvSpPr/>
          <p:nvPr/>
        </p:nvSpPr>
        <p:spPr>
          <a:xfrm>
            <a:off x="1460520" y="221616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3" name="CustomShape 19"/>
          <p:cNvSpPr/>
          <p:nvPr/>
        </p:nvSpPr>
        <p:spPr>
          <a:xfrm flipH="1">
            <a:off x="1154880" y="290520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4" name="CustomShape 20"/>
          <p:cNvSpPr/>
          <p:nvPr/>
        </p:nvSpPr>
        <p:spPr>
          <a:xfrm flipH="1">
            <a:off x="1046880" y="221616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5" name="CustomShape 21"/>
          <p:cNvSpPr/>
          <p:nvPr/>
        </p:nvSpPr>
        <p:spPr>
          <a:xfrm>
            <a:off x="2079720" y="290520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6" name="CustomShape 22"/>
          <p:cNvSpPr/>
          <p:nvPr/>
        </p:nvSpPr>
        <p:spPr>
          <a:xfrm flipV="1">
            <a:off x="1209600" y="326628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7" name="CustomShape 23"/>
          <p:cNvSpPr/>
          <p:nvPr/>
        </p:nvSpPr>
        <p:spPr>
          <a:xfrm>
            <a:off x="1514520" y="209880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8" name="CustomShape 24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9" name="CustomShape 25"/>
          <p:cNvSpPr/>
          <p:nvPr/>
        </p:nvSpPr>
        <p:spPr>
          <a:xfrm flipV="1">
            <a:off x="3486240" y="270756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0" name="CustomShape 26"/>
          <p:cNvSpPr/>
          <p:nvPr/>
        </p:nvSpPr>
        <p:spPr>
          <a:xfrm>
            <a:off x="3659400" y="1981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1" name="CustomShape 27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2" name="CustomShape 28"/>
          <p:cNvSpPr/>
          <p:nvPr/>
        </p:nvSpPr>
        <p:spPr>
          <a:xfrm>
            <a:off x="2659320" y="2590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3" name="CustomShape 29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4" name="CustomShape 30"/>
          <p:cNvSpPr/>
          <p:nvPr/>
        </p:nvSpPr>
        <p:spPr>
          <a:xfrm>
            <a:off x="1749600" y="33526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5" name="CustomShape 31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6" name="CustomShape 32"/>
          <p:cNvSpPr/>
          <p:nvPr/>
        </p:nvSpPr>
        <p:spPr>
          <a:xfrm>
            <a:off x="1897560" y="1828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7" name="CustomShape 33"/>
          <p:cNvSpPr/>
          <p:nvPr/>
        </p:nvSpPr>
        <p:spPr>
          <a:xfrm>
            <a:off x="1524240" y="2986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298" name="CustomShape 34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99" name="CustomShape 35"/>
          <p:cNvSpPr/>
          <p:nvPr/>
        </p:nvSpPr>
        <p:spPr>
          <a:xfrm flipH="1" flipV="1">
            <a:off x="3332880" y="199008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0" name="CustomShape 36"/>
          <p:cNvSpPr/>
          <p:nvPr/>
        </p:nvSpPr>
        <p:spPr>
          <a:xfrm>
            <a:off x="3040560" y="2279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01" name="CustomShape 37"/>
          <p:cNvSpPr/>
          <p:nvPr/>
        </p:nvSpPr>
        <p:spPr>
          <a:xfrm>
            <a:off x="2533680" y="2189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02" name="CustomShape 38"/>
          <p:cNvSpPr/>
          <p:nvPr/>
        </p:nvSpPr>
        <p:spPr>
          <a:xfrm>
            <a:off x="3225960" y="3002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03" name="CustomShape 39"/>
          <p:cNvSpPr/>
          <p:nvPr/>
        </p:nvSpPr>
        <p:spPr>
          <a:xfrm>
            <a:off x="2685960" y="250344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4" name="CustomShape 40"/>
          <p:cNvSpPr/>
          <p:nvPr/>
        </p:nvSpPr>
        <p:spPr>
          <a:xfrm>
            <a:off x="2117880" y="26812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05" name="CustomShape 41"/>
          <p:cNvSpPr/>
          <p:nvPr/>
        </p:nvSpPr>
        <p:spPr>
          <a:xfrm flipH="1">
            <a:off x="2079000" y="245916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06" name="CustomShape 42"/>
          <p:cNvSpPr/>
          <p:nvPr/>
        </p:nvSpPr>
        <p:spPr>
          <a:xfrm>
            <a:off x="2059200" y="2247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307" name="Group 43"/>
          <p:cNvGrpSpPr/>
          <p:nvPr/>
        </p:nvGrpSpPr>
        <p:grpSpPr>
          <a:xfrm>
            <a:off x="698400" y="4178160"/>
            <a:ext cx="3629880" cy="2287080"/>
            <a:chOff x="698400" y="4178160"/>
            <a:chExt cx="3629880" cy="2287080"/>
          </a:xfrm>
        </p:grpSpPr>
        <p:sp>
          <p:nvSpPr>
            <p:cNvPr id="1308" name="CustomShape 44"/>
            <p:cNvSpPr/>
            <p:nvPr/>
          </p:nvSpPr>
          <p:spPr>
            <a:xfrm>
              <a:off x="2998800" y="549900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09" name="CustomShape 45"/>
            <p:cNvSpPr/>
            <p:nvPr/>
          </p:nvSpPr>
          <p:spPr>
            <a:xfrm>
              <a:off x="3598920" y="49402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0" name="CustomShape 46"/>
            <p:cNvSpPr/>
            <p:nvPr/>
          </p:nvSpPr>
          <p:spPr>
            <a:xfrm>
              <a:off x="2948040" y="417816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1" name="CustomShape 47"/>
            <p:cNvSpPr/>
            <p:nvPr/>
          </p:nvSpPr>
          <p:spPr>
            <a:xfrm>
              <a:off x="2330280" y="4657680"/>
              <a:ext cx="667440" cy="66924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2" name="CustomShape 48"/>
            <p:cNvSpPr/>
            <p:nvPr/>
          </p:nvSpPr>
          <p:spPr>
            <a:xfrm>
              <a:off x="2297160" y="55990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3" name="CustomShape 49"/>
            <p:cNvSpPr/>
            <p:nvPr/>
          </p:nvSpPr>
          <p:spPr>
            <a:xfrm>
              <a:off x="1639440" y="5540040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/>
            </a:p>
          </p:txBody>
        </p:sp>
        <p:sp>
          <p:nvSpPr>
            <p:cNvPr id="1314" name="CustomShape 50"/>
            <p:cNvSpPr/>
            <p:nvPr/>
          </p:nvSpPr>
          <p:spPr>
            <a:xfrm>
              <a:off x="698400" y="4413240"/>
              <a:ext cx="957960" cy="2052000"/>
            </a:xfrm>
            <a:custGeom>
              <a:avLst/>
              <a:gdLst/>
              <a:ahLst/>
              <a:cxnLst/>
              <a:rect l="l" t="t" r="r" b="b"/>
              <a:pathLst>
                <a:path w="604" h="1293">
                  <a:moveTo>
                    <a:pt x="136" y="418"/>
                  </a:moveTo>
                  <a:cubicBezTo>
                    <a:pt x="101" y="535"/>
                    <a:pt x="0" y="852"/>
                    <a:pt x="22" y="988"/>
                  </a:cubicBezTo>
                  <a:cubicBezTo>
                    <a:pt x="16" y="1119"/>
                    <a:pt x="51" y="1170"/>
                    <a:pt x="100" y="1204"/>
                  </a:cubicBezTo>
                  <a:cubicBezTo>
                    <a:pt x="149" y="1238"/>
                    <a:pt x="263" y="1293"/>
                    <a:pt x="316" y="1192"/>
                  </a:cubicBezTo>
                  <a:cubicBezTo>
                    <a:pt x="369" y="1091"/>
                    <a:pt x="373" y="767"/>
                    <a:pt x="418" y="598"/>
                  </a:cubicBezTo>
                  <a:cubicBezTo>
                    <a:pt x="463" y="429"/>
                    <a:pt x="604" y="270"/>
                    <a:pt x="589" y="177"/>
                  </a:cubicBezTo>
                  <a:cubicBezTo>
                    <a:pt x="574" y="84"/>
                    <a:pt x="404" y="0"/>
                    <a:pt x="328" y="40"/>
                  </a:cubicBezTo>
                  <a:cubicBezTo>
                    <a:pt x="252" y="80"/>
                    <a:pt x="176" y="339"/>
                    <a:pt x="136" y="418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5" name="CustomShape 51"/>
            <p:cNvSpPr/>
            <p:nvPr/>
          </p:nvSpPr>
          <p:spPr>
            <a:xfrm>
              <a:off x="1179360" y="4627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16" name="CustomShape 52"/>
            <p:cNvSpPr/>
            <p:nvPr/>
          </p:nvSpPr>
          <p:spPr>
            <a:xfrm>
              <a:off x="3160800" y="43578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17" name="CustomShape 53"/>
            <p:cNvSpPr/>
            <p:nvPr/>
          </p:nvSpPr>
          <p:spPr>
            <a:xfrm>
              <a:off x="1798560" y="53164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18" name="CustomShape 54"/>
            <p:cNvSpPr/>
            <p:nvPr/>
          </p:nvSpPr>
          <p:spPr>
            <a:xfrm>
              <a:off x="874800" y="5958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19" name="CustomShape 55"/>
            <p:cNvSpPr/>
            <p:nvPr/>
          </p:nvSpPr>
          <p:spPr>
            <a:xfrm>
              <a:off x="3846600" y="51195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20" name="CustomShape 56"/>
            <p:cNvSpPr/>
            <p:nvPr/>
          </p:nvSpPr>
          <p:spPr>
            <a:xfrm>
              <a:off x="2519280" y="5796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21" name="CustomShape 57"/>
            <p:cNvSpPr/>
            <p:nvPr/>
          </p:nvSpPr>
          <p:spPr>
            <a:xfrm>
              <a:off x="1440000" y="489744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2" name="CustomShape 58"/>
            <p:cNvSpPr/>
            <p:nvPr/>
          </p:nvSpPr>
          <p:spPr>
            <a:xfrm flipH="1">
              <a:off x="1134360" y="558648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3" name="CustomShape 59"/>
            <p:cNvSpPr/>
            <p:nvPr/>
          </p:nvSpPr>
          <p:spPr>
            <a:xfrm flipH="1">
              <a:off x="1026360" y="489744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4" name="CustomShape 60"/>
            <p:cNvSpPr/>
            <p:nvPr/>
          </p:nvSpPr>
          <p:spPr>
            <a:xfrm>
              <a:off x="2058840" y="558648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5" name="CustomShape 61"/>
            <p:cNvSpPr/>
            <p:nvPr/>
          </p:nvSpPr>
          <p:spPr>
            <a:xfrm flipV="1">
              <a:off x="1179000" y="595116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6" name="CustomShape 62"/>
            <p:cNvSpPr/>
            <p:nvPr/>
          </p:nvSpPr>
          <p:spPr>
            <a:xfrm>
              <a:off x="1494000" y="478008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7" name="CustomShape 63"/>
            <p:cNvSpPr/>
            <p:nvPr/>
          </p:nvSpPr>
          <p:spPr>
            <a:xfrm flipH="1" flipV="1">
              <a:off x="3420360" y="46267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8" name="CustomShape 64"/>
            <p:cNvSpPr/>
            <p:nvPr/>
          </p:nvSpPr>
          <p:spPr>
            <a:xfrm flipV="1">
              <a:off x="3456720" y="538962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29" name="CustomShape 65"/>
            <p:cNvSpPr/>
            <p:nvPr/>
          </p:nvSpPr>
          <p:spPr>
            <a:xfrm>
              <a:off x="3638880" y="4662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0" name="CustomShape 66"/>
            <p:cNvSpPr/>
            <p:nvPr/>
          </p:nvSpPr>
          <p:spPr>
            <a:xfrm>
              <a:off x="798840" y="5145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1" name="CustomShape 67"/>
            <p:cNvSpPr/>
            <p:nvPr/>
          </p:nvSpPr>
          <p:spPr>
            <a:xfrm>
              <a:off x="2638800" y="527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2" name="CustomShape 68"/>
            <p:cNvSpPr/>
            <p:nvPr/>
          </p:nvSpPr>
          <p:spPr>
            <a:xfrm>
              <a:off x="1386360" y="5057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3" name="CustomShape 69"/>
            <p:cNvSpPr/>
            <p:nvPr/>
          </p:nvSpPr>
          <p:spPr>
            <a:xfrm>
              <a:off x="1729080" y="60339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4" name="CustomShape 70"/>
            <p:cNvSpPr/>
            <p:nvPr/>
          </p:nvSpPr>
          <p:spPr>
            <a:xfrm>
              <a:off x="3691440" y="5519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5" name="CustomShape 71"/>
            <p:cNvSpPr/>
            <p:nvPr/>
          </p:nvSpPr>
          <p:spPr>
            <a:xfrm>
              <a:off x="1876680" y="4510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6" name="CustomShape 72"/>
            <p:cNvSpPr/>
            <p:nvPr/>
          </p:nvSpPr>
          <p:spPr>
            <a:xfrm>
              <a:off x="1503720" y="56674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7" name="CustomShape 73"/>
            <p:cNvSpPr/>
            <p:nvPr/>
          </p:nvSpPr>
          <p:spPr>
            <a:xfrm flipH="1" flipV="1">
              <a:off x="3312360" y="467136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38" name="CustomShape 74"/>
            <p:cNvSpPr/>
            <p:nvPr/>
          </p:nvSpPr>
          <p:spPr>
            <a:xfrm>
              <a:off x="3019680" y="4960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39" name="CustomShape 75"/>
            <p:cNvSpPr/>
            <p:nvPr/>
          </p:nvSpPr>
          <p:spPr>
            <a:xfrm>
              <a:off x="2513160" y="4870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40" name="CustomShape 76"/>
            <p:cNvSpPr/>
            <p:nvPr/>
          </p:nvSpPr>
          <p:spPr>
            <a:xfrm>
              <a:off x="3205080" y="56833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41" name="CustomShape 77"/>
            <p:cNvSpPr/>
            <p:nvPr/>
          </p:nvSpPr>
          <p:spPr>
            <a:xfrm>
              <a:off x="2665440" y="51847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42" name="CustomShape 78"/>
            <p:cNvSpPr/>
            <p:nvPr/>
          </p:nvSpPr>
          <p:spPr>
            <a:xfrm>
              <a:off x="2097360" y="53625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43" name="CustomShape 79"/>
            <p:cNvSpPr/>
            <p:nvPr/>
          </p:nvSpPr>
          <p:spPr>
            <a:xfrm flipH="1">
              <a:off x="2058120" y="514044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44" name="CustomShape 80"/>
            <p:cNvSpPr/>
            <p:nvPr/>
          </p:nvSpPr>
          <p:spPr>
            <a:xfrm>
              <a:off x="2038680" y="4929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5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346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864E010-E05F-43E2-9616-976B9C5E1EFD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19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347" name="CustomShape 3"/>
          <p:cNvSpPr/>
          <p:nvPr/>
        </p:nvSpPr>
        <p:spPr>
          <a:xfrm>
            <a:off x="3019320" y="281772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48" name="CustomShape 4"/>
          <p:cNvSpPr/>
          <p:nvPr/>
        </p:nvSpPr>
        <p:spPr>
          <a:xfrm>
            <a:off x="3619440" y="22590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49" name="CustomShape 5"/>
          <p:cNvSpPr/>
          <p:nvPr/>
        </p:nvSpPr>
        <p:spPr>
          <a:xfrm>
            <a:off x="2968560" y="149688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0" name="CustomShape 6"/>
          <p:cNvSpPr/>
          <p:nvPr/>
        </p:nvSpPr>
        <p:spPr>
          <a:xfrm>
            <a:off x="2351160" y="1976400"/>
            <a:ext cx="667440" cy="66924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1" name="CustomShape 7"/>
          <p:cNvSpPr/>
          <p:nvPr/>
        </p:nvSpPr>
        <p:spPr>
          <a:xfrm>
            <a:off x="2317680" y="29178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2" name="CustomShape 8"/>
          <p:cNvSpPr/>
          <p:nvPr/>
        </p:nvSpPr>
        <p:spPr>
          <a:xfrm>
            <a:off x="1670040" y="253224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3" name="CustomShape 9"/>
          <p:cNvSpPr/>
          <p:nvPr/>
        </p:nvSpPr>
        <p:spPr>
          <a:xfrm>
            <a:off x="990720" y="1752480"/>
            <a:ext cx="675720" cy="6739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4" name="CustomShape 10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355" name="CustomShape 11"/>
          <p:cNvSpPr/>
          <p:nvPr/>
        </p:nvSpPr>
        <p:spPr>
          <a:xfrm>
            <a:off x="782640" y="3124080"/>
            <a:ext cx="588240" cy="5947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56" name="CustomShape 12"/>
          <p:cNvSpPr/>
          <p:nvPr/>
        </p:nvSpPr>
        <p:spPr>
          <a:xfrm>
            <a:off x="1200240" y="1946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57" name="CustomShape 13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58" name="CustomShape 14"/>
          <p:cNvSpPr/>
          <p:nvPr/>
        </p:nvSpPr>
        <p:spPr>
          <a:xfrm>
            <a:off x="1819440" y="2635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59" name="CustomShape 15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60" name="CustomShape 16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61" name="CustomShape 17"/>
          <p:cNvSpPr/>
          <p:nvPr/>
        </p:nvSpPr>
        <p:spPr>
          <a:xfrm>
            <a:off x="2540160" y="3114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62" name="CustomShape 18"/>
          <p:cNvSpPr/>
          <p:nvPr/>
        </p:nvSpPr>
        <p:spPr>
          <a:xfrm>
            <a:off x="1460520" y="221616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3" name="CustomShape 19"/>
          <p:cNvSpPr/>
          <p:nvPr/>
        </p:nvSpPr>
        <p:spPr>
          <a:xfrm flipH="1">
            <a:off x="1154880" y="290520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4" name="CustomShape 20"/>
          <p:cNvSpPr/>
          <p:nvPr/>
        </p:nvSpPr>
        <p:spPr>
          <a:xfrm flipH="1">
            <a:off x="1046880" y="221616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5" name="CustomShape 21"/>
          <p:cNvSpPr/>
          <p:nvPr/>
        </p:nvSpPr>
        <p:spPr>
          <a:xfrm>
            <a:off x="2079720" y="290520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6" name="CustomShape 22"/>
          <p:cNvSpPr/>
          <p:nvPr/>
        </p:nvSpPr>
        <p:spPr>
          <a:xfrm flipV="1">
            <a:off x="1209600" y="326628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7" name="CustomShape 23"/>
          <p:cNvSpPr/>
          <p:nvPr/>
        </p:nvSpPr>
        <p:spPr>
          <a:xfrm>
            <a:off x="1514520" y="209880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8" name="CustomShape 24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69" name="CustomShape 25"/>
          <p:cNvSpPr/>
          <p:nvPr/>
        </p:nvSpPr>
        <p:spPr>
          <a:xfrm flipV="1">
            <a:off x="3486240" y="270756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0" name="CustomShape 26"/>
          <p:cNvSpPr/>
          <p:nvPr/>
        </p:nvSpPr>
        <p:spPr>
          <a:xfrm>
            <a:off x="3659400" y="1981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1" name="CustomShape 27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2" name="CustomShape 28"/>
          <p:cNvSpPr/>
          <p:nvPr/>
        </p:nvSpPr>
        <p:spPr>
          <a:xfrm>
            <a:off x="2659320" y="2590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3" name="CustomShape 29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4" name="CustomShape 30"/>
          <p:cNvSpPr/>
          <p:nvPr/>
        </p:nvSpPr>
        <p:spPr>
          <a:xfrm>
            <a:off x="1749600" y="33526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5" name="CustomShape 31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6" name="CustomShape 32"/>
          <p:cNvSpPr/>
          <p:nvPr/>
        </p:nvSpPr>
        <p:spPr>
          <a:xfrm>
            <a:off x="1897560" y="1828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7" name="CustomShape 33"/>
          <p:cNvSpPr/>
          <p:nvPr/>
        </p:nvSpPr>
        <p:spPr>
          <a:xfrm>
            <a:off x="1524240" y="2986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78" name="CustomShape 34"/>
          <p:cNvSpPr/>
          <p:nvPr/>
        </p:nvSpPr>
        <p:spPr>
          <a:xfrm rot="8100000" flipH="1" flipV="1">
            <a:off x="4239360" y="379692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9" name="CustomShape 35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0" name="CustomShape 36"/>
          <p:cNvSpPr/>
          <p:nvPr/>
        </p:nvSpPr>
        <p:spPr>
          <a:xfrm flipH="1" flipV="1">
            <a:off x="3332880" y="199008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1" name="CustomShape 37"/>
          <p:cNvSpPr/>
          <p:nvPr/>
        </p:nvSpPr>
        <p:spPr>
          <a:xfrm>
            <a:off x="3040560" y="2279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82" name="CustomShape 38"/>
          <p:cNvSpPr/>
          <p:nvPr/>
        </p:nvSpPr>
        <p:spPr>
          <a:xfrm>
            <a:off x="2533680" y="2189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83" name="CustomShape 39"/>
          <p:cNvSpPr/>
          <p:nvPr/>
        </p:nvSpPr>
        <p:spPr>
          <a:xfrm>
            <a:off x="3225960" y="3002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84" name="CustomShape 40"/>
          <p:cNvSpPr/>
          <p:nvPr/>
        </p:nvSpPr>
        <p:spPr>
          <a:xfrm>
            <a:off x="2685960" y="250344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5" name="CustomShape 41"/>
          <p:cNvSpPr/>
          <p:nvPr/>
        </p:nvSpPr>
        <p:spPr>
          <a:xfrm>
            <a:off x="2117880" y="26812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86" name="CustomShape 42"/>
          <p:cNvSpPr/>
          <p:nvPr/>
        </p:nvSpPr>
        <p:spPr>
          <a:xfrm flipH="1">
            <a:off x="2079000" y="245916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87" name="CustomShape 43"/>
          <p:cNvSpPr/>
          <p:nvPr/>
        </p:nvSpPr>
        <p:spPr>
          <a:xfrm>
            <a:off x="2059200" y="2247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388" name="Group 44"/>
          <p:cNvGrpSpPr/>
          <p:nvPr/>
        </p:nvGrpSpPr>
        <p:grpSpPr>
          <a:xfrm>
            <a:off x="698400" y="4178160"/>
            <a:ext cx="3629880" cy="2287080"/>
            <a:chOff x="698400" y="4178160"/>
            <a:chExt cx="3629880" cy="2287080"/>
          </a:xfrm>
        </p:grpSpPr>
        <p:sp>
          <p:nvSpPr>
            <p:cNvPr id="1389" name="CustomShape 45"/>
            <p:cNvSpPr/>
            <p:nvPr/>
          </p:nvSpPr>
          <p:spPr>
            <a:xfrm>
              <a:off x="2998800" y="549900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0" name="CustomShape 46"/>
            <p:cNvSpPr/>
            <p:nvPr/>
          </p:nvSpPr>
          <p:spPr>
            <a:xfrm>
              <a:off x="3598920" y="49402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1" name="CustomShape 47"/>
            <p:cNvSpPr/>
            <p:nvPr/>
          </p:nvSpPr>
          <p:spPr>
            <a:xfrm>
              <a:off x="2948040" y="417816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2" name="CustomShape 48"/>
            <p:cNvSpPr/>
            <p:nvPr/>
          </p:nvSpPr>
          <p:spPr>
            <a:xfrm>
              <a:off x="2330280" y="4657680"/>
              <a:ext cx="667440" cy="66924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3" name="CustomShape 49"/>
            <p:cNvSpPr/>
            <p:nvPr/>
          </p:nvSpPr>
          <p:spPr>
            <a:xfrm>
              <a:off x="2297160" y="55990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4" name="CustomShape 50"/>
            <p:cNvSpPr/>
            <p:nvPr/>
          </p:nvSpPr>
          <p:spPr>
            <a:xfrm>
              <a:off x="1649520" y="5213520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5" name="CustomShape 51"/>
            <p:cNvSpPr/>
            <p:nvPr/>
          </p:nvSpPr>
          <p:spPr>
            <a:xfrm>
              <a:off x="698400" y="4413240"/>
              <a:ext cx="957960" cy="2052000"/>
            </a:xfrm>
            <a:custGeom>
              <a:avLst/>
              <a:gdLst/>
              <a:ahLst/>
              <a:cxnLst/>
              <a:rect l="l" t="t" r="r" b="b"/>
              <a:pathLst>
                <a:path w="604" h="1293">
                  <a:moveTo>
                    <a:pt x="136" y="418"/>
                  </a:moveTo>
                  <a:cubicBezTo>
                    <a:pt x="101" y="535"/>
                    <a:pt x="0" y="852"/>
                    <a:pt x="22" y="988"/>
                  </a:cubicBezTo>
                  <a:cubicBezTo>
                    <a:pt x="16" y="1119"/>
                    <a:pt x="51" y="1170"/>
                    <a:pt x="100" y="1204"/>
                  </a:cubicBezTo>
                  <a:cubicBezTo>
                    <a:pt x="149" y="1238"/>
                    <a:pt x="263" y="1293"/>
                    <a:pt x="316" y="1192"/>
                  </a:cubicBezTo>
                  <a:cubicBezTo>
                    <a:pt x="369" y="1091"/>
                    <a:pt x="373" y="767"/>
                    <a:pt x="418" y="598"/>
                  </a:cubicBezTo>
                  <a:cubicBezTo>
                    <a:pt x="463" y="429"/>
                    <a:pt x="604" y="270"/>
                    <a:pt x="589" y="177"/>
                  </a:cubicBezTo>
                  <a:cubicBezTo>
                    <a:pt x="574" y="84"/>
                    <a:pt x="404" y="0"/>
                    <a:pt x="328" y="40"/>
                  </a:cubicBezTo>
                  <a:cubicBezTo>
                    <a:pt x="252" y="80"/>
                    <a:pt x="176" y="339"/>
                    <a:pt x="136" y="418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6" name="CustomShape 52"/>
            <p:cNvSpPr/>
            <p:nvPr/>
          </p:nvSpPr>
          <p:spPr>
            <a:xfrm>
              <a:off x="1179360" y="4627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97" name="CustomShape 53"/>
            <p:cNvSpPr/>
            <p:nvPr/>
          </p:nvSpPr>
          <p:spPr>
            <a:xfrm>
              <a:off x="3160800" y="43578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98" name="CustomShape 54"/>
            <p:cNvSpPr/>
            <p:nvPr/>
          </p:nvSpPr>
          <p:spPr>
            <a:xfrm>
              <a:off x="1798560" y="53164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399" name="CustomShape 55"/>
            <p:cNvSpPr/>
            <p:nvPr/>
          </p:nvSpPr>
          <p:spPr>
            <a:xfrm>
              <a:off x="874800" y="5958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00" name="CustomShape 56"/>
            <p:cNvSpPr/>
            <p:nvPr/>
          </p:nvSpPr>
          <p:spPr>
            <a:xfrm>
              <a:off x="3846600" y="51195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01" name="CustomShape 57"/>
            <p:cNvSpPr/>
            <p:nvPr/>
          </p:nvSpPr>
          <p:spPr>
            <a:xfrm>
              <a:off x="2519280" y="5796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02" name="CustomShape 58"/>
            <p:cNvSpPr/>
            <p:nvPr/>
          </p:nvSpPr>
          <p:spPr>
            <a:xfrm>
              <a:off x="1440000" y="489744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3" name="CustomShape 59"/>
            <p:cNvSpPr/>
            <p:nvPr/>
          </p:nvSpPr>
          <p:spPr>
            <a:xfrm flipH="1">
              <a:off x="1134360" y="558648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4" name="CustomShape 60"/>
            <p:cNvSpPr/>
            <p:nvPr/>
          </p:nvSpPr>
          <p:spPr>
            <a:xfrm flipH="1">
              <a:off x="1026360" y="489744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5" name="CustomShape 61"/>
            <p:cNvSpPr/>
            <p:nvPr/>
          </p:nvSpPr>
          <p:spPr>
            <a:xfrm>
              <a:off x="2058840" y="558648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6" name="CustomShape 62"/>
            <p:cNvSpPr/>
            <p:nvPr/>
          </p:nvSpPr>
          <p:spPr>
            <a:xfrm flipV="1">
              <a:off x="1177380" y="593892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7" name="CustomShape 63"/>
            <p:cNvSpPr/>
            <p:nvPr/>
          </p:nvSpPr>
          <p:spPr>
            <a:xfrm>
              <a:off x="1494000" y="478008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8" name="CustomShape 64"/>
            <p:cNvSpPr/>
            <p:nvPr/>
          </p:nvSpPr>
          <p:spPr>
            <a:xfrm flipH="1" flipV="1">
              <a:off x="3420360" y="46267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9" name="CustomShape 65"/>
            <p:cNvSpPr/>
            <p:nvPr/>
          </p:nvSpPr>
          <p:spPr>
            <a:xfrm flipV="1">
              <a:off x="3478611" y="536220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0" name="CustomShape 66"/>
            <p:cNvSpPr/>
            <p:nvPr/>
          </p:nvSpPr>
          <p:spPr>
            <a:xfrm>
              <a:off x="3638880" y="4662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1" name="CustomShape 67"/>
            <p:cNvSpPr/>
            <p:nvPr/>
          </p:nvSpPr>
          <p:spPr>
            <a:xfrm>
              <a:off x="798840" y="5145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2" name="CustomShape 68"/>
            <p:cNvSpPr/>
            <p:nvPr/>
          </p:nvSpPr>
          <p:spPr>
            <a:xfrm>
              <a:off x="2638800" y="527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3" name="CustomShape 69"/>
            <p:cNvSpPr/>
            <p:nvPr/>
          </p:nvSpPr>
          <p:spPr>
            <a:xfrm>
              <a:off x="1386360" y="5057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4" name="CustomShape 70"/>
            <p:cNvSpPr/>
            <p:nvPr/>
          </p:nvSpPr>
          <p:spPr>
            <a:xfrm>
              <a:off x="1729080" y="60339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5" name="CustomShape 71"/>
            <p:cNvSpPr/>
            <p:nvPr/>
          </p:nvSpPr>
          <p:spPr>
            <a:xfrm>
              <a:off x="3691440" y="5519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6" name="CustomShape 72"/>
            <p:cNvSpPr/>
            <p:nvPr/>
          </p:nvSpPr>
          <p:spPr>
            <a:xfrm>
              <a:off x="1876680" y="4510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17" name="CustomShape 73"/>
            <p:cNvSpPr/>
            <p:nvPr/>
          </p:nvSpPr>
          <p:spPr>
            <a:xfrm>
              <a:off x="1503720" y="56674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418" name="CustomShape 74"/>
            <p:cNvSpPr/>
            <p:nvPr/>
          </p:nvSpPr>
          <p:spPr>
            <a:xfrm flipH="1" flipV="1">
              <a:off x="3312360" y="467136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9" name="CustomShape 75"/>
            <p:cNvSpPr/>
            <p:nvPr/>
          </p:nvSpPr>
          <p:spPr>
            <a:xfrm>
              <a:off x="3019680" y="4960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20" name="CustomShape 76"/>
            <p:cNvSpPr/>
            <p:nvPr/>
          </p:nvSpPr>
          <p:spPr>
            <a:xfrm>
              <a:off x="2513160" y="4870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21" name="CustomShape 77"/>
            <p:cNvSpPr/>
            <p:nvPr/>
          </p:nvSpPr>
          <p:spPr>
            <a:xfrm>
              <a:off x="3205080" y="56833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22" name="CustomShape 78"/>
            <p:cNvSpPr/>
            <p:nvPr/>
          </p:nvSpPr>
          <p:spPr>
            <a:xfrm>
              <a:off x="2665440" y="51847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23" name="CustomShape 79"/>
            <p:cNvSpPr/>
            <p:nvPr/>
          </p:nvSpPr>
          <p:spPr>
            <a:xfrm>
              <a:off x="2097360" y="53625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24" name="CustomShape 80"/>
            <p:cNvSpPr/>
            <p:nvPr/>
          </p:nvSpPr>
          <p:spPr>
            <a:xfrm flipH="1">
              <a:off x="2058120" y="514044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25" name="CustomShape 81"/>
            <p:cNvSpPr/>
            <p:nvPr/>
          </p:nvSpPr>
          <p:spPr>
            <a:xfrm>
              <a:off x="2038680" y="4929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426" name="Group 82"/>
          <p:cNvGrpSpPr/>
          <p:nvPr/>
        </p:nvGrpSpPr>
        <p:grpSpPr>
          <a:xfrm>
            <a:off x="5056200" y="1523880"/>
            <a:ext cx="3690360" cy="2287080"/>
            <a:chOff x="5056200" y="1523880"/>
            <a:chExt cx="3690360" cy="2287080"/>
          </a:xfrm>
        </p:grpSpPr>
        <p:sp>
          <p:nvSpPr>
            <p:cNvPr id="1427" name="CustomShape 83"/>
            <p:cNvSpPr/>
            <p:nvPr/>
          </p:nvSpPr>
          <p:spPr>
            <a:xfrm>
              <a:off x="7419960" y="2335320"/>
              <a:ext cx="1326600" cy="1254960"/>
            </a:xfrm>
            <a:custGeom>
              <a:avLst/>
              <a:gdLst/>
              <a:ahLst/>
              <a:cxnLst/>
              <a:rect l="l" t="t" r="r" b="b"/>
              <a:pathLst>
                <a:path w="836" h="791">
                  <a:moveTo>
                    <a:pt x="48" y="455"/>
                  </a:moveTo>
                  <a:cubicBezTo>
                    <a:pt x="10" y="571"/>
                    <a:pt x="0" y="621"/>
                    <a:pt x="36" y="663"/>
                  </a:cubicBezTo>
                  <a:cubicBezTo>
                    <a:pt x="72" y="705"/>
                    <a:pt x="139" y="791"/>
                    <a:pt x="264" y="709"/>
                  </a:cubicBezTo>
                  <a:cubicBezTo>
                    <a:pt x="389" y="627"/>
                    <a:pt x="736" y="288"/>
                    <a:pt x="786" y="173"/>
                  </a:cubicBezTo>
                  <a:cubicBezTo>
                    <a:pt x="836" y="58"/>
                    <a:pt x="650" y="0"/>
                    <a:pt x="564" y="17"/>
                  </a:cubicBezTo>
                  <a:cubicBezTo>
                    <a:pt x="478" y="34"/>
                    <a:pt x="356" y="202"/>
                    <a:pt x="270" y="275"/>
                  </a:cubicBezTo>
                  <a:cubicBezTo>
                    <a:pt x="184" y="348"/>
                    <a:pt x="105" y="406"/>
                    <a:pt x="48" y="455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28" name="CustomShape 84"/>
            <p:cNvSpPr/>
            <p:nvPr/>
          </p:nvSpPr>
          <p:spPr>
            <a:xfrm>
              <a:off x="7305840" y="15238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29" name="CustomShape 85"/>
            <p:cNvSpPr/>
            <p:nvPr/>
          </p:nvSpPr>
          <p:spPr>
            <a:xfrm>
              <a:off x="6688080" y="2003400"/>
              <a:ext cx="667440" cy="66924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0" name="CustomShape 86"/>
            <p:cNvSpPr/>
            <p:nvPr/>
          </p:nvSpPr>
          <p:spPr>
            <a:xfrm>
              <a:off x="6654960" y="294480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1" name="CustomShape 87"/>
            <p:cNvSpPr/>
            <p:nvPr/>
          </p:nvSpPr>
          <p:spPr>
            <a:xfrm>
              <a:off x="6006960" y="2558880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2" name="CustomShape 88"/>
            <p:cNvSpPr/>
            <p:nvPr/>
          </p:nvSpPr>
          <p:spPr>
            <a:xfrm>
              <a:off x="5056200" y="1758960"/>
              <a:ext cx="957960" cy="2052000"/>
            </a:xfrm>
            <a:custGeom>
              <a:avLst/>
              <a:gdLst/>
              <a:ahLst/>
              <a:cxnLst/>
              <a:rect l="l" t="t" r="r" b="b"/>
              <a:pathLst>
                <a:path w="604" h="1293">
                  <a:moveTo>
                    <a:pt x="136" y="418"/>
                  </a:moveTo>
                  <a:cubicBezTo>
                    <a:pt x="101" y="535"/>
                    <a:pt x="0" y="852"/>
                    <a:pt x="22" y="988"/>
                  </a:cubicBezTo>
                  <a:cubicBezTo>
                    <a:pt x="16" y="1119"/>
                    <a:pt x="51" y="1170"/>
                    <a:pt x="100" y="1204"/>
                  </a:cubicBezTo>
                  <a:cubicBezTo>
                    <a:pt x="149" y="1238"/>
                    <a:pt x="263" y="1293"/>
                    <a:pt x="316" y="1192"/>
                  </a:cubicBezTo>
                  <a:cubicBezTo>
                    <a:pt x="369" y="1091"/>
                    <a:pt x="373" y="767"/>
                    <a:pt x="418" y="598"/>
                  </a:cubicBezTo>
                  <a:cubicBezTo>
                    <a:pt x="463" y="429"/>
                    <a:pt x="604" y="270"/>
                    <a:pt x="589" y="177"/>
                  </a:cubicBezTo>
                  <a:cubicBezTo>
                    <a:pt x="574" y="84"/>
                    <a:pt x="404" y="0"/>
                    <a:pt x="328" y="40"/>
                  </a:cubicBezTo>
                  <a:cubicBezTo>
                    <a:pt x="252" y="80"/>
                    <a:pt x="176" y="339"/>
                    <a:pt x="136" y="418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33" name="CustomShape 89"/>
            <p:cNvSpPr/>
            <p:nvPr/>
          </p:nvSpPr>
          <p:spPr>
            <a:xfrm>
              <a:off x="5537160" y="1973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4" name="CustomShape 90"/>
            <p:cNvSpPr/>
            <p:nvPr/>
          </p:nvSpPr>
          <p:spPr>
            <a:xfrm>
              <a:off x="7518240" y="17035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5" name="CustomShape 91"/>
            <p:cNvSpPr/>
            <p:nvPr/>
          </p:nvSpPr>
          <p:spPr>
            <a:xfrm>
              <a:off x="6156360" y="26622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6" name="CustomShape 92"/>
            <p:cNvSpPr/>
            <p:nvPr/>
          </p:nvSpPr>
          <p:spPr>
            <a:xfrm>
              <a:off x="5232240" y="33037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7" name="CustomShape 93"/>
            <p:cNvSpPr/>
            <p:nvPr/>
          </p:nvSpPr>
          <p:spPr>
            <a:xfrm>
              <a:off x="8204040" y="2465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8" name="CustomShape 94"/>
            <p:cNvSpPr/>
            <p:nvPr/>
          </p:nvSpPr>
          <p:spPr>
            <a:xfrm>
              <a:off x="6877080" y="31417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39" name="CustomShape 95"/>
            <p:cNvSpPr/>
            <p:nvPr/>
          </p:nvSpPr>
          <p:spPr>
            <a:xfrm>
              <a:off x="5797440" y="224316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0" name="CustomShape 96"/>
            <p:cNvSpPr/>
            <p:nvPr/>
          </p:nvSpPr>
          <p:spPr>
            <a:xfrm flipH="1">
              <a:off x="5492160" y="293220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1" name="CustomShape 97"/>
            <p:cNvSpPr/>
            <p:nvPr/>
          </p:nvSpPr>
          <p:spPr>
            <a:xfrm flipH="1">
              <a:off x="5384160" y="224316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2" name="CustomShape 98"/>
            <p:cNvSpPr/>
            <p:nvPr/>
          </p:nvSpPr>
          <p:spPr>
            <a:xfrm>
              <a:off x="6416640" y="293220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3" name="CustomShape 99"/>
            <p:cNvSpPr/>
            <p:nvPr/>
          </p:nvSpPr>
          <p:spPr>
            <a:xfrm flipV="1">
              <a:off x="5578920" y="329508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4" name="CustomShape 100"/>
            <p:cNvSpPr/>
            <p:nvPr/>
          </p:nvSpPr>
          <p:spPr>
            <a:xfrm>
              <a:off x="5851440" y="212580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5" name="CustomShape 101"/>
            <p:cNvSpPr/>
            <p:nvPr/>
          </p:nvSpPr>
          <p:spPr>
            <a:xfrm flipH="1" flipV="1">
              <a:off x="7778160" y="197244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46" name="CustomShape 102"/>
            <p:cNvSpPr/>
            <p:nvPr/>
          </p:nvSpPr>
          <p:spPr>
            <a:xfrm rot="289965" flipV="1">
              <a:off x="7828740" y="2653534"/>
              <a:ext cx="397800" cy="424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447" name="CustomShape 103"/>
            <p:cNvSpPr/>
            <p:nvPr/>
          </p:nvSpPr>
          <p:spPr>
            <a:xfrm>
              <a:off x="7996680" y="2008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48" name="CustomShape 104"/>
            <p:cNvSpPr/>
            <p:nvPr/>
          </p:nvSpPr>
          <p:spPr>
            <a:xfrm>
              <a:off x="5156640" y="2490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49" name="CustomShape 105"/>
            <p:cNvSpPr/>
            <p:nvPr/>
          </p:nvSpPr>
          <p:spPr>
            <a:xfrm>
              <a:off x="6996600" y="2617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0" name="CustomShape 106"/>
            <p:cNvSpPr/>
            <p:nvPr/>
          </p:nvSpPr>
          <p:spPr>
            <a:xfrm>
              <a:off x="5743800" y="2403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1" name="CustomShape 107"/>
            <p:cNvSpPr/>
            <p:nvPr/>
          </p:nvSpPr>
          <p:spPr>
            <a:xfrm>
              <a:off x="6086520" y="337968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2" name="CustomShape 108"/>
            <p:cNvSpPr/>
            <p:nvPr/>
          </p:nvSpPr>
          <p:spPr>
            <a:xfrm>
              <a:off x="8048880" y="2865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3" name="CustomShape 109"/>
            <p:cNvSpPr/>
            <p:nvPr/>
          </p:nvSpPr>
          <p:spPr>
            <a:xfrm>
              <a:off x="6234480" y="1855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4" name="CustomShape 110"/>
            <p:cNvSpPr/>
            <p:nvPr/>
          </p:nvSpPr>
          <p:spPr>
            <a:xfrm>
              <a:off x="5861520" y="3013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5" name="CustomShape 111"/>
            <p:cNvSpPr/>
            <p:nvPr/>
          </p:nvSpPr>
          <p:spPr>
            <a:xfrm flipH="1" flipV="1">
              <a:off x="7670160" y="201708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56" name="CustomShape 112"/>
            <p:cNvSpPr/>
            <p:nvPr/>
          </p:nvSpPr>
          <p:spPr>
            <a:xfrm>
              <a:off x="7377480" y="23065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7" name="CustomShape 113"/>
            <p:cNvSpPr/>
            <p:nvPr/>
          </p:nvSpPr>
          <p:spPr>
            <a:xfrm>
              <a:off x="6870600" y="2216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8" name="CustomShape 114"/>
            <p:cNvSpPr/>
            <p:nvPr/>
          </p:nvSpPr>
          <p:spPr>
            <a:xfrm>
              <a:off x="7562880" y="30290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59" name="CustomShape 115"/>
            <p:cNvSpPr/>
            <p:nvPr/>
          </p:nvSpPr>
          <p:spPr>
            <a:xfrm>
              <a:off x="7023240" y="253044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60" name="CustomShape 116"/>
            <p:cNvSpPr/>
            <p:nvPr/>
          </p:nvSpPr>
          <p:spPr>
            <a:xfrm>
              <a:off x="6454800" y="270828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461" name="CustomShape 117"/>
            <p:cNvSpPr/>
            <p:nvPr/>
          </p:nvSpPr>
          <p:spPr>
            <a:xfrm flipH="1">
              <a:off x="6415920" y="248616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62" name="CustomShape 118"/>
            <p:cNvSpPr/>
            <p:nvPr/>
          </p:nvSpPr>
          <p:spPr>
            <a:xfrm>
              <a:off x="6396480" y="2274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79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2995F557-E3B0-4C2C-BFF9-216E195ED28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580" name="CustomShape 3"/>
          <p:cNvSpPr/>
          <p:nvPr/>
        </p:nvSpPr>
        <p:spPr>
          <a:xfrm>
            <a:off x="609480" y="304920"/>
            <a:ext cx="821952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Minimum Spanning Trees</a:t>
            </a:r>
            <a:endParaRPr lang="en-US" sz="4000" b="0" strike="noStrike" spc="-1">
              <a:latin typeface="Arial"/>
            </a:endParaRPr>
          </a:p>
        </p:txBody>
      </p:sp>
      <p:sp>
        <p:nvSpPr>
          <p:cNvPr id="581" name="CustomShape 4"/>
          <p:cNvSpPr/>
          <p:nvPr/>
        </p:nvSpPr>
        <p:spPr>
          <a:xfrm>
            <a:off x="704880" y="1600200"/>
            <a:ext cx="4085640" cy="4723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Spanning subgraph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Subgraph of a graph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containing all the vertices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Spanning tree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Spanning subgraph that is itself a (free) tree</a:t>
            </a:r>
            <a:endParaRPr lang="en-US" sz="1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00"/>
              </a:spcBef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 (MST)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Spanning tree of a weighted graph with </a:t>
            </a:r>
            <a:r>
              <a:rPr lang="en-US" sz="1800" b="0" strike="noStrike" spc="-1">
                <a:solidFill>
                  <a:srgbClr val="FF0000"/>
                </a:solidFill>
                <a:latin typeface="Tahoma"/>
                <a:ea typeface="ＭＳ Ｐゴシック"/>
              </a:rPr>
              <a:t>minimum total edge weight</a:t>
            </a:r>
            <a:endParaRPr lang="en-US" sz="18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Applications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Communications networks</a:t>
            </a:r>
            <a:endParaRPr lang="en-US" sz="1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36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Transportation networks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latin typeface="Arial"/>
            </a:endParaRPr>
          </a:p>
        </p:txBody>
      </p:sp>
      <p:sp>
        <p:nvSpPr>
          <p:cNvPr id="582" name="CustomShape 5"/>
          <p:cNvSpPr/>
          <p:nvPr/>
        </p:nvSpPr>
        <p:spPr>
          <a:xfrm>
            <a:off x="6296040" y="190512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ORD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3" name="CustomShape 6"/>
          <p:cNvSpPr/>
          <p:nvPr/>
        </p:nvSpPr>
        <p:spPr>
          <a:xfrm>
            <a:off x="7893000" y="242892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PIT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4" name="CustomShape 7"/>
          <p:cNvSpPr/>
          <p:nvPr/>
        </p:nvSpPr>
        <p:spPr>
          <a:xfrm>
            <a:off x="7500960" y="520056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ATL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5" name="CustomShape 8"/>
          <p:cNvSpPr/>
          <p:nvPr/>
        </p:nvSpPr>
        <p:spPr>
          <a:xfrm>
            <a:off x="6159600" y="384804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STL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6" name="CustomShape 9"/>
          <p:cNvSpPr/>
          <p:nvPr/>
        </p:nvSpPr>
        <p:spPr>
          <a:xfrm>
            <a:off x="4664160" y="289548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DEN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7" name="CustomShape 10"/>
          <p:cNvSpPr/>
          <p:nvPr/>
        </p:nvSpPr>
        <p:spPr>
          <a:xfrm>
            <a:off x="4800600" y="514368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DFW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8" name="CustomShape 11"/>
          <p:cNvSpPr/>
          <p:nvPr/>
        </p:nvSpPr>
        <p:spPr>
          <a:xfrm>
            <a:off x="7978680" y="3571920"/>
            <a:ext cx="936000" cy="456480"/>
          </a:xfrm>
          <a:prstGeom prst="ellipse">
            <a:avLst/>
          </a:prstGeom>
          <a:solidFill>
            <a:schemeClr val="folHlink"/>
          </a:solidFill>
          <a:ln w="1908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DCA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589" name="CustomShape 12"/>
          <p:cNvSpPr/>
          <p:nvPr/>
        </p:nvSpPr>
        <p:spPr>
          <a:xfrm flipV="1">
            <a:off x="5464080" y="2304360"/>
            <a:ext cx="967680" cy="646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0" name="CustomShape 13"/>
          <p:cNvSpPr/>
          <p:nvPr/>
        </p:nvSpPr>
        <p:spPr>
          <a:xfrm flipV="1">
            <a:off x="6627960" y="2370960"/>
            <a:ext cx="135720" cy="1466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1" name="CustomShape 14"/>
          <p:cNvSpPr/>
          <p:nvPr/>
        </p:nvSpPr>
        <p:spPr>
          <a:xfrm flipV="1">
            <a:off x="7105680" y="3799800"/>
            <a:ext cx="862920" cy="275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2" name="CustomShape 15"/>
          <p:cNvSpPr/>
          <p:nvPr/>
        </p:nvSpPr>
        <p:spPr>
          <a:xfrm flipH="1" flipV="1">
            <a:off x="8360640" y="2894760"/>
            <a:ext cx="84960" cy="666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3" name="CustomShape 16"/>
          <p:cNvSpPr/>
          <p:nvPr/>
        </p:nvSpPr>
        <p:spPr>
          <a:xfrm>
            <a:off x="7095960" y="2305080"/>
            <a:ext cx="932760" cy="180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4" name="CustomShape 17"/>
          <p:cNvSpPr/>
          <p:nvPr/>
        </p:nvSpPr>
        <p:spPr>
          <a:xfrm>
            <a:off x="5132520" y="3362400"/>
            <a:ext cx="135720" cy="177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5" name="CustomShape 18"/>
          <p:cNvSpPr/>
          <p:nvPr/>
        </p:nvSpPr>
        <p:spPr>
          <a:xfrm flipH="1">
            <a:off x="7968600" y="4038480"/>
            <a:ext cx="477000" cy="1151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6" name="CustomShape 19"/>
          <p:cNvSpPr/>
          <p:nvPr/>
        </p:nvSpPr>
        <p:spPr>
          <a:xfrm flipH="1" flipV="1">
            <a:off x="6958800" y="4247280"/>
            <a:ext cx="677160" cy="1009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7" name="CustomShape 20"/>
          <p:cNvSpPr/>
          <p:nvPr/>
        </p:nvSpPr>
        <p:spPr>
          <a:xfrm flipV="1">
            <a:off x="5600880" y="4247280"/>
            <a:ext cx="694440" cy="951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8" name="CustomShape 21"/>
          <p:cNvSpPr/>
          <p:nvPr/>
        </p:nvSpPr>
        <p:spPr>
          <a:xfrm>
            <a:off x="5464080" y="3295800"/>
            <a:ext cx="831240" cy="60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9" name="CustomShape 22"/>
          <p:cNvSpPr/>
          <p:nvPr/>
        </p:nvSpPr>
        <p:spPr>
          <a:xfrm>
            <a:off x="7360560" y="2041560"/>
            <a:ext cx="50220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0" name="CustomShape 23"/>
          <p:cNvSpPr/>
          <p:nvPr/>
        </p:nvSpPr>
        <p:spPr>
          <a:xfrm>
            <a:off x="5609880" y="234648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1" name="CustomShape 24"/>
          <p:cNvSpPr/>
          <p:nvPr/>
        </p:nvSpPr>
        <p:spPr>
          <a:xfrm>
            <a:off x="5763960" y="326088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2" name="CustomShape 25"/>
          <p:cNvSpPr/>
          <p:nvPr/>
        </p:nvSpPr>
        <p:spPr>
          <a:xfrm>
            <a:off x="5628960" y="441972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3" name="CustomShape 26"/>
          <p:cNvSpPr/>
          <p:nvPr/>
        </p:nvSpPr>
        <p:spPr>
          <a:xfrm>
            <a:off x="6665760" y="296532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6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4" name="CustomShape 27"/>
          <p:cNvSpPr/>
          <p:nvPr/>
        </p:nvSpPr>
        <p:spPr>
          <a:xfrm>
            <a:off x="7329240" y="356220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5" name="CustomShape 28"/>
          <p:cNvSpPr/>
          <p:nvPr/>
        </p:nvSpPr>
        <p:spPr>
          <a:xfrm>
            <a:off x="8210520" y="445932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6" name="CustomShape 29"/>
          <p:cNvSpPr/>
          <p:nvPr/>
        </p:nvSpPr>
        <p:spPr>
          <a:xfrm>
            <a:off x="7223040" y="441324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7" name="CustomShape 30"/>
          <p:cNvSpPr/>
          <p:nvPr/>
        </p:nvSpPr>
        <p:spPr>
          <a:xfrm>
            <a:off x="8370720" y="303228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8" name="CustomShape 31"/>
          <p:cNvSpPr/>
          <p:nvPr/>
        </p:nvSpPr>
        <p:spPr>
          <a:xfrm>
            <a:off x="5171760" y="3959280"/>
            <a:ext cx="3409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46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14A0844-0964-42E6-B49C-EA68952D60EA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20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465" name="CustomShape 3"/>
          <p:cNvSpPr/>
          <p:nvPr/>
        </p:nvSpPr>
        <p:spPr>
          <a:xfrm>
            <a:off x="3019320" y="281772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6" name="CustomShape 4"/>
          <p:cNvSpPr/>
          <p:nvPr/>
        </p:nvSpPr>
        <p:spPr>
          <a:xfrm>
            <a:off x="3619440" y="22590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7" name="CustomShape 5"/>
          <p:cNvSpPr/>
          <p:nvPr/>
        </p:nvSpPr>
        <p:spPr>
          <a:xfrm>
            <a:off x="2968560" y="149688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8" name="CustomShape 6"/>
          <p:cNvSpPr/>
          <p:nvPr/>
        </p:nvSpPr>
        <p:spPr>
          <a:xfrm>
            <a:off x="2351160" y="1976400"/>
            <a:ext cx="667440" cy="66924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69" name="CustomShape 7"/>
          <p:cNvSpPr/>
          <p:nvPr/>
        </p:nvSpPr>
        <p:spPr>
          <a:xfrm>
            <a:off x="2317680" y="2917800"/>
            <a:ext cx="729360" cy="66276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0" name="CustomShape 8"/>
          <p:cNvSpPr/>
          <p:nvPr/>
        </p:nvSpPr>
        <p:spPr>
          <a:xfrm>
            <a:off x="1670040" y="253224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1" name="CustomShape 9"/>
          <p:cNvSpPr/>
          <p:nvPr/>
        </p:nvSpPr>
        <p:spPr>
          <a:xfrm>
            <a:off x="990720" y="1752480"/>
            <a:ext cx="675720" cy="6739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2" name="CustomShape 10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473" name="CustomShape 11"/>
          <p:cNvSpPr/>
          <p:nvPr/>
        </p:nvSpPr>
        <p:spPr>
          <a:xfrm>
            <a:off x="782640" y="3124080"/>
            <a:ext cx="588240" cy="5947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74" name="CustomShape 12"/>
          <p:cNvSpPr/>
          <p:nvPr/>
        </p:nvSpPr>
        <p:spPr>
          <a:xfrm>
            <a:off x="1200240" y="1946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75" name="CustomShape 13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76" name="CustomShape 14"/>
          <p:cNvSpPr/>
          <p:nvPr/>
        </p:nvSpPr>
        <p:spPr>
          <a:xfrm>
            <a:off x="1819440" y="2635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77" name="CustomShape 15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78" name="CustomShape 16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79" name="CustomShape 17"/>
          <p:cNvSpPr/>
          <p:nvPr/>
        </p:nvSpPr>
        <p:spPr>
          <a:xfrm>
            <a:off x="2540160" y="3114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80" name="CustomShape 18"/>
          <p:cNvSpPr/>
          <p:nvPr/>
        </p:nvSpPr>
        <p:spPr>
          <a:xfrm>
            <a:off x="1460520" y="221616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1" name="CustomShape 19"/>
          <p:cNvSpPr/>
          <p:nvPr/>
        </p:nvSpPr>
        <p:spPr>
          <a:xfrm flipH="1">
            <a:off x="1154880" y="290520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2" name="CustomShape 20"/>
          <p:cNvSpPr/>
          <p:nvPr/>
        </p:nvSpPr>
        <p:spPr>
          <a:xfrm flipH="1">
            <a:off x="1046880" y="221616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3" name="CustomShape 21"/>
          <p:cNvSpPr/>
          <p:nvPr/>
        </p:nvSpPr>
        <p:spPr>
          <a:xfrm>
            <a:off x="2079720" y="290520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4" name="CustomShape 22"/>
          <p:cNvSpPr/>
          <p:nvPr/>
        </p:nvSpPr>
        <p:spPr>
          <a:xfrm flipV="1">
            <a:off x="1209600" y="326628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5" name="CustomShape 23"/>
          <p:cNvSpPr/>
          <p:nvPr/>
        </p:nvSpPr>
        <p:spPr>
          <a:xfrm>
            <a:off x="1514520" y="209880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6" name="CustomShape 24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7" name="CustomShape 25"/>
          <p:cNvSpPr/>
          <p:nvPr/>
        </p:nvSpPr>
        <p:spPr>
          <a:xfrm flipV="1">
            <a:off x="3486240" y="270756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88" name="CustomShape 26"/>
          <p:cNvSpPr/>
          <p:nvPr/>
        </p:nvSpPr>
        <p:spPr>
          <a:xfrm>
            <a:off x="3659400" y="1981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89" name="CustomShape 27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0" name="CustomShape 28"/>
          <p:cNvSpPr/>
          <p:nvPr/>
        </p:nvSpPr>
        <p:spPr>
          <a:xfrm>
            <a:off x="2659320" y="2590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1" name="CustomShape 29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2" name="CustomShape 30"/>
          <p:cNvSpPr/>
          <p:nvPr/>
        </p:nvSpPr>
        <p:spPr>
          <a:xfrm>
            <a:off x="1749600" y="33526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3" name="CustomShape 31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4" name="CustomShape 32"/>
          <p:cNvSpPr/>
          <p:nvPr/>
        </p:nvSpPr>
        <p:spPr>
          <a:xfrm>
            <a:off x="1897560" y="1828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5" name="CustomShape 33"/>
          <p:cNvSpPr/>
          <p:nvPr/>
        </p:nvSpPr>
        <p:spPr>
          <a:xfrm>
            <a:off x="1524240" y="2986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496" name="CustomShape 34"/>
          <p:cNvSpPr/>
          <p:nvPr/>
        </p:nvSpPr>
        <p:spPr>
          <a:xfrm rot="5400000">
            <a:off x="671112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7" name="CustomShape 35"/>
          <p:cNvSpPr/>
          <p:nvPr/>
        </p:nvSpPr>
        <p:spPr>
          <a:xfrm rot="8100000" flipH="1" flipV="1">
            <a:off x="4239360" y="379692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8" name="CustomShape 36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99" name="CustomShape 37"/>
          <p:cNvSpPr/>
          <p:nvPr/>
        </p:nvSpPr>
        <p:spPr>
          <a:xfrm flipH="1" flipV="1">
            <a:off x="3332880" y="199008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00" name="CustomShape 38"/>
          <p:cNvSpPr/>
          <p:nvPr/>
        </p:nvSpPr>
        <p:spPr>
          <a:xfrm>
            <a:off x="3040560" y="2279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01" name="CustomShape 39"/>
          <p:cNvSpPr/>
          <p:nvPr/>
        </p:nvSpPr>
        <p:spPr>
          <a:xfrm>
            <a:off x="2533680" y="21891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02" name="CustomShape 40"/>
          <p:cNvSpPr/>
          <p:nvPr/>
        </p:nvSpPr>
        <p:spPr>
          <a:xfrm>
            <a:off x="3225960" y="3002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03" name="CustomShape 41"/>
          <p:cNvSpPr/>
          <p:nvPr/>
        </p:nvSpPr>
        <p:spPr>
          <a:xfrm>
            <a:off x="2685960" y="250344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04" name="CustomShape 42"/>
          <p:cNvSpPr/>
          <p:nvPr/>
        </p:nvSpPr>
        <p:spPr>
          <a:xfrm>
            <a:off x="2117880" y="26812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505" name="CustomShape 43"/>
          <p:cNvSpPr/>
          <p:nvPr/>
        </p:nvSpPr>
        <p:spPr>
          <a:xfrm flipH="1">
            <a:off x="2079000" y="245916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06" name="CustomShape 44"/>
          <p:cNvSpPr/>
          <p:nvPr/>
        </p:nvSpPr>
        <p:spPr>
          <a:xfrm>
            <a:off x="2059200" y="2247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507" name="Group 45"/>
          <p:cNvGrpSpPr/>
          <p:nvPr/>
        </p:nvGrpSpPr>
        <p:grpSpPr>
          <a:xfrm>
            <a:off x="698400" y="4178160"/>
            <a:ext cx="3629880" cy="2287080"/>
            <a:chOff x="698400" y="4178160"/>
            <a:chExt cx="3629880" cy="2287080"/>
          </a:xfrm>
        </p:grpSpPr>
        <p:sp>
          <p:nvSpPr>
            <p:cNvPr id="1508" name="CustomShape 46"/>
            <p:cNvSpPr/>
            <p:nvPr/>
          </p:nvSpPr>
          <p:spPr>
            <a:xfrm>
              <a:off x="2998800" y="549900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09" name="CustomShape 47"/>
            <p:cNvSpPr/>
            <p:nvPr/>
          </p:nvSpPr>
          <p:spPr>
            <a:xfrm>
              <a:off x="3598920" y="49402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0" name="CustomShape 48"/>
            <p:cNvSpPr/>
            <p:nvPr/>
          </p:nvSpPr>
          <p:spPr>
            <a:xfrm>
              <a:off x="2948040" y="417816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1" name="CustomShape 49"/>
            <p:cNvSpPr/>
            <p:nvPr/>
          </p:nvSpPr>
          <p:spPr>
            <a:xfrm>
              <a:off x="2330280" y="4657680"/>
              <a:ext cx="667440" cy="66924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2" name="CustomShape 50"/>
            <p:cNvSpPr/>
            <p:nvPr/>
          </p:nvSpPr>
          <p:spPr>
            <a:xfrm>
              <a:off x="2297160" y="55990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3" name="CustomShape 51"/>
            <p:cNvSpPr/>
            <p:nvPr/>
          </p:nvSpPr>
          <p:spPr>
            <a:xfrm>
              <a:off x="1649520" y="5213520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4" name="CustomShape 52"/>
            <p:cNvSpPr/>
            <p:nvPr/>
          </p:nvSpPr>
          <p:spPr>
            <a:xfrm>
              <a:off x="698400" y="4413240"/>
              <a:ext cx="957960" cy="2052000"/>
            </a:xfrm>
            <a:custGeom>
              <a:avLst/>
              <a:gdLst/>
              <a:ahLst/>
              <a:cxnLst/>
              <a:rect l="l" t="t" r="r" b="b"/>
              <a:pathLst>
                <a:path w="604" h="1293">
                  <a:moveTo>
                    <a:pt x="136" y="418"/>
                  </a:moveTo>
                  <a:cubicBezTo>
                    <a:pt x="101" y="535"/>
                    <a:pt x="0" y="852"/>
                    <a:pt x="22" y="988"/>
                  </a:cubicBezTo>
                  <a:cubicBezTo>
                    <a:pt x="16" y="1119"/>
                    <a:pt x="51" y="1170"/>
                    <a:pt x="100" y="1204"/>
                  </a:cubicBezTo>
                  <a:cubicBezTo>
                    <a:pt x="149" y="1238"/>
                    <a:pt x="263" y="1293"/>
                    <a:pt x="316" y="1192"/>
                  </a:cubicBezTo>
                  <a:cubicBezTo>
                    <a:pt x="369" y="1091"/>
                    <a:pt x="373" y="767"/>
                    <a:pt x="418" y="598"/>
                  </a:cubicBezTo>
                  <a:cubicBezTo>
                    <a:pt x="463" y="429"/>
                    <a:pt x="604" y="270"/>
                    <a:pt x="589" y="177"/>
                  </a:cubicBezTo>
                  <a:cubicBezTo>
                    <a:pt x="574" y="84"/>
                    <a:pt x="404" y="0"/>
                    <a:pt x="328" y="40"/>
                  </a:cubicBezTo>
                  <a:cubicBezTo>
                    <a:pt x="252" y="80"/>
                    <a:pt x="176" y="339"/>
                    <a:pt x="136" y="418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15" name="CustomShape 53"/>
            <p:cNvSpPr/>
            <p:nvPr/>
          </p:nvSpPr>
          <p:spPr>
            <a:xfrm>
              <a:off x="1179360" y="4627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16" name="CustomShape 54"/>
            <p:cNvSpPr/>
            <p:nvPr/>
          </p:nvSpPr>
          <p:spPr>
            <a:xfrm>
              <a:off x="3160800" y="43578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17" name="CustomShape 55"/>
            <p:cNvSpPr/>
            <p:nvPr/>
          </p:nvSpPr>
          <p:spPr>
            <a:xfrm>
              <a:off x="1798560" y="53164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18" name="CustomShape 56"/>
            <p:cNvSpPr/>
            <p:nvPr/>
          </p:nvSpPr>
          <p:spPr>
            <a:xfrm>
              <a:off x="874800" y="5958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19" name="CustomShape 57"/>
            <p:cNvSpPr/>
            <p:nvPr/>
          </p:nvSpPr>
          <p:spPr>
            <a:xfrm>
              <a:off x="3846600" y="51195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20" name="CustomShape 58"/>
            <p:cNvSpPr/>
            <p:nvPr/>
          </p:nvSpPr>
          <p:spPr>
            <a:xfrm>
              <a:off x="2519280" y="5796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21" name="CustomShape 59"/>
            <p:cNvSpPr/>
            <p:nvPr/>
          </p:nvSpPr>
          <p:spPr>
            <a:xfrm>
              <a:off x="1440000" y="489744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2" name="CustomShape 60"/>
            <p:cNvSpPr/>
            <p:nvPr/>
          </p:nvSpPr>
          <p:spPr>
            <a:xfrm flipH="1">
              <a:off x="1134360" y="558648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3" name="CustomShape 61"/>
            <p:cNvSpPr/>
            <p:nvPr/>
          </p:nvSpPr>
          <p:spPr>
            <a:xfrm flipH="1">
              <a:off x="1026360" y="489744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4" name="CustomShape 62"/>
            <p:cNvSpPr/>
            <p:nvPr/>
          </p:nvSpPr>
          <p:spPr>
            <a:xfrm>
              <a:off x="2058840" y="558648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5" name="CustomShape 63"/>
            <p:cNvSpPr/>
            <p:nvPr/>
          </p:nvSpPr>
          <p:spPr>
            <a:xfrm flipV="1">
              <a:off x="1188360" y="596538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6" name="CustomShape 64"/>
            <p:cNvSpPr/>
            <p:nvPr/>
          </p:nvSpPr>
          <p:spPr>
            <a:xfrm>
              <a:off x="1494000" y="478008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7" name="CustomShape 65"/>
            <p:cNvSpPr/>
            <p:nvPr/>
          </p:nvSpPr>
          <p:spPr>
            <a:xfrm flipH="1" flipV="1">
              <a:off x="3420360" y="46267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8" name="CustomShape 66"/>
            <p:cNvSpPr/>
            <p:nvPr/>
          </p:nvSpPr>
          <p:spPr>
            <a:xfrm flipV="1">
              <a:off x="3442320" y="539826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29" name="CustomShape 67"/>
            <p:cNvSpPr/>
            <p:nvPr/>
          </p:nvSpPr>
          <p:spPr>
            <a:xfrm>
              <a:off x="3638880" y="4662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0" name="CustomShape 68"/>
            <p:cNvSpPr/>
            <p:nvPr/>
          </p:nvSpPr>
          <p:spPr>
            <a:xfrm>
              <a:off x="798840" y="5145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1" name="CustomShape 69"/>
            <p:cNvSpPr/>
            <p:nvPr/>
          </p:nvSpPr>
          <p:spPr>
            <a:xfrm>
              <a:off x="2638800" y="527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2" name="CustomShape 70"/>
            <p:cNvSpPr/>
            <p:nvPr/>
          </p:nvSpPr>
          <p:spPr>
            <a:xfrm>
              <a:off x="1386360" y="5057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3" name="CustomShape 71"/>
            <p:cNvSpPr/>
            <p:nvPr/>
          </p:nvSpPr>
          <p:spPr>
            <a:xfrm>
              <a:off x="1729080" y="60339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4" name="CustomShape 72"/>
            <p:cNvSpPr/>
            <p:nvPr/>
          </p:nvSpPr>
          <p:spPr>
            <a:xfrm>
              <a:off x="3691440" y="5519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5" name="CustomShape 73"/>
            <p:cNvSpPr/>
            <p:nvPr/>
          </p:nvSpPr>
          <p:spPr>
            <a:xfrm>
              <a:off x="1876680" y="4510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6" name="CustomShape 74"/>
            <p:cNvSpPr/>
            <p:nvPr/>
          </p:nvSpPr>
          <p:spPr>
            <a:xfrm>
              <a:off x="1503720" y="56674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537" name="CustomShape 75"/>
            <p:cNvSpPr/>
            <p:nvPr/>
          </p:nvSpPr>
          <p:spPr>
            <a:xfrm flipH="1" flipV="1">
              <a:off x="3312360" y="467136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38" name="CustomShape 76"/>
            <p:cNvSpPr/>
            <p:nvPr/>
          </p:nvSpPr>
          <p:spPr>
            <a:xfrm>
              <a:off x="3019680" y="4960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39" name="CustomShape 77"/>
            <p:cNvSpPr/>
            <p:nvPr/>
          </p:nvSpPr>
          <p:spPr>
            <a:xfrm>
              <a:off x="2513160" y="4870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40" name="CustomShape 78"/>
            <p:cNvSpPr/>
            <p:nvPr/>
          </p:nvSpPr>
          <p:spPr>
            <a:xfrm>
              <a:off x="3205080" y="56833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41" name="CustomShape 79"/>
            <p:cNvSpPr/>
            <p:nvPr/>
          </p:nvSpPr>
          <p:spPr>
            <a:xfrm>
              <a:off x="2665440" y="51847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2" name="CustomShape 80"/>
            <p:cNvSpPr/>
            <p:nvPr/>
          </p:nvSpPr>
          <p:spPr>
            <a:xfrm>
              <a:off x="2097360" y="53625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43" name="CustomShape 81"/>
            <p:cNvSpPr/>
            <p:nvPr/>
          </p:nvSpPr>
          <p:spPr>
            <a:xfrm flipH="1">
              <a:off x="2058120" y="514044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4" name="CustomShape 82"/>
            <p:cNvSpPr/>
            <p:nvPr/>
          </p:nvSpPr>
          <p:spPr>
            <a:xfrm>
              <a:off x="2038680" y="4929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545" name="Group 83"/>
          <p:cNvGrpSpPr/>
          <p:nvPr/>
        </p:nvGrpSpPr>
        <p:grpSpPr>
          <a:xfrm>
            <a:off x="5056200" y="1523880"/>
            <a:ext cx="3690360" cy="2287080"/>
            <a:chOff x="5056200" y="1523880"/>
            <a:chExt cx="3690360" cy="2287080"/>
          </a:xfrm>
        </p:grpSpPr>
        <p:sp>
          <p:nvSpPr>
            <p:cNvPr id="1546" name="CustomShape 84"/>
            <p:cNvSpPr/>
            <p:nvPr/>
          </p:nvSpPr>
          <p:spPr>
            <a:xfrm>
              <a:off x="7419960" y="2335320"/>
              <a:ext cx="1326600" cy="1254960"/>
            </a:xfrm>
            <a:custGeom>
              <a:avLst/>
              <a:gdLst/>
              <a:ahLst/>
              <a:cxnLst/>
              <a:rect l="l" t="t" r="r" b="b"/>
              <a:pathLst>
                <a:path w="836" h="791">
                  <a:moveTo>
                    <a:pt x="48" y="455"/>
                  </a:moveTo>
                  <a:cubicBezTo>
                    <a:pt x="10" y="571"/>
                    <a:pt x="0" y="621"/>
                    <a:pt x="36" y="663"/>
                  </a:cubicBezTo>
                  <a:cubicBezTo>
                    <a:pt x="72" y="705"/>
                    <a:pt x="139" y="791"/>
                    <a:pt x="264" y="709"/>
                  </a:cubicBezTo>
                  <a:cubicBezTo>
                    <a:pt x="389" y="627"/>
                    <a:pt x="736" y="288"/>
                    <a:pt x="786" y="173"/>
                  </a:cubicBezTo>
                  <a:cubicBezTo>
                    <a:pt x="836" y="58"/>
                    <a:pt x="650" y="0"/>
                    <a:pt x="564" y="17"/>
                  </a:cubicBezTo>
                  <a:cubicBezTo>
                    <a:pt x="478" y="34"/>
                    <a:pt x="356" y="202"/>
                    <a:pt x="270" y="275"/>
                  </a:cubicBezTo>
                  <a:cubicBezTo>
                    <a:pt x="184" y="348"/>
                    <a:pt x="105" y="406"/>
                    <a:pt x="48" y="455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7" name="CustomShape 85"/>
            <p:cNvSpPr/>
            <p:nvPr/>
          </p:nvSpPr>
          <p:spPr>
            <a:xfrm>
              <a:off x="7305840" y="152388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8" name="CustomShape 86"/>
            <p:cNvSpPr/>
            <p:nvPr/>
          </p:nvSpPr>
          <p:spPr>
            <a:xfrm>
              <a:off x="6688080" y="2003400"/>
              <a:ext cx="667440" cy="66924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9" name="CustomShape 87"/>
            <p:cNvSpPr/>
            <p:nvPr/>
          </p:nvSpPr>
          <p:spPr>
            <a:xfrm>
              <a:off x="6654960" y="294480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0" name="CustomShape 88"/>
            <p:cNvSpPr/>
            <p:nvPr/>
          </p:nvSpPr>
          <p:spPr>
            <a:xfrm>
              <a:off x="6006960" y="2558880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1" name="CustomShape 89"/>
            <p:cNvSpPr/>
            <p:nvPr/>
          </p:nvSpPr>
          <p:spPr>
            <a:xfrm>
              <a:off x="5056200" y="1758960"/>
              <a:ext cx="957960" cy="2052000"/>
            </a:xfrm>
            <a:custGeom>
              <a:avLst/>
              <a:gdLst/>
              <a:ahLst/>
              <a:cxnLst/>
              <a:rect l="l" t="t" r="r" b="b"/>
              <a:pathLst>
                <a:path w="604" h="1293">
                  <a:moveTo>
                    <a:pt x="136" y="418"/>
                  </a:moveTo>
                  <a:cubicBezTo>
                    <a:pt x="101" y="535"/>
                    <a:pt x="0" y="852"/>
                    <a:pt x="22" y="988"/>
                  </a:cubicBezTo>
                  <a:cubicBezTo>
                    <a:pt x="16" y="1119"/>
                    <a:pt x="51" y="1170"/>
                    <a:pt x="100" y="1204"/>
                  </a:cubicBezTo>
                  <a:cubicBezTo>
                    <a:pt x="149" y="1238"/>
                    <a:pt x="263" y="1293"/>
                    <a:pt x="316" y="1192"/>
                  </a:cubicBezTo>
                  <a:cubicBezTo>
                    <a:pt x="369" y="1091"/>
                    <a:pt x="373" y="767"/>
                    <a:pt x="418" y="598"/>
                  </a:cubicBezTo>
                  <a:cubicBezTo>
                    <a:pt x="463" y="429"/>
                    <a:pt x="604" y="270"/>
                    <a:pt x="589" y="177"/>
                  </a:cubicBezTo>
                  <a:cubicBezTo>
                    <a:pt x="574" y="84"/>
                    <a:pt x="404" y="0"/>
                    <a:pt x="328" y="40"/>
                  </a:cubicBezTo>
                  <a:cubicBezTo>
                    <a:pt x="252" y="80"/>
                    <a:pt x="176" y="339"/>
                    <a:pt x="136" y="418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2" name="CustomShape 90"/>
            <p:cNvSpPr/>
            <p:nvPr/>
          </p:nvSpPr>
          <p:spPr>
            <a:xfrm>
              <a:off x="5537160" y="1973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3" name="CustomShape 91"/>
            <p:cNvSpPr/>
            <p:nvPr/>
          </p:nvSpPr>
          <p:spPr>
            <a:xfrm>
              <a:off x="7518240" y="17035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4" name="CustomShape 92"/>
            <p:cNvSpPr/>
            <p:nvPr/>
          </p:nvSpPr>
          <p:spPr>
            <a:xfrm>
              <a:off x="6156360" y="26622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5" name="CustomShape 93"/>
            <p:cNvSpPr/>
            <p:nvPr/>
          </p:nvSpPr>
          <p:spPr>
            <a:xfrm>
              <a:off x="5232240" y="33037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6" name="CustomShape 94"/>
            <p:cNvSpPr/>
            <p:nvPr/>
          </p:nvSpPr>
          <p:spPr>
            <a:xfrm>
              <a:off x="8204040" y="2465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7" name="CustomShape 95"/>
            <p:cNvSpPr/>
            <p:nvPr/>
          </p:nvSpPr>
          <p:spPr>
            <a:xfrm>
              <a:off x="6877080" y="31417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58" name="CustomShape 96"/>
            <p:cNvSpPr/>
            <p:nvPr/>
          </p:nvSpPr>
          <p:spPr>
            <a:xfrm>
              <a:off x="5797440" y="224316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9" name="CustomShape 97"/>
            <p:cNvSpPr/>
            <p:nvPr/>
          </p:nvSpPr>
          <p:spPr>
            <a:xfrm flipH="1">
              <a:off x="5492160" y="293220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0" name="CustomShape 98"/>
            <p:cNvSpPr/>
            <p:nvPr/>
          </p:nvSpPr>
          <p:spPr>
            <a:xfrm flipH="1">
              <a:off x="5384160" y="224316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1" name="CustomShape 99"/>
            <p:cNvSpPr/>
            <p:nvPr/>
          </p:nvSpPr>
          <p:spPr>
            <a:xfrm>
              <a:off x="6416640" y="293220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2" name="CustomShape 100"/>
            <p:cNvSpPr/>
            <p:nvPr/>
          </p:nvSpPr>
          <p:spPr>
            <a:xfrm flipV="1">
              <a:off x="5535720" y="329736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63" name="CustomShape 101"/>
            <p:cNvSpPr/>
            <p:nvPr/>
          </p:nvSpPr>
          <p:spPr>
            <a:xfrm>
              <a:off x="5851440" y="212580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4" name="CustomShape 102"/>
            <p:cNvSpPr/>
            <p:nvPr/>
          </p:nvSpPr>
          <p:spPr>
            <a:xfrm flipH="1" flipV="1">
              <a:off x="7778160" y="197244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5" name="CustomShape 103"/>
            <p:cNvSpPr/>
            <p:nvPr/>
          </p:nvSpPr>
          <p:spPr>
            <a:xfrm flipV="1">
              <a:off x="7827669" y="2707560"/>
              <a:ext cx="397800" cy="329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6" name="CustomShape 104"/>
            <p:cNvSpPr/>
            <p:nvPr/>
          </p:nvSpPr>
          <p:spPr>
            <a:xfrm>
              <a:off x="7996680" y="2008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67" name="CustomShape 105"/>
            <p:cNvSpPr/>
            <p:nvPr/>
          </p:nvSpPr>
          <p:spPr>
            <a:xfrm>
              <a:off x="5156640" y="2490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68" name="CustomShape 106"/>
            <p:cNvSpPr/>
            <p:nvPr/>
          </p:nvSpPr>
          <p:spPr>
            <a:xfrm>
              <a:off x="6996600" y="2617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69" name="CustomShape 107"/>
            <p:cNvSpPr/>
            <p:nvPr/>
          </p:nvSpPr>
          <p:spPr>
            <a:xfrm>
              <a:off x="5743800" y="2403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0" name="CustomShape 108"/>
            <p:cNvSpPr/>
            <p:nvPr/>
          </p:nvSpPr>
          <p:spPr>
            <a:xfrm>
              <a:off x="6086520" y="337968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1" name="CustomShape 109"/>
            <p:cNvSpPr/>
            <p:nvPr/>
          </p:nvSpPr>
          <p:spPr>
            <a:xfrm>
              <a:off x="8048880" y="2865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2" name="CustomShape 110"/>
            <p:cNvSpPr/>
            <p:nvPr/>
          </p:nvSpPr>
          <p:spPr>
            <a:xfrm>
              <a:off x="6234480" y="1855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3" name="CustomShape 111"/>
            <p:cNvSpPr/>
            <p:nvPr/>
          </p:nvSpPr>
          <p:spPr>
            <a:xfrm>
              <a:off x="5861520" y="3013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574" name="CustomShape 112"/>
            <p:cNvSpPr/>
            <p:nvPr/>
          </p:nvSpPr>
          <p:spPr>
            <a:xfrm flipH="1" flipV="1">
              <a:off x="7670160" y="201708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75" name="CustomShape 113"/>
            <p:cNvSpPr/>
            <p:nvPr/>
          </p:nvSpPr>
          <p:spPr>
            <a:xfrm>
              <a:off x="7377480" y="23065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6" name="CustomShape 114"/>
            <p:cNvSpPr/>
            <p:nvPr/>
          </p:nvSpPr>
          <p:spPr>
            <a:xfrm>
              <a:off x="6870600" y="2216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7" name="CustomShape 115"/>
            <p:cNvSpPr/>
            <p:nvPr/>
          </p:nvSpPr>
          <p:spPr>
            <a:xfrm>
              <a:off x="7562880" y="30290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78" name="CustomShape 116"/>
            <p:cNvSpPr/>
            <p:nvPr/>
          </p:nvSpPr>
          <p:spPr>
            <a:xfrm>
              <a:off x="7023240" y="253044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79" name="CustomShape 117"/>
            <p:cNvSpPr/>
            <p:nvPr/>
          </p:nvSpPr>
          <p:spPr>
            <a:xfrm>
              <a:off x="6454800" y="270828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80" name="CustomShape 118"/>
            <p:cNvSpPr/>
            <p:nvPr/>
          </p:nvSpPr>
          <p:spPr>
            <a:xfrm flipH="1">
              <a:off x="6415920" y="248616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81" name="CustomShape 119"/>
            <p:cNvSpPr/>
            <p:nvPr/>
          </p:nvSpPr>
          <p:spPr>
            <a:xfrm>
              <a:off x="6396480" y="2274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sp>
        <p:nvSpPr>
          <p:cNvPr id="1582" name="CustomShape 120"/>
          <p:cNvSpPr/>
          <p:nvPr/>
        </p:nvSpPr>
        <p:spPr>
          <a:xfrm>
            <a:off x="5105520" y="4424400"/>
            <a:ext cx="957960" cy="2052000"/>
          </a:xfrm>
          <a:custGeom>
            <a:avLst/>
            <a:gdLst/>
            <a:ahLst/>
            <a:cxnLst/>
            <a:rect l="l" t="t" r="r" b="b"/>
            <a:pathLst>
              <a:path w="604" h="1293">
                <a:moveTo>
                  <a:pt x="136" y="418"/>
                </a:moveTo>
                <a:cubicBezTo>
                  <a:pt x="101" y="535"/>
                  <a:pt x="0" y="852"/>
                  <a:pt x="22" y="988"/>
                </a:cubicBezTo>
                <a:cubicBezTo>
                  <a:pt x="16" y="1119"/>
                  <a:pt x="51" y="1170"/>
                  <a:pt x="100" y="1204"/>
                </a:cubicBezTo>
                <a:cubicBezTo>
                  <a:pt x="149" y="1238"/>
                  <a:pt x="263" y="1293"/>
                  <a:pt x="316" y="1192"/>
                </a:cubicBezTo>
                <a:cubicBezTo>
                  <a:pt x="369" y="1091"/>
                  <a:pt x="373" y="767"/>
                  <a:pt x="418" y="598"/>
                </a:cubicBezTo>
                <a:cubicBezTo>
                  <a:pt x="463" y="429"/>
                  <a:pt x="604" y="270"/>
                  <a:pt x="589" y="177"/>
                </a:cubicBezTo>
                <a:cubicBezTo>
                  <a:pt x="574" y="84"/>
                  <a:pt x="404" y="0"/>
                  <a:pt x="328" y="40"/>
                </a:cubicBezTo>
                <a:cubicBezTo>
                  <a:pt x="252" y="80"/>
                  <a:pt x="176" y="339"/>
                  <a:pt x="136" y="418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583" name="Group 121"/>
          <p:cNvGrpSpPr/>
          <p:nvPr/>
        </p:nvGrpSpPr>
        <p:grpSpPr>
          <a:xfrm>
            <a:off x="5205960" y="4189320"/>
            <a:ext cx="3589920" cy="2220120"/>
            <a:chOff x="5205960" y="4189320"/>
            <a:chExt cx="3589920" cy="2220120"/>
          </a:xfrm>
        </p:grpSpPr>
        <p:sp>
          <p:nvSpPr>
            <p:cNvPr id="1584" name="CustomShape 122"/>
            <p:cNvSpPr/>
            <p:nvPr/>
          </p:nvSpPr>
          <p:spPr>
            <a:xfrm>
              <a:off x="7469280" y="5000760"/>
              <a:ext cx="1326600" cy="1254960"/>
            </a:xfrm>
            <a:custGeom>
              <a:avLst/>
              <a:gdLst/>
              <a:ahLst/>
              <a:cxnLst/>
              <a:rect l="l" t="t" r="r" b="b"/>
              <a:pathLst>
                <a:path w="836" h="791">
                  <a:moveTo>
                    <a:pt x="48" y="455"/>
                  </a:moveTo>
                  <a:cubicBezTo>
                    <a:pt x="10" y="571"/>
                    <a:pt x="0" y="621"/>
                    <a:pt x="36" y="663"/>
                  </a:cubicBezTo>
                  <a:cubicBezTo>
                    <a:pt x="72" y="705"/>
                    <a:pt x="139" y="791"/>
                    <a:pt x="264" y="709"/>
                  </a:cubicBezTo>
                  <a:cubicBezTo>
                    <a:pt x="389" y="627"/>
                    <a:pt x="736" y="288"/>
                    <a:pt x="786" y="173"/>
                  </a:cubicBezTo>
                  <a:cubicBezTo>
                    <a:pt x="836" y="58"/>
                    <a:pt x="650" y="0"/>
                    <a:pt x="564" y="17"/>
                  </a:cubicBezTo>
                  <a:cubicBezTo>
                    <a:pt x="478" y="34"/>
                    <a:pt x="356" y="202"/>
                    <a:pt x="270" y="275"/>
                  </a:cubicBezTo>
                  <a:cubicBezTo>
                    <a:pt x="184" y="348"/>
                    <a:pt x="105" y="406"/>
                    <a:pt x="48" y="455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85" name="CustomShape 123"/>
            <p:cNvSpPr/>
            <p:nvPr/>
          </p:nvSpPr>
          <p:spPr>
            <a:xfrm>
              <a:off x="7354800" y="4189320"/>
              <a:ext cx="729360" cy="66276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86" name="CustomShape 124"/>
            <p:cNvSpPr/>
            <p:nvPr/>
          </p:nvSpPr>
          <p:spPr>
            <a:xfrm>
              <a:off x="6738840" y="466884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87" name="CustomShape 125"/>
            <p:cNvSpPr/>
            <p:nvPr/>
          </p:nvSpPr>
          <p:spPr>
            <a:xfrm>
              <a:off x="6055560" y="5168409"/>
              <a:ext cx="596160" cy="553320"/>
            </a:xfrm>
            <a:custGeom>
              <a:avLst/>
              <a:gdLst/>
              <a:ahLst/>
              <a:cxnLst/>
              <a:rect l="l" t="t" r="r" b="b"/>
              <a:pathLst>
                <a:path w="508" h="543">
                  <a:moveTo>
                    <a:pt x="42" y="246"/>
                  </a:moveTo>
                  <a:cubicBezTo>
                    <a:pt x="0" y="396"/>
                    <a:pt x="35" y="401"/>
                    <a:pt x="84" y="444"/>
                  </a:cubicBezTo>
                  <a:cubicBezTo>
                    <a:pt x="133" y="487"/>
                    <a:pt x="267" y="543"/>
                    <a:pt x="336" y="504"/>
                  </a:cubicBezTo>
                  <a:cubicBezTo>
                    <a:pt x="405" y="465"/>
                    <a:pt x="508" y="293"/>
                    <a:pt x="498" y="210"/>
                  </a:cubicBezTo>
                  <a:cubicBezTo>
                    <a:pt x="488" y="127"/>
                    <a:pt x="352" y="0"/>
                    <a:pt x="276" y="6"/>
                  </a:cubicBezTo>
                  <a:cubicBezTo>
                    <a:pt x="200" y="12"/>
                    <a:pt x="84" y="96"/>
                    <a:pt x="42" y="246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588" name="CustomShape 126"/>
            <p:cNvSpPr/>
            <p:nvPr/>
          </p:nvSpPr>
          <p:spPr>
            <a:xfrm>
              <a:off x="5586480" y="46386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89" name="CustomShape 127"/>
            <p:cNvSpPr/>
            <p:nvPr/>
          </p:nvSpPr>
          <p:spPr>
            <a:xfrm>
              <a:off x="7567560" y="43689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90" name="CustomShape 128"/>
            <p:cNvSpPr/>
            <p:nvPr/>
          </p:nvSpPr>
          <p:spPr>
            <a:xfrm>
              <a:off x="6205680" y="53276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91" name="CustomShape 129"/>
            <p:cNvSpPr/>
            <p:nvPr/>
          </p:nvSpPr>
          <p:spPr>
            <a:xfrm>
              <a:off x="5281560" y="5969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92" name="CustomShape 130"/>
            <p:cNvSpPr/>
            <p:nvPr/>
          </p:nvSpPr>
          <p:spPr>
            <a:xfrm>
              <a:off x="8253360" y="51307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93" name="CustomShape 131"/>
            <p:cNvSpPr/>
            <p:nvPr/>
          </p:nvSpPr>
          <p:spPr>
            <a:xfrm>
              <a:off x="6926400" y="58071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594" name="CustomShape 132"/>
            <p:cNvSpPr/>
            <p:nvPr/>
          </p:nvSpPr>
          <p:spPr>
            <a:xfrm>
              <a:off x="5846760" y="490860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5" name="CustomShape 133"/>
            <p:cNvSpPr/>
            <p:nvPr/>
          </p:nvSpPr>
          <p:spPr>
            <a:xfrm flipH="1">
              <a:off x="5541120" y="559764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6" name="CustomShape 134"/>
            <p:cNvSpPr/>
            <p:nvPr/>
          </p:nvSpPr>
          <p:spPr>
            <a:xfrm flipH="1">
              <a:off x="5433120" y="490860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7" name="CustomShape 135"/>
            <p:cNvSpPr/>
            <p:nvPr/>
          </p:nvSpPr>
          <p:spPr>
            <a:xfrm>
              <a:off x="6465960" y="559764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8" name="CustomShape 136"/>
            <p:cNvSpPr/>
            <p:nvPr/>
          </p:nvSpPr>
          <p:spPr>
            <a:xfrm flipV="1">
              <a:off x="5582880" y="5941097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99" name="CustomShape 137"/>
            <p:cNvSpPr/>
            <p:nvPr/>
          </p:nvSpPr>
          <p:spPr>
            <a:xfrm>
              <a:off x="5900760" y="479124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00" name="CustomShape 138"/>
            <p:cNvSpPr/>
            <p:nvPr/>
          </p:nvSpPr>
          <p:spPr>
            <a:xfrm flipH="1" flipV="1">
              <a:off x="7827120" y="463788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01" name="CustomShape 139"/>
            <p:cNvSpPr/>
            <p:nvPr/>
          </p:nvSpPr>
          <p:spPr>
            <a:xfrm flipV="1">
              <a:off x="7861423" y="539892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602" name="CustomShape 140"/>
            <p:cNvSpPr/>
            <p:nvPr/>
          </p:nvSpPr>
          <p:spPr>
            <a:xfrm>
              <a:off x="8046000" y="46735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3" name="CustomShape 141"/>
            <p:cNvSpPr/>
            <p:nvPr/>
          </p:nvSpPr>
          <p:spPr>
            <a:xfrm>
              <a:off x="5205960" y="5156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4" name="CustomShape 142"/>
            <p:cNvSpPr/>
            <p:nvPr/>
          </p:nvSpPr>
          <p:spPr>
            <a:xfrm>
              <a:off x="7045560" y="5283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5" name="CustomShape 143"/>
            <p:cNvSpPr/>
            <p:nvPr/>
          </p:nvSpPr>
          <p:spPr>
            <a:xfrm>
              <a:off x="5793120" y="5068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6" name="CustomShape 144"/>
            <p:cNvSpPr/>
            <p:nvPr/>
          </p:nvSpPr>
          <p:spPr>
            <a:xfrm>
              <a:off x="6135840" y="604512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7" name="CustomShape 145"/>
            <p:cNvSpPr/>
            <p:nvPr/>
          </p:nvSpPr>
          <p:spPr>
            <a:xfrm>
              <a:off x="8098200" y="55306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8" name="CustomShape 146"/>
            <p:cNvSpPr/>
            <p:nvPr/>
          </p:nvSpPr>
          <p:spPr>
            <a:xfrm>
              <a:off x="6283800" y="4521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09" name="CustomShape 147"/>
            <p:cNvSpPr/>
            <p:nvPr/>
          </p:nvSpPr>
          <p:spPr>
            <a:xfrm>
              <a:off x="5910480" y="5678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10" name="CustomShape 148"/>
            <p:cNvSpPr/>
            <p:nvPr/>
          </p:nvSpPr>
          <p:spPr>
            <a:xfrm flipH="1" flipV="1">
              <a:off x="7719120" y="468252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11" name="CustomShape 149"/>
            <p:cNvSpPr/>
            <p:nvPr/>
          </p:nvSpPr>
          <p:spPr>
            <a:xfrm>
              <a:off x="7426800" y="49719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12" name="CustomShape 150"/>
            <p:cNvSpPr/>
            <p:nvPr/>
          </p:nvSpPr>
          <p:spPr>
            <a:xfrm>
              <a:off x="6919920" y="48816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13" name="CustomShape 151"/>
            <p:cNvSpPr/>
            <p:nvPr/>
          </p:nvSpPr>
          <p:spPr>
            <a:xfrm>
              <a:off x="7612200" y="56944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14" name="CustomShape 152"/>
            <p:cNvSpPr/>
            <p:nvPr/>
          </p:nvSpPr>
          <p:spPr>
            <a:xfrm>
              <a:off x="7072200" y="519588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15" name="CustomShape 153"/>
            <p:cNvSpPr/>
            <p:nvPr/>
          </p:nvSpPr>
          <p:spPr>
            <a:xfrm>
              <a:off x="6504120" y="537372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16" name="CustomShape 154"/>
            <p:cNvSpPr/>
            <p:nvPr/>
          </p:nvSpPr>
          <p:spPr>
            <a:xfrm flipH="1">
              <a:off x="6465240" y="515160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17" name="CustomShape 155"/>
            <p:cNvSpPr/>
            <p:nvPr/>
          </p:nvSpPr>
          <p:spPr>
            <a:xfrm>
              <a:off x="6445800" y="4940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8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619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3533E7D0-4F57-4986-B1BD-5E6B0AADCED4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21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620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(contd.)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621" name="CustomShape 4"/>
          <p:cNvSpPr/>
          <p:nvPr/>
        </p:nvSpPr>
        <p:spPr>
          <a:xfrm>
            <a:off x="3044880" y="1447920"/>
            <a:ext cx="1334520" cy="2077200"/>
          </a:xfrm>
          <a:custGeom>
            <a:avLst/>
            <a:gdLst/>
            <a:ahLst/>
            <a:cxnLst/>
            <a:rect l="l" t="t" r="r" b="b"/>
            <a:pathLst>
              <a:path w="841" h="1309">
                <a:moveTo>
                  <a:pt x="98" y="973"/>
                </a:moveTo>
                <a:cubicBezTo>
                  <a:pt x="60" y="1089"/>
                  <a:pt x="50" y="1139"/>
                  <a:pt x="86" y="1181"/>
                </a:cubicBezTo>
                <a:cubicBezTo>
                  <a:pt x="122" y="1223"/>
                  <a:pt x="189" y="1309"/>
                  <a:pt x="314" y="1227"/>
                </a:cubicBezTo>
                <a:cubicBezTo>
                  <a:pt x="439" y="1145"/>
                  <a:pt x="831" y="880"/>
                  <a:pt x="836" y="691"/>
                </a:cubicBezTo>
                <a:cubicBezTo>
                  <a:pt x="841" y="502"/>
                  <a:pt x="476" y="182"/>
                  <a:pt x="344" y="91"/>
                </a:cubicBezTo>
                <a:cubicBezTo>
                  <a:pt x="212" y="0"/>
                  <a:pt x="88" y="106"/>
                  <a:pt x="44" y="145"/>
                </a:cubicBezTo>
                <a:cubicBezTo>
                  <a:pt x="0" y="184"/>
                  <a:pt x="19" y="240"/>
                  <a:pt x="80" y="325"/>
                </a:cubicBezTo>
                <a:cubicBezTo>
                  <a:pt x="141" y="410"/>
                  <a:pt x="370" y="577"/>
                  <a:pt x="410" y="655"/>
                </a:cubicBezTo>
                <a:cubicBezTo>
                  <a:pt x="450" y="733"/>
                  <a:pt x="372" y="740"/>
                  <a:pt x="320" y="793"/>
                </a:cubicBezTo>
                <a:cubicBezTo>
                  <a:pt x="268" y="846"/>
                  <a:pt x="155" y="924"/>
                  <a:pt x="98" y="97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2" name="CustomShape 5"/>
          <p:cNvSpPr/>
          <p:nvPr/>
        </p:nvSpPr>
        <p:spPr>
          <a:xfrm>
            <a:off x="2394000" y="1938240"/>
            <a:ext cx="683640" cy="1674000"/>
          </a:xfrm>
          <a:custGeom>
            <a:avLst/>
            <a:gdLst/>
            <a:ahLst/>
            <a:cxnLst/>
            <a:rect l="l" t="t" r="r" b="b"/>
            <a:pathLst>
              <a:path w="431" h="1055">
                <a:moveTo>
                  <a:pt x="34" y="191"/>
                </a:moveTo>
                <a:cubicBezTo>
                  <a:pt x="0" y="275"/>
                  <a:pt x="73" y="406"/>
                  <a:pt x="81" y="527"/>
                </a:cubicBezTo>
                <a:cubicBezTo>
                  <a:pt x="89" y="648"/>
                  <a:pt x="37" y="850"/>
                  <a:pt x="81" y="917"/>
                </a:cubicBezTo>
                <a:cubicBezTo>
                  <a:pt x="125" y="984"/>
                  <a:pt x="290" y="1055"/>
                  <a:pt x="345" y="929"/>
                </a:cubicBezTo>
                <a:cubicBezTo>
                  <a:pt x="400" y="803"/>
                  <a:pt x="431" y="317"/>
                  <a:pt x="412" y="163"/>
                </a:cubicBezTo>
                <a:cubicBezTo>
                  <a:pt x="393" y="9"/>
                  <a:pt x="291" y="0"/>
                  <a:pt x="228" y="5"/>
                </a:cubicBezTo>
                <a:cubicBezTo>
                  <a:pt x="165" y="9"/>
                  <a:pt x="68" y="107"/>
                  <a:pt x="34" y="19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3" name="CustomShape 6"/>
          <p:cNvSpPr/>
          <p:nvPr/>
        </p:nvSpPr>
        <p:spPr>
          <a:xfrm>
            <a:off x="1711440" y="249408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4" name="CustomShape 7"/>
          <p:cNvSpPr/>
          <p:nvPr/>
        </p:nvSpPr>
        <p:spPr>
          <a:xfrm>
            <a:off x="760320" y="1693800"/>
            <a:ext cx="957960" cy="2052000"/>
          </a:xfrm>
          <a:custGeom>
            <a:avLst/>
            <a:gdLst/>
            <a:ahLst/>
            <a:cxnLst/>
            <a:rect l="l" t="t" r="r" b="b"/>
            <a:pathLst>
              <a:path w="604" h="1293">
                <a:moveTo>
                  <a:pt x="136" y="418"/>
                </a:moveTo>
                <a:cubicBezTo>
                  <a:pt x="101" y="535"/>
                  <a:pt x="0" y="852"/>
                  <a:pt x="22" y="988"/>
                </a:cubicBezTo>
                <a:cubicBezTo>
                  <a:pt x="16" y="1119"/>
                  <a:pt x="51" y="1170"/>
                  <a:pt x="100" y="1204"/>
                </a:cubicBezTo>
                <a:cubicBezTo>
                  <a:pt x="149" y="1238"/>
                  <a:pt x="263" y="1293"/>
                  <a:pt x="316" y="1192"/>
                </a:cubicBezTo>
                <a:cubicBezTo>
                  <a:pt x="369" y="1091"/>
                  <a:pt x="373" y="767"/>
                  <a:pt x="418" y="598"/>
                </a:cubicBezTo>
                <a:cubicBezTo>
                  <a:pt x="463" y="429"/>
                  <a:pt x="604" y="270"/>
                  <a:pt x="589" y="177"/>
                </a:cubicBezTo>
                <a:cubicBezTo>
                  <a:pt x="574" y="84"/>
                  <a:pt x="404" y="0"/>
                  <a:pt x="328" y="40"/>
                </a:cubicBezTo>
                <a:cubicBezTo>
                  <a:pt x="252" y="80"/>
                  <a:pt x="176" y="339"/>
                  <a:pt x="136" y="418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25" name="CustomShape 8"/>
          <p:cNvSpPr/>
          <p:nvPr/>
        </p:nvSpPr>
        <p:spPr>
          <a:xfrm>
            <a:off x="1241280" y="1908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26" name="CustomShape 9"/>
          <p:cNvSpPr/>
          <p:nvPr/>
        </p:nvSpPr>
        <p:spPr>
          <a:xfrm>
            <a:off x="3222720" y="16383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27" name="CustomShape 10"/>
          <p:cNvSpPr/>
          <p:nvPr/>
        </p:nvSpPr>
        <p:spPr>
          <a:xfrm>
            <a:off x="1860480" y="259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28" name="CustomShape 11"/>
          <p:cNvSpPr/>
          <p:nvPr/>
        </p:nvSpPr>
        <p:spPr>
          <a:xfrm>
            <a:off x="936720" y="3238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29" name="CustomShape 12"/>
          <p:cNvSpPr/>
          <p:nvPr/>
        </p:nvSpPr>
        <p:spPr>
          <a:xfrm>
            <a:off x="3908520" y="24004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30" name="CustomShape 13"/>
          <p:cNvSpPr/>
          <p:nvPr/>
        </p:nvSpPr>
        <p:spPr>
          <a:xfrm>
            <a:off x="2581200" y="3076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31" name="CustomShape 14"/>
          <p:cNvSpPr/>
          <p:nvPr/>
        </p:nvSpPr>
        <p:spPr>
          <a:xfrm>
            <a:off x="1501920" y="217800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2" name="CustomShape 15"/>
          <p:cNvSpPr/>
          <p:nvPr/>
        </p:nvSpPr>
        <p:spPr>
          <a:xfrm flipH="1">
            <a:off x="1196280" y="286704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3" name="CustomShape 16"/>
          <p:cNvSpPr/>
          <p:nvPr/>
        </p:nvSpPr>
        <p:spPr>
          <a:xfrm flipH="1">
            <a:off x="1088280" y="217800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4" name="CustomShape 17"/>
          <p:cNvSpPr/>
          <p:nvPr/>
        </p:nvSpPr>
        <p:spPr>
          <a:xfrm>
            <a:off x="2120760" y="286704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5" name="CustomShape 18"/>
          <p:cNvSpPr/>
          <p:nvPr/>
        </p:nvSpPr>
        <p:spPr>
          <a:xfrm flipV="1">
            <a:off x="1251000" y="322812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6" name="CustomShape 19"/>
          <p:cNvSpPr/>
          <p:nvPr/>
        </p:nvSpPr>
        <p:spPr>
          <a:xfrm>
            <a:off x="1555920" y="206064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7" name="CustomShape 20"/>
          <p:cNvSpPr/>
          <p:nvPr/>
        </p:nvSpPr>
        <p:spPr>
          <a:xfrm flipH="1" flipV="1">
            <a:off x="3482280" y="19072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8" name="CustomShape 21"/>
          <p:cNvSpPr/>
          <p:nvPr/>
        </p:nvSpPr>
        <p:spPr>
          <a:xfrm flipV="1">
            <a:off x="3527280" y="266940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39" name="CustomShape 22"/>
          <p:cNvSpPr/>
          <p:nvPr/>
        </p:nvSpPr>
        <p:spPr>
          <a:xfrm>
            <a:off x="3700800" y="1943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0" name="CustomShape 23"/>
          <p:cNvSpPr/>
          <p:nvPr/>
        </p:nvSpPr>
        <p:spPr>
          <a:xfrm>
            <a:off x="860760" y="2425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1" name="CustomShape 24"/>
          <p:cNvSpPr/>
          <p:nvPr/>
        </p:nvSpPr>
        <p:spPr>
          <a:xfrm>
            <a:off x="2700720" y="2552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2" name="CustomShape 25"/>
          <p:cNvSpPr/>
          <p:nvPr/>
        </p:nvSpPr>
        <p:spPr>
          <a:xfrm>
            <a:off x="1448280" y="2338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3" name="CustomShape 26"/>
          <p:cNvSpPr/>
          <p:nvPr/>
        </p:nvSpPr>
        <p:spPr>
          <a:xfrm>
            <a:off x="1791000" y="33148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4" name="CustomShape 27"/>
          <p:cNvSpPr/>
          <p:nvPr/>
        </p:nvSpPr>
        <p:spPr>
          <a:xfrm>
            <a:off x="3753360" y="28004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5" name="CustomShape 28"/>
          <p:cNvSpPr/>
          <p:nvPr/>
        </p:nvSpPr>
        <p:spPr>
          <a:xfrm>
            <a:off x="1938600" y="1790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6" name="CustomShape 29"/>
          <p:cNvSpPr/>
          <p:nvPr/>
        </p:nvSpPr>
        <p:spPr>
          <a:xfrm>
            <a:off x="1565640" y="2948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7" name="CustomShape 30"/>
          <p:cNvSpPr/>
          <p:nvPr/>
        </p:nvSpPr>
        <p:spPr>
          <a:xfrm flipH="1" flipV="1">
            <a:off x="3374280" y="195192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48" name="CustomShape 31"/>
          <p:cNvSpPr/>
          <p:nvPr/>
        </p:nvSpPr>
        <p:spPr>
          <a:xfrm>
            <a:off x="3081600" y="2241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49" name="CustomShape 32"/>
          <p:cNvSpPr/>
          <p:nvPr/>
        </p:nvSpPr>
        <p:spPr>
          <a:xfrm>
            <a:off x="2575080" y="2151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50" name="CustomShape 33"/>
          <p:cNvSpPr/>
          <p:nvPr/>
        </p:nvSpPr>
        <p:spPr>
          <a:xfrm>
            <a:off x="3267000" y="29638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51" name="CustomShape 34"/>
          <p:cNvSpPr/>
          <p:nvPr/>
        </p:nvSpPr>
        <p:spPr>
          <a:xfrm>
            <a:off x="2727360" y="246528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2" name="CustomShape 35"/>
          <p:cNvSpPr/>
          <p:nvPr/>
        </p:nvSpPr>
        <p:spPr>
          <a:xfrm>
            <a:off x="2159280" y="264312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53" name="CustomShape 36"/>
          <p:cNvSpPr/>
          <p:nvPr/>
        </p:nvSpPr>
        <p:spPr>
          <a:xfrm flipH="1">
            <a:off x="2120040" y="242100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4" name="CustomShape 37"/>
          <p:cNvSpPr/>
          <p:nvPr/>
        </p:nvSpPr>
        <p:spPr>
          <a:xfrm>
            <a:off x="2100600" y="2209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5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656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B1C2DD8-EDB3-436F-B779-2AAE7333F17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22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657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(contd.)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658" name="CustomShape 4"/>
          <p:cNvSpPr/>
          <p:nvPr/>
        </p:nvSpPr>
        <p:spPr>
          <a:xfrm rot="5400000">
            <a:off x="2224800" y="37800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9" name="CustomShape 5"/>
          <p:cNvSpPr/>
          <p:nvPr/>
        </p:nvSpPr>
        <p:spPr>
          <a:xfrm>
            <a:off x="3044880" y="1447920"/>
            <a:ext cx="1334520" cy="2077200"/>
          </a:xfrm>
          <a:custGeom>
            <a:avLst/>
            <a:gdLst/>
            <a:ahLst/>
            <a:cxnLst/>
            <a:rect l="l" t="t" r="r" b="b"/>
            <a:pathLst>
              <a:path w="841" h="1309">
                <a:moveTo>
                  <a:pt x="98" y="973"/>
                </a:moveTo>
                <a:cubicBezTo>
                  <a:pt x="60" y="1089"/>
                  <a:pt x="50" y="1139"/>
                  <a:pt x="86" y="1181"/>
                </a:cubicBezTo>
                <a:cubicBezTo>
                  <a:pt x="122" y="1223"/>
                  <a:pt x="189" y="1309"/>
                  <a:pt x="314" y="1227"/>
                </a:cubicBezTo>
                <a:cubicBezTo>
                  <a:pt x="439" y="1145"/>
                  <a:pt x="831" y="880"/>
                  <a:pt x="836" y="691"/>
                </a:cubicBezTo>
                <a:cubicBezTo>
                  <a:pt x="841" y="502"/>
                  <a:pt x="476" y="182"/>
                  <a:pt x="344" y="91"/>
                </a:cubicBezTo>
                <a:cubicBezTo>
                  <a:pt x="212" y="0"/>
                  <a:pt x="88" y="106"/>
                  <a:pt x="44" y="145"/>
                </a:cubicBezTo>
                <a:cubicBezTo>
                  <a:pt x="0" y="184"/>
                  <a:pt x="19" y="240"/>
                  <a:pt x="80" y="325"/>
                </a:cubicBezTo>
                <a:cubicBezTo>
                  <a:pt x="141" y="410"/>
                  <a:pt x="370" y="577"/>
                  <a:pt x="410" y="655"/>
                </a:cubicBezTo>
                <a:cubicBezTo>
                  <a:pt x="450" y="733"/>
                  <a:pt x="372" y="740"/>
                  <a:pt x="320" y="793"/>
                </a:cubicBezTo>
                <a:cubicBezTo>
                  <a:pt x="268" y="846"/>
                  <a:pt x="155" y="924"/>
                  <a:pt x="98" y="97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0" name="CustomShape 6"/>
          <p:cNvSpPr/>
          <p:nvPr/>
        </p:nvSpPr>
        <p:spPr>
          <a:xfrm>
            <a:off x="2394000" y="1938240"/>
            <a:ext cx="683640" cy="1674000"/>
          </a:xfrm>
          <a:custGeom>
            <a:avLst/>
            <a:gdLst/>
            <a:ahLst/>
            <a:cxnLst/>
            <a:rect l="l" t="t" r="r" b="b"/>
            <a:pathLst>
              <a:path w="431" h="1055">
                <a:moveTo>
                  <a:pt x="34" y="191"/>
                </a:moveTo>
                <a:cubicBezTo>
                  <a:pt x="0" y="275"/>
                  <a:pt x="73" y="406"/>
                  <a:pt x="81" y="527"/>
                </a:cubicBezTo>
                <a:cubicBezTo>
                  <a:pt x="89" y="648"/>
                  <a:pt x="37" y="850"/>
                  <a:pt x="81" y="917"/>
                </a:cubicBezTo>
                <a:cubicBezTo>
                  <a:pt x="125" y="984"/>
                  <a:pt x="290" y="1055"/>
                  <a:pt x="345" y="929"/>
                </a:cubicBezTo>
                <a:cubicBezTo>
                  <a:pt x="400" y="803"/>
                  <a:pt x="431" y="317"/>
                  <a:pt x="412" y="163"/>
                </a:cubicBezTo>
                <a:cubicBezTo>
                  <a:pt x="393" y="9"/>
                  <a:pt x="291" y="0"/>
                  <a:pt x="228" y="5"/>
                </a:cubicBezTo>
                <a:cubicBezTo>
                  <a:pt x="165" y="9"/>
                  <a:pt x="68" y="107"/>
                  <a:pt x="34" y="19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1" name="CustomShape 7"/>
          <p:cNvSpPr/>
          <p:nvPr/>
        </p:nvSpPr>
        <p:spPr>
          <a:xfrm>
            <a:off x="1711440" y="249408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2" name="CustomShape 8"/>
          <p:cNvSpPr/>
          <p:nvPr/>
        </p:nvSpPr>
        <p:spPr>
          <a:xfrm>
            <a:off x="760320" y="1693800"/>
            <a:ext cx="957960" cy="2052000"/>
          </a:xfrm>
          <a:custGeom>
            <a:avLst/>
            <a:gdLst/>
            <a:ahLst/>
            <a:cxnLst/>
            <a:rect l="l" t="t" r="r" b="b"/>
            <a:pathLst>
              <a:path w="604" h="1293">
                <a:moveTo>
                  <a:pt x="136" y="418"/>
                </a:moveTo>
                <a:cubicBezTo>
                  <a:pt x="101" y="535"/>
                  <a:pt x="0" y="852"/>
                  <a:pt x="22" y="988"/>
                </a:cubicBezTo>
                <a:cubicBezTo>
                  <a:pt x="16" y="1119"/>
                  <a:pt x="51" y="1170"/>
                  <a:pt x="100" y="1204"/>
                </a:cubicBezTo>
                <a:cubicBezTo>
                  <a:pt x="149" y="1238"/>
                  <a:pt x="263" y="1293"/>
                  <a:pt x="316" y="1192"/>
                </a:cubicBezTo>
                <a:cubicBezTo>
                  <a:pt x="369" y="1091"/>
                  <a:pt x="373" y="767"/>
                  <a:pt x="418" y="598"/>
                </a:cubicBezTo>
                <a:cubicBezTo>
                  <a:pt x="463" y="429"/>
                  <a:pt x="604" y="270"/>
                  <a:pt x="589" y="177"/>
                </a:cubicBezTo>
                <a:cubicBezTo>
                  <a:pt x="574" y="84"/>
                  <a:pt x="404" y="0"/>
                  <a:pt x="328" y="40"/>
                </a:cubicBezTo>
                <a:cubicBezTo>
                  <a:pt x="252" y="80"/>
                  <a:pt x="176" y="339"/>
                  <a:pt x="136" y="418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63" name="CustomShape 9"/>
          <p:cNvSpPr/>
          <p:nvPr/>
        </p:nvSpPr>
        <p:spPr>
          <a:xfrm>
            <a:off x="1241280" y="1908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4" name="CustomShape 10"/>
          <p:cNvSpPr/>
          <p:nvPr/>
        </p:nvSpPr>
        <p:spPr>
          <a:xfrm>
            <a:off x="3222720" y="16383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5" name="CustomShape 11"/>
          <p:cNvSpPr/>
          <p:nvPr/>
        </p:nvSpPr>
        <p:spPr>
          <a:xfrm>
            <a:off x="1860480" y="259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6" name="CustomShape 12"/>
          <p:cNvSpPr/>
          <p:nvPr/>
        </p:nvSpPr>
        <p:spPr>
          <a:xfrm>
            <a:off x="936720" y="3238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7" name="CustomShape 13"/>
          <p:cNvSpPr/>
          <p:nvPr/>
        </p:nvSpPr>
        <p:spPr>
          <a:xfrm>
            <a:off x="3908520" y="24004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8" name="CustomShape 14"/>
          <p:cNvSpPr/>
          <p:nvPr/>
        </p:nvSpPr>
        <p:spPr>
          <a:xfrm>
            <a:off x="2581200" y="3076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69" name="CustomShape 15"/>
          <p:cNvSpPr/>
          <p:nvPr/>
        </p:nvSpPr>
        <p:spPr>
          <a:xfrm>
            <a:off x="1501920" y="217800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0" name="CustomShape 16"/>
          <p:cNvSpPr/>
          <p:nvPr/>
        </p:nvSpPr>
        <p:spPr>
          <a:xfrm flipH="1">
            <a:off x="1196280" y="286704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1" name="CustomShape 17"/>
          <p:cNvSpPr/>
          <p:nvPr/>
        </p:nvSpPr>
        <p:spPr>
          <a:xfrm flipH="1">
            <a:off x="1088280" y="217800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2" name="CustomShape 18"/>
          <p:cNvSpPr/>
          <p:nvPr/>
        </p:nvSpPr>
        <p:spPr>
          <a:xfrm>
            <a:off x="2120760" y="286704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3" name="CustomShape 19"/>
          <p:cNvSpPr/>
          <p:nvPr/>
        </p:nvSpPr>
        <p:spPr>
          <a:xfrm flipV="1">
            <a:off x="1251000" y="322812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4" name="CustomShape 20"/>
          <p:cNvSpPr/>
          <p:nvPr/>
        </p:nvSpPr>
        <p:spPr>
          <a:xfrm>
            <a:off x="1555920" y="206064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5" name="CustomShape 21"/>
          <p:cNvSpPr/>
          <p:nvPr/>
        </p:nvSpPr>
        <p:spPr>
          <a:xfrm flipH="1" flipV="1">
            <a:off x="3482280" y="19072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6" name="CustomShape 22"/>
          <p:cNvSpPr/>
          <p:nvPr/>
        </p:nvSpPr>
        <p:spPr>
          <a:xfrm flipV="1">
            <a:off x="3527280" y="266940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77" name="CustomShape 23"/>
          <p:cNvSpPr/>
          <p:nvPr/>
        </p:nvSpPr>
        <p:spPr>
          <a:xfrm>
            <a:off x="3700800" y="1943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78" name="CustomShape 24"/>
          <p:cNvSpPr/>
          <p:nvPr/>
        </p:nvSpPr>
        <p:spPr>
          <a:xfrm>
            <a:off x="860760" y="2425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79" name="CustomShape 25"/>
          <p:cNvSpPr/>
          <p:nvPr/>
        </p:nvSpPr>
        <p:spPr>
          <a:xfrm>
            <a:off x="2700720" y="2552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0" name="CustomShape 26"/>
          <p:cNvSpPr/>
          <p:nvPr/>
        </p:nvSpPr>
        <p:spPr>
          <a:xfrm>
            <a:off x="1448280" y="2338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1" name="CustomShape 27"/>
          <p:cNvSpPr/>
          <p:nvPr/>
        </p:nvSpPr>
        <p:spPr>
          <a:xfrm>
            <a:off x="1791000" y="33148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2" name="CustomShape 28"/>
          <p:cNvSpPr/>
          <p:nvPr/>
        </p:nvSpPr>
        <p:spPr>
          <a:xfrm>
            <a:off x="3753360" y="28004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3" name="CustomShape 29"/>
          <p:cNvSpPr/>
          <p:nvPr/>
        </p:nvSpPr>
        <p:spPr>
          <a:xfrm>
            <a:off x="1938600" y="1790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4" name="CustomShape 30"/>
          <p:cNvSpPr/>
          <p:nvPr/>
        </p:nvSpPr>
        <p:spPr>
          <a:xfrm>
            <a:off x="1565640" y="2948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5" name="CustomShape 31"/>
          <p:cNvSpPr/>
          <p:nvPr/>
        </p:nvSpPr>
        <p:spPr>
          <a:xfrm flipH="1" flipV="1">
            <a:off x="3374280" y="195192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86" name="CustomShape 32"/>
          <p:cNvSpPr/>
          <p:nvPr/>
        </p:nvSpPr>
        <p:spPr>
          <a:xfrm>
            <a:off x="3081600" y="2241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7" name="CustomShape 33"/>
          <p:cNvSpPr/>
          <p:nvPr/>
        </p:nvSpPr>
        <p:spPr>
          <a:xfrm>
            <a:off x="2575080" y="2151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8" name="CustomShape 34"/>
          <p:cNvSpPr/>
          <p:nvPr/>
        </p:nvSpPr>
        <p:spPr>
          <a:xfrm>
            <a:off x="3267000" y="29638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89" name="CustomShape 35"/>
          <p:cNvSpPr/>
          <p:nvPr/>
        </p:nvSpPr>
        <p:spPr>
          <a:xfrm>
            <a:off x="2727360" y="246528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0" name="CustomShape 36"/>
          <p:cNvSpPr/>
          <p:nvPr/>
        </p:nvSpPr>
        <p:spPr>
          <a:xfrm>
            <a:off x="2159280" y="264312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691" name="CustomShape 37"/>
          <p:cNvSpPr/>
          <p:nvPr/>
        </p:nvSpPr>
        <p:spPr>
          <a:xfrm flipH="1">
            <a:off x="2120040" y="242100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2" name="CustomShape 38"/>
          <p:cNvSpPr/>
          <p:nvPr/>
        </p:nvSpPr>
        <p:spPr>
          <a:xfrm>
            <a:off x="2100600" y="2209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693" name="Group 39"/>
          <p:cNvGrpSpPr/>
          <p:nvPr/>
        </p:nvGrpSpPr>
        <p:grpSpPr>
          <a:xfrm>
            <a:off x="728640" y="4114800"/>
            <a:ext cx="3614040" cy="2231280"/>
            <a:chOff x="728640" y="4114800"/>
            <a:chExt cx="3614040" cy="2231280"/>
          </a:xfrm>
        </p:grpSpPr>
        <p:sp>
          <p:nvSpPr>
            <p:cNvPr id="1694" name="CustomShape 40"/>
            <p:cNvSpPr/>
            <p:nvPr/>
          </p:nvSpPr>
          <p:spPr>
            <a:xfrm>
              <a:off x="3008160" y="4114800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5" name="CustomShape 41"/>
            <p:cNvSpPr/>
            <p:nvPr/>
          </p:nvSpPr>
          <p:spPr>
            <a:xfrm>
              <a:off x="2357280" y="460548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6" name="CustomShape 42"/>
            <p:cNvSpPr/>
            <p:nvPr/>
          </p:nvSpPr>
          <p:spPr>
            <a:xfrm>
              <a:off x="728640" y="4343400"/>
              <a:ext cx="1507320" cy="1985400"/>
            </a:xfrm>
            <a:custGeom>
              <a:avLst/>
              <a:gdLst/>
              <a:ahLst/>
              <a:cxnLst/>
              <a:rect l="l" t="t" r="r" b="b"/>
              <a:pathLst>
                <a:path w="950" h="1251">
                  <a:moveTo>
                    <a:pt x="19" y="999"/>
                  </a:moveTo>
                  <a:cubicBezTo>
                    <a:pt x="0" y="1178"/>
                    <a:pt x="48" y="1181"/>
                    <a:pt x="97" y="1215"/>
                  </a:cubicBezTo>
                  <a:cubicBezTo>
                    <a:pt x="146" y="1249"/>
                    <a:pt x="267" y="1251"/>
                    <a:pt x="313" y="1203"/>
                  </a:cubicBezTo>
                  <a:cubicBezTo>
                    <a:pt x="359" y="1155"/>
                    <a:pt x="361" y="1033"/>
                    <a:pt x="375" y="924"/>
                  </a:cubicBezTo>
                  <a:cubicBezTo>
                    <a:pt x="389" y="815"/>
                    <a:pt x="352" y="570"/>
                    <a:pt x="399" y="546"/>
                  </a:cubicBezTo>
                  <a:cubicBezTo>
                    <a:pt x="446" y="522"/>
                    <a:pt x="571" y="737"/>
                    <a:pt x="657" y="780"/>
                  </a:cubicBezTo>
                  <a:cubicBezTo>
                    <a:pt x="743" y="823"/>
                    <a:pt x="880" y="853"/>
                    <a:pt x="915" y="804"/>
                  </a:cubicBezTo>
                  <a:cubicBezTo>
                    <a:pt x="950" y="755"/>
                    <a:pt x="907" y="555"/>
                    <a:pt x="867" y="486"/>
                  </a:cubicBezTo>
                  <a:cubicBezTo>
                    <a:pt x="827" y="417"/>
                    <a:pt x="740" y="460"/>
                    <a:pt x="675" y="390"/>
                  </a:cubicBezTo>
                  <a:cubicBezTo>
                    <a:pt x="610" y="320"/>
                    <a:pt x="565" y="105"/>
                    <a:pt x="477" y="66"/>
                  </a:cubicBezTo>
                  <a:cubicBezTo>
                    <a:pt x="389" y="27"/>
                    <a:pt x="223" y="0"/>
                    <a:pt x="147" y="156"/>
                  </a:cubicBezTo>
                  <a:cubicBezTo>
                    <a:pt x="71" y="312"/>
                    <a:pt x="46" y="824"/>
                    <a:pt x="19" y="999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7" name="CustomShape 43"/>
            <p:cNvSpPr/>
            <p:nvPr/>
          </p:nvSpPr>
          <p:spPr>
            <a:xfrm>
              <a:off x="1204920" y="457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98" name="CustomShape 44"/>
            <p:cNvSpPr/>
            <p:nvPr/>
          </p:nvSpPr>
          <p:spPr>
            <a:xfrm>
              <a:off x="3186000" y="430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699" name="CustomShape 45"/>
            <p:cNvSpPr/>
            <p:nvPr/>
          </p:nvSpPr>
          <p:spPr>
            <a:xfrm>
              <a:off x="1824120" y="5264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00" name="CustomShape 46"/>
            <p:cNvSpPr/>
            <p:nvPr/>
          </p:nvSpPr>
          <p:spPr>
            <a:xfrm>
              <a:off x="900000" y="5905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01" name="CustomShape 47"/>
            <p:cNvSpPr/>
            <p:nvPr/>
          </p:nvSpPr>
          <p:spPr>
            <a:xfrm>
              <a:off x="3871800" y="50673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02" name="CustomShape 48"/>
            <p:cNvSpPr/>
            <p:nvPr/>
          </p:nvSpPr>
          <p:spPr>
            <a:xfrm>
              <a:off x="2544840" y="5743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03" name="CustomShape 49"/>
            <p:cNvSpPr/>
            <p:nvPr/>
          </p:nvSpPr>
          <p:spPr>
            <a:xfrm>
              <a:off x="1465200" y="484488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4" name="CustomShape 50"/>
            <p:cNvSpPr/>
            <p:nvPr/>
          </p:nvSpPr>
          <p:spPr>
            <a:xfrm flipH="1">
              <a:off x="1159920" y="553392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5" name="CustomShape 51"/>
            <p:cNvSpPr/>
            <p:nvPr/>
          </p:nvSpPr>
          <p:spPr>
            <a:xfrm flipH="1">
              <a:off x="1051920" y="484488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6" name="CustomShape 52"/>
            <p:cNvSpPr/>
            <p:nvPr/>
          </p:nvSpPr>
          <p:spPr>
            <a:xfrm>
              <a:off x="2084400" y="553392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7" name="CustomShape 53"/>
            <p:cNvSpPr/>
            <p:nvPr/>
          </p:nvSpPr>
          <p:spPr>
            <a:xfrm flipV="1">
              <a:off x="1214820" y="5898240"/>
              <a:ext cx="1320120" cy="128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8" name="CustomShape 54"/>
            <p:cNvSpPr/>
            <p:nvPr/>
          </p:nvSpPr>
          <p:spPr>
            <a:xfrm>
              <a:off x="1519200" y="472752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9" name="CustomShape 55"/>
            <p:cNvSpPr/>
            <p:nvPr/>
          </p:nvSpPr>
          <p:spPr>
            <a:xfrm flipH="1" flipV="1">
              <a:off x="3445920" y="45745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10" name="CustomShape 56"/>
            <p:cNvSpPr/>
            <p:nvPr/>
          </p:nvSpPr>
          <p:spPr>
            <a:xfrm flipV="1">
              <a:off x="3490200" y="5345280"/>
              <a:ext cx="425520" cy="294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11" name="CustomShape 57"/>
            <p:cNvSpPr/>
            <p:nvPr/>
          </p:nvSpPr>
          <p:spPr>
            <a:xfrm>
              <a:off x="3664440" y="4610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2" name="CustomShape 58"/>
            <p:cNvSpPr/>
            <p:nvPr/>
          </p:nvSpPr>
          <p:spPr>
            <a:xfrm>
              <a:off x="824400" y="5092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3" name="CustomShape 59"/>
            <p:cNvSpPr/>
            <p:nvPr/>
          </p:nvSpPr>
          <p:spPr>
            <a:xfrm>
              <a:off x="2664360" y="5219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4" name="CustomShape 60"/>
            <p:cNvSpPr/>
            <p:nvPr/>
          </p:nvSpPr>
          <p:spPr>
            <a:xfrm>
              <a:off x="1411560" y="5005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5" name="CustomShape 61"/>
            <p:cNvSpPr/>
            <p:nvPr/>
          </p:nvSpPr>
          <p:spPr>
            <a:xfrm>
              <a:off x="1754280" y="59817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6" name="CustomShape 62"/>
            <p:cNvSpPr/>
            <p:nvPr/>
          </p:nvSpPr>
          <p:spPr>
            <a:xfrm>
              <a:off x="3716640" y="5467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7" name="CustomShape 63"/>
            <p:cNvSpPr/>
            <p:nvPr/>
          </p:nvSpPr>
          <p:spPr>
            <a:xfrm>
              <a:off x="1902240" y="4457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18" name="CustomShape 64"/>
            <p:cNvSpPr/>
            <p:nvPr/>
          </p:nvSpPr>
          <p:spPr>
            <a:xfrm>
              <a:off x="1529280" y="5614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719" name="CustomShape 65"/>
            <p:cNvSpPr/>
            <p:nvPr/>
          </p:nvSpPr>
          <p:spPr>
            <a:xfrm flipH="1" flipV="1">
              <a:off x="3337920" y="461880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20" name="CustomShape 66"/>
            <p:cNvSpPr/>
            <p:nvPr/>
          </p:nvSpPr>
          <p:spPr>
            <a:xfrm>
              <a:off x="3045240" y="490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21" name="CustomShape 67"/>
            <p:cNvSpPr/>
            <p:nvPr/>
          </p:nvSpPr>
          <p:spPr>
            <a:xfrm>
              <a:off x="2538360" y="4818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22" name="CustomShape 68"/>
            <p:cNvSpPr/>
            <p:nvPr/>
          </p:nvSpPr>
          <p:spPr>
            <a:xfrm>
              <a:off x="3230640" y="56307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23" name="CustomShape 69"/>
            <p:cNvSpPr/>
            <p:nvPr/>
          </p:nvSpPr>
          <p:spPr>
            <a:xfrm>
              <a:off x="2690640" y="51325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24" name="CustomShape 70"/>
            <p:cNvSpPr/>
            <p:nvPr/>
          </p:nvSpPr>
          <p:spPr>
            <a:xfrm>
              <a:off x="2122560" y="53103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25" name="CustomShape 71"/>
            <p:cNvSpPr/>
            <p:nvPr/>
          </p:nvSpPr>
          <p:spPr>
            <a:xfrm flipH="1">
              <a:off x="2083680" y="508788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26" name="CustomShape 72"/>
            <p:cNvSpPr/>
            <p:nvPr/>
          </p:nvSpPr>
          <p:spPr>
            <a:xfrm>
              <a:off x="2064240" y="4876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7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728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D9975AF-58FF-47E3-954A-3F8E55C617EE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23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729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(contd.)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730" name="CustomShape 4"/>
          <p:cNvSpPr/>
          <p:nvPr/>
        </p:nvSpPr>
        <p:spPr>
          <a:xfrm rot="8100000" flipH="1" flipV="1">
            <a:off x="4290120" y="393336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274320" rIns="90000" bIns="45000" anchorCtr="1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two steps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731" name="CustomShape 5"/>
          <p:cNvSpPr/>
          <p:nvPr/>
        </p:nvSpPr>
        <p:spPr>
          <a:xfrm rot="5400000">
            <a:off x="2224800" y="37800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2" name="CustomShape 6"/>
          <p:cNvSpPr/>
          <p:nvPr/>
        </p:nvSpPr>
        <p:spPr>
          <a:xfrm>
            <a:off x="3044880" y="1447920"/>
            <a:ext cx="1334520" cy="2077200"/>
          </a:xfrm>
          <a:custGeom>
            <a:avLst/>
            <a:gdLst/>
            <a:ahLst/>
            <a:cxnLst/>
            <a:rect l="l" t="t" r="r" b="b"/>
            <a:pathLst>
              <a:path w="841" h="1309">
                <a:moveTo>
                  <a:pt x="98" y="973"/>
                </a:moveTo>
                <a:cubicBezTo>
                  <a:pt x="60" y="1089"/>
                  <a:pt x="50" y="1139"/>
                  <a:pt x="86" y="1181"/>
                </a:cubicBezTo>
                <a:cubicBezTo>
                  <a:pt x="122" y="1223"/>
                  <a:pt x="189" y="1309"/>
                  <a:pt x="314" y="1227"/>
                </a:cubicBezTo>
                <a:cubicBezTo>
                  <a:pt x="439" y="1145"/>
                  <a:pt x="831" y="880"/>
                  <a:pt x="836" y="691"/>
                </a:cubicBezTo>
                <a:cubicBezTo>
                  <a:pt x="841" y="502"/>
                  <a:pt x="476" y="182"/>
                  <a:pt x="344" y="91"/>
                </a:cubicBezTo>
                <a:cubicBezTo>
                  <a:pt x="212" y="0"/>
                  <a:pt x="88" y="106"/>
                  <a:pt x="44" y="145"/>
                </a:cubicBezTo>
                <a:cubicBezTo>
                  <a:pt x="0" y="184"/>
                  <a:pt x="19" y="240"/>
                  <a:pt x="80" y="325"/>
                </a:cubicBezTo>
                <a:cubicBezTo>
                  <a:pt x="141" y="410"/>
                  <a:pt x="370" y="577"/>
                  <a:pt x="410" y="655"/>
                </a:cubicBezTo>
                <a:cubicBezTo>
                  <a:pt x="450" y="733"/>
                  <a:pt x="372" y="740"/>
                  <a:pt x="320" y="793"/>
                </a:cubicBezTo>
                <a:cubicBezTo>
                  <a:pt x="268" y="846"/>
                  <a:pt x="155" y="924"/>
                  <a:pt x="98" y="97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3" name="CustomShape 7"/>
          <p:cNvSpPr/>
          <p:nvPr/>
        </p:nvSpPr>
        <p:spPr>
          <a:xfrm>
            <a:off x="2394000" y="1938240"/>
            <a:ext cx="683640" cy="1674000"/>
          </a:xfrm>
          <a:custGeom>
            <a:avLst/>
            <a:gdLst/>
            <a:ahLst/>
            <a:cxnLst/>
            <a:rect l="l" t="t" r="r" b="b"/>
            <a:pathLst>
              <a:path w="431" h="1055">
                <a:moveTo>
                  <a:pt x="34" y="191"/>
                </a:moveTo>
                <a:cubicBezTo>
                  <a:pt x="0" y="275"/>
                  <a:pt x="73" y="406"/>
                  <a:pt x="81" y="527"/>
                </a:cubicBezTo>
                <a:cubicBezTo>
                  <a:pt x="89" y="648"/>
                  <a:pt x="37" y="850"/>
                  <a:pt x="81" y="917"/>
                </a:cubicBezTo>
                <a:cubicBezTo>
                  <a:pt x="125" y="984"/>
                  <a:pt x="290" y="1055"/>
                  <a:pt x="345" y="929"/>
                </a:cubicBezTo>
                <a:cubicBezTo>
                  <a:pt x="400" y="803"/>
                  <a:pt x="431" y="317"/>
                  <a:pt x="412" y="163"/>
                </a:cubicBezTo>
                <a:cubicBezTo>
                  <a:pt x="393" y="9"/>
                  <a:pt x="291" y="0"/>
                  <a:pt x="228" y="5"/>
                </a:cubicBezTo>
                <a:cubicBezTo>
                  <a:pt x="165" y="9"/>
                  <a:pt x="68" y="107"/>
                  <a:pt x="34" y="19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4" name="CustomShape 8"/>
          <p:cNvSpPr/>
          <p:nvPr/>
        </p:nvSpPr>
        <p:spPr>
          <a:xfrm>
            <a:off x="1711440" y="249408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5" name="CustomShape 9"/>
          <p:cNvSpPr/>
          <p:nvPr/>
        </p:nvSpPr>
        <p:spPr>
          <a:xfrm>
            <a:off x="760320" y="1693800"/>
            <a:ext cx="957960" cy="2052000"/>
          </a:xfrm>
          <a:custGeom>
            <a:avLst/>
            <a:gdLst/>
            <a:ahLst/>
            <a:cxnLst/>
            <a:rect l="l" t="t" r="r" b="b"/>
            <a:pathLst>
              <a:path w="604" h="1293">
                <a:moveTo>
                  <a:pt x="136" y="418"/>
                </a:moveTo>
                <a:cubicBezTo>
                  <a:pt x="101" y="535"/>
                  <a:pt x="0" y="852"/>
                  <a:pt x="22" y="988"/>
                </a:cubicBezTo>
                <a:cubicBezTo>
                  <a:pt x="16" y="1119"/>
                  <a:pt x="51" y="1170"/>
                  <a:pt x="100" y="1204"/>
                </a:cubicBezTo>
                <a:cubicBezTo>
                  <a:pt x="149" y="1238"/>
                  <a:pt x="263" y="1293"/>
                  <a:pt x="316" y="1192"/>
                </a:cubicBezTo>
                <a:cubicBezTo>
                  <a:pt x="369" y="1091"/>
                  <a:pt x="373" y="767"/>
                  <a:pt x="418" y="598"/>
                </a:cubicBezTo>
                <a:cubicBezTo>
                  <a:pt x="463" y="429"/>
                  <a:pt x="604" y="270"/>
                  <a:pt x="589" y="177"/>
                </a:cubicBezTo>
                <a:cubicBezTo>
                  <a:pt x="574" y="84"/>
                  <a:pt x="404" y="0"/>
                  <a:pt x="328" y="40"/>
                </a:cubicBezTo>
                <a:cubicBezTo>
                  <a:pt x="252" y="80"/>
                  <a:pt x="176" y="339"/>
                  <a:pt x="136" y="418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36" name="CustomShape 10"/>
          <p:cNvSpPr/>
          <p:nvPr/>
        </p:nvSpPr>
        <p:spPr>
          <a:xfrm>
            <a:off x="1241280" y="1908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37" name="CustomShape 11"/>
          <p:cNvSpPr/>
          <p:nvPr/>
        </p:nvSpPr>
        <p:spPr>
          <a:xfrm>
            <a:off x="3222720" y="16383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38" name="CustomShape 12"/>
          <p:cNvSpPr/>
          <p:nvPr/>
        </p:nvSpPr>
        <p:spPr>
          <a:xfrm>
            <a:off x="1860480" y="259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39" name="CustomShape 13"/>
          <p:cNvSpPr/>
          <p:nvPr/>
        </p:nvSpPr>
        <p:spPr>
          <a:xfrm>
            <a:off x="936720" y="3238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40" name="CustomShape 14"/>
          <p:cNvSpPr/>
          <p:nvPr/>
        </p:nvSpPr>
        <p:spPr>
          <a:xfrm>
            <a:off x="3908520" y="24004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41" name="CustomShape 15"/>
          <p:cNvSpPr/>
          <p:nvPr/>
        </p:nvSpPr>
        <p:spPr>
          <a:xfrm>
            <a:off x="2581200" y="3076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42" name="CustomShape 16"/>
          <p:cNvSpPr/>
          <p:nvPr/>
        </p:nvSpPr>
        <p:spPr>
          <a:xfrm>
            <a:off x="1501920" y="217800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3" name="CustomShape 17"/>
          <p:cNvSpPr/>
          <p:nvPr/>
        </p:nvSpPr>
        <p:spPr>
          <a:xfrm flipH="1">
            <a:off x="1196280" y="286704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4" name="CustomShape 18"/>
          <p:cNvSpPr/>
          <p:nvPr/>
        </p:nvSpPr>
        <p:spPr>
          <a:xfrm flipH="1">
            <a:off x="1088280" y="217800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5" name="CustomShape 19"/>
          <p:cNvSpPr/>
          <p:nvPr/>
        </p:nvSpPr>
        <p:spPr>
          <a:xfrm>
            <a:off x="2120760" y="286704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6" name="CustomShape 20"/>
          <p:cNvSpPr/>
          <p:nvPr/>
        </p:nvSpPr>
        <p:spPr>
          <a:xfrm flipV="1">
            <a:off x="1251000" y="322812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7" name="CustomShape 21"/>
          <p:cNvSpPr/>
          <p:nvPr/>
        </p:nvSpPr>
        <p:spPr>
          <a:xfrm>
            <a:off x="1555920" y="206064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8" name="CustomShape 22"/>
          <p:cNvSpPr/>
          <p:nvPr/>
        </p:nvSpPr>
        <p:spPr>
          <a:xfrm flipH="1" flipV="1">
            <a:off x="3482280" y="19072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49" name="CustomShape 23"/>
          <p:cNvSpPr/>
          <p:nvPr/>
        </p:nvSpPr>
        <p:spPr>
          <a:xfrm flipV="1">
            <a:off x="3527280" y="266940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0" name="CustomShape 24"/>
          <p:cNvSpPr/>
          <p:nvPr/>
        </p:nvSpPr>
        <p:spPr>
          <a:xfrm>
            <a:off x="3700800" y="1943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1" name="CustomShape 25"/>
          <p:cNvSpPr/>
          <p:nvPr/>
        </p:nvSpPr>
        <p:spPr>
          <a:xfrm>
            <a:off x="860760" y="2425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2" name="CustomShape 26"/>
          <p:cNvSpPr/>
          <p:nvPr/>
        </p:nvSpPr>
        <p:spPr>
          <a:xfrm>
            <a:off x="2700720" y="2552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3" name="CustomShape 27"/>
          <p:cNvSpPr/>
          <p:nvPr/>
        </p:nvSpPr>
        <p:spPr>
          <a:xfrm>
            <a:off x="1448280" y="2338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4" name="CustomShape 28"/>
          <p:cNvSpPr/>
          <p:nvPr/>
        </p:nvSpPr>
        <p:spPr>
          <a:xfrm>
            <a:off x="1791000" y="33148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5" name="CustomShape 29"/>
          <p:cNvSpPr/>
          <p:nvPr/>
        </p:nvSpPr>
        <p:spPr>
          <a:xfrm>
            <a:off x="3753360" y="28004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6" name="CustomShape 30"/>
          <p:cNvSpPr/>
          <p:nvPr/>
        </p:nvSpPr>
        <p:spPr>
          <a:xfrm>
            <a:off x="1938600" y="1790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7" name="CustomShape 31"/>
          <p:cNvSpPr/>
          <p:nvPr/>
        </p:nvSpPr>
        <p:spPr>
          <a:xfrm>
            <a:off x="1565640" y="2948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58" name="CustomShape 32"/>
          <p:cNvSpPr/>
          <p:nvPr/>
        </p:nvSpPr>
        <p:spPr>
          <a:xfrm flipH="1" flipV="1">
            <a:off x="3374280" y="195192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59" name="CustomShape 33"/>
          <p:cNvSpPr/>
          <p:nvPr/>
        </p:nvSpPr>
        <p:spPr>
          <a:xfrm>
            <a:off x="3081600" y="2241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60" name="CustomShape 34"/>
          <p:cNvSpPr/>
          <p:nvPr/>
        </p:nvSpPr>
        <p:spPr>
          <a:xfrm>
            <a:off x="2575080" y="2151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61" name="CustomShape 35"/>
          <p:cNvSpPr/>
          <p:nvPr/>
        </p:nvSpPr>
        <p:spPr>
          <a:xfrm>
            <a:off x="3267000" y="29638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62" name="CustomShape 36"/>
          <p:cNvSpPr/>
          <p:nvPr/>
        </p:nvSpPr>
        <p:spPr>
          <a:xfrm>
            <a:off x="2727360" y="246528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3" name="CustomShape 37"/>
          <p:cNvSpPr/>
          <p:nvPr/>
        </p:nvSpPr>
        <p:spPr>
          <a:xfrm>
            <a:off x="2159280" y="264312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764" name="CustomShape 38"/>
          <p:cNvSpPr/>
          <p:nvPr/>
        </p:nvSpPr>
        <p:spPr>
          <a:xfrm flipH="1">
            <a:off x="2120040" y="242100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5" name="CustomShape 39"/>
          <p:cNvSpPr/>
          <p:nvPr/>
        </p:nvSpPr>
        <p:spPr>
          <a:xfrm>
            <a:off x="2100600" y="2209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766" name="Group 40"/>
          <p:cNvGrpSpPr/>
          <p:nvPr/>
        </p:nvGrpSpPr>
        <p:grpSpPr>
          <a:xfrm>
            <a:off x="728640" y="4114800"/>
            <a:ext cx="3614040" cy="2231280"/>
            <a:chOff x="728640" y="4114800"/>
            <a:chExt cx="3614040" cy="2231280"/>
          </a:xfrm>
        </p:grpSpPr>
        <p:sp>
          <p:nvSpPr>
            <p:cNvPr id="1767" name="CustomShape 41"/>
            <p:cNvSpPr/>
            <p:nvPr/>
          </p:nvSpPr>
          <p:spPr>
            <a:xfrm>
              <a:off x="3008160" y="4114800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68" name="CustomShape 42"/>
            <p:cNvSpPr/>
            <p:nvPr/>
          </p:nvSpPr>
          <p:spPr>
            <a:xfrm>
              <a:off x="2357280" y="460548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69" name="CustomShape 43"/>
            <p:cNvSpPr/>
            <p:nvPr/>
          </p:nvSpPr>
          <p:spPr>
            <a:xfrm>
              <a:off x="728640" y="4343400"/>
              <a:ext cx="1507320" cy="1985400"/>
            </a:xfrm>
            <a:custGeom>
              <a:avLst/>
              <a:gdLst/>
              <a:ahLst/>
              <a:cxnLst/>
              <a:rect l="l" t="t" r="r" b="b"/>
              <a:pathLst>
                <a:path w="950" h="1251">
                  <a:moveTo>
                    <a:pt x="19" y="999"/>
                  </a:moveTo>
                  <a:cubicBezTo>
                    <a:pt x="0" y="1178"/>
                    <a:pt x="48" y="1181"/>
                    <a:pt x="97" y="1215"/>
                  </a:cubicBezTo>
                  <a:cubicBezTo>
                    <a:pt x="146" y="1249"/>
                    <a:pt x="267" y="1251"/>
                    <a:pt x="313" y="1203"/>
                  </a:cubicBezTo>
                  <a:cubicBezTo>
                    <a:pt x="359" y="1155"/>
                    <a:pt x="361" y="1033"/>
                    <a:pt x="375" y="924"/>
                  </a:cubicBezTo>
                  <a:cubicBezTo>
                    <a:pt x="389" y="815"/>
                    <a:pt x="352" y="570"/>
                    <a:pt x="399" y="546"/>
                  </a:cubicBezTo>
                  <a:cubicBezTo>
                    <a:pt x="446" y="522"/>
                    <a:pt x="571" y="737"/>
                    <a:pt x="657" y="780"/>
                  </a:cubicBezTo>
                  <a:cubicBezTo>
                    <a:pt x="743" y="823"/>
                    <a:pt x="880" y="853"/>
                    <a:pt x="915" y="804"/>
                  </a:cubicBezTo>
                  <a:cubicBezTo>
                    <a:pt x="950" y="755"/>
                    <a:pt x="907" y="555"/>
                    <a:pt x="867" y="486"/>
                  </a:cubicBezTo>
                  <a:cubicBezTo>
                    <a:pt x="827" y="417"/>
                    <a:pt x="740" y="460"/>
                    <a:pt x="675" y="390"/>
                  </a:cubicBezTo>
                  <a:cubicBezTo>
                    <a:pt x="610" y="320"/>
                    <a:pt x="565" y="105"/>
                    <a:pt x="477" y="66"/>
                  </a:cubicBezTo>
                  <a:cubicBezTo>
                    <a:pt x="389" y="27"/>
                    <a:pt x="223" y="0"/>
                    <a:pt x="147" y="156"/>
                  </a:cubicBezTo>
                  <a:cubicBezTo>
                    <a:pt x="71" y="312"/>
                    <a:pt x="46" y="824"/>
                    <a:pt x="19" y="999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70" name="CustomShape 44"/>
            <p:cNvSpPr/>
            <p:nvPr/>
          </p:nvSpPr>
          <p:spPr>
            <a:xfrm>
              <a:off x="1204920" y="457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1" name="CustomShape 45"/>
            <p:cNvSpPr/>
            <p:nvPr/>
          </p:nvSpPr>
          <p:spPr>
            <a:xfrm>
              <a:off x="3186000" y="430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2" name="CustomShape 46"/>
            <p:cNvSpPr/>
            <p:nvPr/>
          </p:nvSpPr>
          <p:spPr>
            <a:xfrm>
              <a:off x="1824120" y="5264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3" name="CustomShape 47"/>
            <p:cNvSpPr/>
            <p:nvPr/>
          </p:nvSpPr>
          <p:spPr>
            <a:xfrm>
              <a:off x="900000" y="5905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4" name="CustomShape 48"/>
            <p:cNvSpPr/>
            <p:nvPr/>
          </p:nvSpPr>
          <p:spPr>
            <a:xfrm>
              <a:off x="3871800" y="50673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5" name="CustomShape 49"/>
            <p:cNvSpPr/>
            <p:nvPr/>
          </p:nvSpPr>
          <p:spPr>
            <a:xfrm>
              <a:off x="2544840" y="5743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76" name="CustomShape 50"/>
            <p:cNvSpPr/>
            <p:nvPr/>
          </p:nvSpPr>
          <p:spPr>
            <a:xfrm>
              <a:off x="1465200" y="484488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77" name="CustomShape 51"/>
            <p:cNvSpPr/>
            <p:nvPr/>
          </p:nvSpPr>
          <p:spPr>
            <a:xfrm flipH="1">
              <a:off x="1159920" y="553392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78" name="CustomShape 52"/>
            <p:cNvSpPr/>
            <p:nvPr/>
          </p:nvSpPr>
          <p:spPr>
            <a:xfrm flipH="1">
              <a:off x="1051920" y="484488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79" name="CustomShape 53"/>
            <p:cNvSpPr/>
            <p:nvPr/>
          </p:nvSpPr>
          <p:spPr>
            <a:xfrm>
              <a:off x="2084400" y="553392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80" name="CustomShape 54"/>
            <p:cNvSpPr/>
            <p:nvPr/>
          </p:nvSpPr>
          <p:spPr>
            <a:xfrm flipV="1">
              <a:off x="1184760" y="5876409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81" name="CustomShape 55"/>
            <p:cNvSpPr/>
            <p:nvPr/>
          </p:nvSpPr>
          <p:spPr>
            <a:xfrm>
              <a:off x="1519200" y="472752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82" name="CustomShape 56"/>
            <p:cNvSpPr/>
            <p:nvPr/>
          </p:nvSpPr>
          <p:spPr>
            <a:xfrm flipH="1" flipV="1">
              <a:off x="3445920" y="45745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83" name="CustomShape 57"/>
            <p:cNvSpPr/>
            <p:nvPr/>
          </p:nvSpPr>
          <p:spPr>
            <a:xfrm flipV="1">
              <a:off x="3490200" y="5332783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784" name="CustomShape 58"/>
            <p:cNvSpPr/>
            <p:nvPr/>
          </p:nvSpPr>
          <p:spPr>
            <a:xfrm>
              <a:off x="3862800" y="4607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85" name="CustomShape 59"/>
            <p:cNvSpPr/>
            <p:nvPr/>
          </p:nvSpPr>
          <p:spPr>
            <a:xfrm>
              <a:off x="824400" y="5092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86" name="CustomShape 60"/>
            <p:cNvSpPr/>
            <p:nvPr/>
          </p:nvSpPr>
          <p:spPr>
            <a:xfrm>
              <a:off x="2664360" y="5219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87" name="CustomShape 61"/>
            <p:cNvSpPr/>
            <p:nvPr/>
          </p:nvSpPr>
          <p:spPr>
            <a:xfrm>
              <a:off x="1411560" y="5005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88" name="CustomShape 62"/>
            <p:cNvSpPr/>
            <p:nvPr/>
          </p:nvSpPr>
          <p:spPr>
            <a:xfrm>
              <a:off x="1754280" y="59817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89" name="CustomShape 63"/>
            <p:cNvSpPr/>
            <p:nvPr/>
          </p:nvSpPr>
          <p:spPr>
            <a:xfrm>
              <a:off x="3716640" y="5467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0" name="CustomShape 64"/>
            <p:cNvSpPr/>
            <p:nvPr/>
          </p:nvSpPr>
          <p:spPr>
            <a:xfrm>
              <a:off x="1902240" y="4457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1" name="CustomShape 65"/>
            <p:cNvSpPr/>
            <p:nvPr/>
          </p:nvSpPr>
          <p:spPr>
            <a:xfrm>
              <a:off x="1529280" y="5614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2" name="CustomShape 66"/>
            <p:cNvSpPr/>
            <p:nvPr/>
          </p:nvSpPr>
          <p:spPr>
            <a:xfrm flipH="1" flipV="1">
              <a:off x="3337920" y="461880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93" name="CustomShape 67"/>
            <p:cNvSpPr/>
            <p:nvPr/>
          </p:nvSpPr>
          <p:spPr>
            <a:xfrm>
              <a:off x="3045240" y="490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4" name="CustomShape 68"/>
            <p:cNvSpPr/>
            <p:nvPr/>
          </p:nvSpPr>
          <p:spPr>
            <a:xfrm>
              <a:off x="2538360" y="4818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5" name="CustomShape 69"/>
            <p:cNvSpPr/>
            <p:nvPr/>
          </p:nvSpPr>
          <p:spPr>
            <a:xfrm>
              <a:off x="3230640" y="56307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6" name="CustomShape 70"/>
            <p:cNvSpPr/>
            <p:nvPr/>
          </p:nvSpPr>
          <p:spPr>
            <a:xfrm>
              <a:off x="2690640" y="51325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97" name="CustomShape 71"/>
            <p:cNvSpPr/>
            <p:nvPr/>
          </p:nvSpPr>
          <p:spPr>
            <a:xfrm>
              <a:off x="2122560" y="53103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798" name="CustomShape 72"/>
            <p:cNvSpPr/>
            <p:nvPr/>
          </p:nvSpPr>
          <p:spPr>
            <a:xfrm flipH="1">
              <a:off x="2083680" y="508788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99" name="CustomShape 73"/>
            <p:cNvSpPr/>
            <p:nvPr/>
          </p:nvSpPr>
          <p:spPr>
            <a:xfrm>
              <a:off x="2064240" y="4876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800" name="Group 74"/>
          <p:cNvGrpSpPr/>
          <p:nvPr/>
        </p:nvGrpSpPr>
        <p:grpSpPr>
          <a:xfrm>
            <a:off x="5236200" y="1478810"/>
            <a:ext cx="3614400" cy="2231280"/>
            <a:chOff x="5181480" y="1468440"/>
            <a:chExt cx="3614400" cy="2231280"/>
          </a:xfrm>
        </p:grpSpPr>
        <p:sp>
          <p:nvSpPr>
            <p:cNvPr id="1801" name="CustomShape 75"/>
            <p:cNvSpPr/>
            <p:nvPr/>
          </p:nvSpPr>
          <p:spPr>
            <a:xfrm>
              <a:off x="7461360" y="1468440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02" name="CustomShape 76"/>
            <p:cNvSpPr/>
            <p:nvPr/>
          </p:nvSpPr>
          <p:spPr>
            <a:xfrm>
              <a:off x="6810480" y="195912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03" name="CustomShape 77"/>
            <p:cNvSpPr/>
            <p:nvPr/>
          </p:nvSpPr>
          <p:spPr>
            <a:xfrm>
              <a:off x="5181480" y="1697040"/>
              <a:ext cx="1507320" cy="1985400"/>
            </a:xfrm>
            <a:custGeom>
              <a:avLst/>
              <a:gdLst/>
              <a:ahLst/>
              <a:cxnLst/>
              <a:rect l="l" t="t" r="r" b="b"/>
              <a:pathLst>
                <a:path w="950" h="1251">
                  <a:moveTo>
                    <a:pt x="19" y="999"/>
                  </a:moveTo>
                  <a:cubicBezTo>
                    <a:pt x="0" y="1178"/>
                    <a:pt x="48" y="1181"/>
                    <a:pt x="97" y="1215"/>
                  </a:cubicBezTo>
                  <a:cubicBezTo>
                    <a:pt x="146" y="1249"/>
                    <a:pt x="267" y="1251"/>
                    <a:pt x="313" y="1203"/>
                  </a:cubicBezTo>
                  <a:cubicBezTo>
                    <a:pt x="359" y="1155"/>
                    <a:pt x="361" y="1033"/>
                    <a:pt x="375" y="924"/>
                  </a:cubicBezTo>
                  <a:cubicBezTo>
                    <a:pt x="389" y="815"/>
                    <a:pt x="352" y="570"/>
                    <a:pt x="399" y="546"/>
                  </a:cubicBezTo>
                  <a:cubicBezTo>
                    <a:pt x="446" y="522"/>
                    <a:pt x="571" y="737"/>
                    <a:pt x="657" y="780"/>
                  </a:cubicBezTo>
                  <a:cubicBezTo>
                    <a:pt x="743" y="823"/>
                    <a:pt x="880" y="853"/>
                    <a:pt x="915" y="804"/>
                  </a:cubicBezTo>
                  <a:cubicBezTo>
                    <a:pt x="950" y="755"/>
                    <a:pt x="907" y="555"/>
                    <a:pt x="867" y="486"/>
                  </a:cubicBezTo>
                  <a:cubicBezTo>
                    <a:pt x="827" y="417"/>
                    <a:pt x="740" y="460"/>
                    <a:pt x="675" y="390"/>
                  </a:cubicBezTo>
                  <a:cubicBezTo>
                    <a:pt x="610" y="320"/>
                    <a:pt x="565" y="105"/>
                    <a:pt x="477" y="66"/>
                  </a:cubicBezTo>
                  <a:cubicBezTo>
                    <a:pt x="389" y="27"/>
                    <a:pt x="223" y="0"/>
                    <a:pt x="147" y="156"/>
                  </a:cubicBezTo>
                  <a:cubicBezTo>
                    <a:pt x="71" y="312"/>
                    <a:pt x="46" y="824"/>
                    <a:pt x="19" y="999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04" name="CustomShape 78"/>
            <p:cNvSpPr/>
            <p:nvPr/>
          </p:nvSpPr>
          <p:spPr>
            <a:xfrm>
              <a:off x="5657760" y="1928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05" name="CustomShape 79"/>
            <p:cNvSpPr/>
            <p:nvPr/>
          </p:nvSpPr>
          <p:spPr>
            <a:xfrm>
              <a:off x="7639200" y="1658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06" name="CustomShape 80"/>
            <p:cNvSpPr/>
            <p:nvPr/>
          </p:nvSpPr>
          <p:spPr>
            <a:xfrm>
              <a:off x="6276960" y="26179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807" name="CustomShape 81"/>
            <p:cNvSpPr/>
            <p:nvPr/>
          </p:nvSpPr>
          <p:spPr>
            <a:xfrm>
              <a:off x="5353200" y="3259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08" name="CustomShape 82"/>
            <p:cNvSpPr/>
            <p:nvPr/>
          </p:nvSpPr>
          <p:spPr>
            <a:xfrm>
              <a:off x="8325000" y="2421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09" name="CustomShape 83"/>
            <p:cNvSpPr/>
            <p:nvPr/>
          </p:nvSpPr>
          <p:spPr>
            <a:xfrm>
              <a:off x="6997680" y="3097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10" name="CustomShape 84"/>
            <p:cNvSpPr/>
            <p:nvPr/>
          </p:nvSpPr>
          <p:spPr>
            <a:xfrm>
              <a:off x="5918040" y="219852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1" name="CustomShape 85"/>
            <p:cNvSpPr/>
            <p:nvPr/>
          </p:nvSpPr>
          <p:spPr>
            <a:xfrm flipH="1">
              <a:off x="5612760" y="288756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2" name="CustomShape 86"/>
            <p:cNvSpPr/>
            <p:nvPr/>
          </p:nvSpPr>
          <p:spPr>
            <a:xfrm flipH="1">
              <a:off x="5504760" y="219852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3" name="CustomShape 87"/>
            <p:cNvSpPr/>
            <p:nvPr/>
          </p:nvSpPr>
          <p:spPr>
            <a:xfrm>
              <a:off x="6537240" y="288756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4" name="CustomShape 88"/>
            <p:cNvSpPr/>
            <p:nvPr/>
          </p:nvSpPr>
          <p:spPr>
            <a:xfrm flipV="1">
              <a:off x="5667480" y="3233015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15" name="CustomShape 89"/>
            <p:cNvSpPr/>
            <p:nvPr/>
          </p:nvSpPr>
          <p:spPr>
            <a:xfrm>
              <a:off x="5972040" y="208116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6" name="CustomShape 90"/>
            <p:cNvSpPr/>
            <p:nvPr/>
          </p:nvSpPr>
          <p:spPr>
            <a:xfrm flipH="1" flipV="1">
              <a:off x="7898760" y="192816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7" name="CustomShape 91"/>
            <p:cNvSpPr/>
            <p:nvPr/>
          </p:nvSpPr>
          <p:spPr>
            <a:xfrm flipV="1">
              <a:off x="7956720" y="2695286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18" name="CustomShape 92"/>
            <p:cNvSpPr/>
            <p:nvPr/>
          </p:nvSpPr>
          <p:spPr>
            <a:xfrm>
              <a:off x="8117280" y="1963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19" name="CustomShape 93"/>
            <p:cNvSpPr/>
            <p:nvPr/>
          </p:nvSpPr>
          <p:spPr>
            <a:xfrm>
              <a:off x="5277240" y="2446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0" name="CustomShape 94"/>
            <p:cNvSpPr/>
            <p:nvPr/>
          </p:nvSpPr>
          <p:spPr>
            <a:xfrm>
              <a:off x="7117200" y="2573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1" name="CustomShape 95"/>
            <p:cNvSpPr/>
            <p:nvPr/>
          </p:nvSpPr>
          <p:spPr>
            <a:xfrm>
              <a:off x="5864760" y="2359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2" name="CustomShape 96"/>
            <p:cNvSpPr/>
            <p:nvPr/>
          </p:nvSpPr>
          <p:spPr>
            <a:xfrm>
              <a:off x="6207480" y="333540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3" name="CustomShape 97"/>
            <p:cNvSpPr/>
            <p:nvPr/>
          </p:nvSpPr>
          <p:spPr>
            <a:xfrm>
              <a:off x="8169480" y="28209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4" name="CustomShape 98"/>
            <p:cNvSpPr/>
            <p:nvPr/>
          </p:nvSpPr>
          <p:spPr>
            <a:xfrm>
              <a:off x="6355080" y="1811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5" name="CustomShape 99"/>
            <p:cNvSpPr/>
            <p:nvPr/>
          </p:nvSpPr>
          <p:spPr>
            <a:xfrm>
              <a:off x="5982120" y="2968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6" name="CustomShape 100"/>
            <p:cNvSpPr/>
            <p:nvPr/>
          </p:nvSpPr>
          <p:spPr>
            <a:xfrm flipH="1" flipV="1">
              <a:off x="7790760" y="197244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27" name="CustomShape 101"/>
            <p:cNvSpPr/>
            <p:nvPr/>
          </p:nvSpPr>
          <p:spPr>
            <a:xfrm>
              <a:off x="7498080" y="2262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8" name="CustomShape 102"/>
            <p:cNvSpPr/>
            <p:nvPr/>
          </p:nvSpPr>
          <p:spPr>
            <a:xfrm>
              <a:off x="6991200" y="2171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29" name="CustomShape 103"/>
            <p:cNvSpPr/>
            <p:nvPr/>
          </p:nvSpPr>
          <p:spPr>
            <a:xfrm>
              <a:off x="7683480" y="29844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30" name="CustomShape 104"/>
            <p:cNvSpPr/>
            <p:nvPr/>
          </p:nvSpPr>
          <p:spPr>
            <a:xfrm>
              <a:off x="7143840" y="248616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31" name="CustomShape 105"/>
            <p:cNvSpPr/>
            <p:nvPr/>
          </p:nvSpPr>
          <p:spPr>
            <a:xfrm>
              <a:off x="6575760" y="266400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32" name="CustomShape 106"/>
            <p:cNvSpPr/>
            <p:nvPr/>
          </p:nvSpPr>
          <p:spPr>
            <a:xfrm flipH="1">
              <a:off x="6536520" y="244152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33" name="CustomShape 107"/>
            <p:cNvSpPr/>
            <p:nvPr/>
          </p:nvSpPr>
          <p:spPr>
            <a:xfrm>
              <a:off x="6517080" y="2230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4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Campus Tour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835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1DC0B119-CD86-46DF-BE5B-E580AF148A03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24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836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(contd.)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837" name="CustomShape 4"/>
          <p:cNvSpPr/>
          <p:nvPr/>
        </p:nvSpPr>
        <p:spPr>
          <a:xfrm rot="5400000">
            <a:off x="6626211" y="4018012"/>
            <a:ext cx="367097" cy="31032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rot="5400000" vert="vert" wrap="none" lIns="45000" tIns="90000" rIns="45000" bIns="457200" anchor="ctr" anchorCtr="1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40458C"/>
                </a:solidFill>
                <a:latin typeface="Tahoma"/>
                <a:ea typeface="ＭＳ Ｐゴシック"/>
              </a:rPr>
              <a:t>		four steps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838" name="CustomShape 5"/>
          <p:cNvSpPr/>
          <p:nvPr/>
        </p:nvSpPr>
        <p:spPr>
          <a:xfrm rot="8100000" flipH="1" flipV="1">
            <a:off x="4290120" y="393336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274320" rIns="90000" bIns="45000" anchorCtr="1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two steps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839" name="CustomShape 6"/>
          <p:cNvSpPr/>
          <p:nvPr/>
        </p:nvSpPr>
        <p:spPr>
          <a:xfrm rot="5400000">
            <a:off x="2224800" y="37800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0" name="CustomShape 7"/>
          <p:cNvSpPr/>
          <p:nvPr/>
        </p:nvSpPr>
        <p:spPr>
          <a:xfrm>
            <a:off x="3044880" y="1447920"/>
            <a:ext cx="1334520" cy="2077200"/>
          </a:xfrm>
          <a:custGeom>
            <a:avLst/>
            <a:gdLst/>
            <a:ahLst/>
            <a:cxnLst/>
            <a:rect l="l" t="t" r="r" b="b"/>
            <a:pathLst>
              <a:path w="841" h="1309">
                <a:moveTo>
                  <a:pt x="98" y="973"/>
                </a:moveTo>
                <a:cubicBezTo>
                  <a:pt x="60" y="1089"/>
                  <a:pt x="50" y="1139"/>
                  <a:pt x="86" y="1181"/>
                </a:cubicBezTo>
                <a:cubicBezTo>
                  <a:pt x="122" y="1223"/>
                  <a:pt x="189" y="1309"/>
                  <a:pt x="314" y="1227"/>
                </a:cubicBezTo>
                <a:cubicBezTo>
                  <a:pt x="439" y="1145"/>
                  <a:pt x="831" y="880"/>
                  <a:pt x="836" y="691"/>
                </a:cubicBezTo>
                <a:cubicBezTo>
                  <a:pt x="841" y="502"/>
                  <a:pt x="476" y="182"/>
                  <a:pt x="344" y="91"/>
                </a:cubicBezTo>
                <a:cubicBezTo>
                  <a:pt x="212" y="0"/>
                  <a:pt x="88" y="106"/>
                  <a:pt x="44" y="145"/>
                </a:cubicBezTo>
                <a:cubicBezTo>
                  <a:pt x="0" y="184"/>
                  <a:pt x="19" y="240"/>
                  <a:pt x="80" y="325"/>
                </a:cubicBezTo>
                <a:cubicBezTo>
                  <a:pt x="141" y="410"/>
                  <a:pt x="370" y="577"/>
                  <a:pt x="410" y="655"/>
                </a:cubicBezTo>
                <a:cubicBezTo>
                  <a:pt x="450" y="733"/>
                  <a:pt x="372" y="740"/>
                  <a:pt x="320" y="793"/>
                </a:cubicBezTo>
                <a:cubicBezTo>
                  <a:pt x="268" y="846"/>
                  <a:pt x="155" y="924"/>
                  <a:pt x="98" y="973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1" name="CustomShape 8"/>
          <p:cNvSpPr/>
          <p:nvPr/>
        </p:nvSpPr>
        <p:spPr>
          <a:xfrm>
            <a:off x="2394000" y="1938240"/>
            <a:ext cx="683640" cy="1674000"/>
          </a:xfrm>
          <a:custGeom>
            <a:avLst/>
            <a:gdLst/>
            <a:ahLst/>
            <a:cxnLst/>
            <a:rect l="l" t="t" r="r" b="b"/>
            <a:pathLst>
              <a:path w="431" h="1055">
                <a:moveTo>
                  <a:pt x="34" y="191"/>
                </a:moveTo>
                <a:cubicBezTo>
                  <a:pt x="0" y="275"/>
                  <a:pt x="73" y="406"/>
                  <a:pt x="81" y="527"/>
                </a:cubicBezTo>
                <a:cubicBezTo>
                  <a:pt x="89" y="648"/>
                  <a:pt x="37" y="850"/>
                  <a:pt x="81" y="917"/>
                </a:cubicBezTo>
                <a:cubicBezTo>
                  <a:pt x="125" y="984"/>
                  <a:pt x="290" y="1055"/>
                  <a:pt x="345" y="929"/>
                </a:cubicBezTo>
                <a:cubicBezTo>
                  <a:pt x="400" y="803"/>
                  <a:pt x="431" y="317"/>
                  <a:pt x="412" y="163"/>
                </a:cubicBezTo>
                <a:cubicBezTo>
                  <a:pt x="393" y="9"/>
                  <a:pt x="291" y="0"/>
                  <a:pt x="228" y="5"/>
                </a:cubicBezTo>
                <a:cubicBezTo>
                  <a:pt x="165" y="9"/>
                  <a:pt x="68" y="107"/>
                  <a:pt x="34" y="191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2" name="CustomShape 9"/>
          <p:cNvSpPr/>
          <p:nvPr/>
        </p:nvSpPr>
        <p:spPr>
          <a:xfrm>
            <a:off x="1711440" y="2494080"/>
            <a:ext cx="596160" cy="5533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3" name="CustomShape 10"/>
          <p:cNvSpPr/>
          <p:nvPr/>
        </p:nvSpPr>
        <p:spPr>
          <a:xfrm>
            <a:off x="760320" y="1693800"/>
            <a:ext cx="957960" cy="2052000"/>
          </a:xfrm>
          <a:custGeom>
            <a:avLst/>
            <a:gdLst/>
            <a:ahLst/>
            <a:cxnLst/>
            <a:rect l="l" t="t" r="r" b="b"/>
            <a:pathLst>
              <a:path w="604" h="1293">
                <a:moveTo>
                  <a:pt x="136" y="418"/>
                </a:moveTo>
                <a:cubicBezTo>
                  <a:pt x="101" y="535"/>
                  <a:pt x="0" y="852"/>
                  <a:pt x="22" y="988"/>
                </a:cubicBezTo>
                <a:cubicBezTo>
                  <a:pt x="16" y="1119"/>
                  <a:pt x="51" y="1170"/>
                  <a:pt x="100" y="1204"/>
                </a:cubicBezTo>
                <a:cubicBezTo>
                  <a:pt x="149" y="1238"/>
                  <a:pt x="263" y="1293"/>
                  <a:pt x="316" y="1192"/>
                </a:cubicBezTo>
                <a:cubicBezTo>
                  <a:pt x="369" y="1091"/>
                  <a:pt x="373" y="767"/>
                  <a:pt x="418" y="598"/>
                </a:cubicBezTo>
                <a:cubicBezTo>
                  <a:pt x="463" y="429"/>
                  <a:pt x="604" y="270"/>
                  <a:pt x="589" y="177"/>
                </a:cubicBezTo>
                <a:cubicBezTo>
                  <a:pt x="574" y="84"/>
                  <a:pt x="404" y="0"/>
                  <a:pt x="328" y="40"/>
                </a:cubicBezTo>
                <a:cubicBezTo>
                  <a:pt x="252" y="80"/>
                  <a:pt x="176" y="339"/>
                  <a:pt x="136" y="418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4" name="CustomShape 11"/>
          <p:cNvSpPr/>
          <p:nvPr/>
        </p:nvSpPr>
        <p:spPr>
          <a:xfrm>
            <a:off x="1241280" y="1908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5" name="CustomShape 12"/>
          <p:cNvSpPr/>
          <p:nvPr/>
        </p:nvSpPr>
        <p:spPr>
          <a:xfrm>
            <a:off x="3222720" y="16383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6" name="CustomShape 13"/>
          <p:cNvSpPr/>
          <p:nvPr/>
        </p:nvSpPr>
        <p:spPr>
          <a:xfrm>
            <a:off x="1860480" y="25970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7" name="CustomShape 14"/>
          <p:cNvSpPr/>
          <p:nvPr/>
        </p:nvSpPr>
        <p:spPr>
          <a:xfrm>
            <a:off x="936720" y="3238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8" name="CustomShape 15"/>
          <p:cNvSpPr/>
          <p:nvPr/>
        </p:nvSpPr>
        <p:spPr>
          <a:xfrm>
            <a:off x="3908520" y="24004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49" name="CustomShape 16"/>
          <p:cNvSpPr/>
          <p:nvPr/>
        </p:nvSpPr>
        <p:spPr>
          <a:xfrm>
            <a:off x="2581200" y="307656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50" name="CustomShape 17"/>
          <p:cNvSpPr/>
          <p:nvPr/>
        </p:nvSpPr>
        <p:spPr>
          <a:xfrm>
            <a:off x="1501920" y="2178000"/>
            <a:ext cx="402480" cy="4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1" name="CustomShape 18"/>
          <p:cNvSpPr/>
          <p:nvPr/>
        </p:nvSpPr>
        <p:spPr>
          <a:xfrm flipH="1">
            <a:off x="1196280" y="2867040"/>
            <a:ext cx="70740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2" name="CustomShape 19"/>
          <p:cNvSpPr/>
          <p:nvPr/>
        </p:nvSpPr>
        <p:spPr>
          <a:xfrm flipH="1">
            <a:off x="1088280" y="2178000"/>
            <a:ext cx="196200" cy="1050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3" name="CustomShape 20"/>
          <p:cNvSpPr/>
          <p:nvPr/>
        </p:nvSpPr>
        <p:spPr>
          <a:xfrm>
            <a:off x="2120760" y="2867040"/>
            <a:ext cx="504000" cy="243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4" name="CustomShape 21"/>
          <p:cNvSpPr/>
          <p:nvPr/>
        </p:nvSpPr>
        <p:spPr>
          <a:xfrm flipV="1">
            <a:off x="1251000" y="3228120"/>
            <a:ext cx="1320120" cy="16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5" name="CustomShape 22"/>
          <p:cNvSpPr/>
          <p:nvPr/>
        </p:nvSpPr>
        <p:spPr>
          <a:xfrm>
            <a:off x="1555920" y="2060640"/>
            <a:ext cx="1063080" cy="124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6" name="CustomShape 23"/>
          <p:cNvSpPr/>
          <p:nvPr/>
        </p:nvSpPr>
        <p:spPr>
          <a:xfrm flipH="1" flipV="1">
            <a:off x="3482280" y="19072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7" name="CustomShape 24"/>
          <p:cNvSpPr/>
          <p:nvPr/>
        </p:nvSpPr>
        <p:spPr>
          <a:xfrm flipV="1">
            <a:off x="3527280" y="2669400"/>
            <a:ext cx="424800" cy="327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8" name="CustomShape 25"/>
          <p:cNvSpPr/>
          <p:nvPr/>
        </p:nvSpPr>
        <p:spPr>
          <a:xfrm>
            <a:off x="3700800" y="1943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59" name="CustomShape 26"/>
          <p:cNvSpPr/>
          <p:nvPr/>
        </p:nvSpPr>
        <p:spPr>
          <a:xfrm>
            <a:off x="860760" y="2425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0" name="CustomShape 27"/>
          <p:cNvSpPr/>
          <p:nvPr/>
        </p:nvSpPr>
        <p:spPr>
          <a:xfrm>
            <a:off x="2700720" y="2552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1" name="CustomShape 28"/>
          <p:cNvSpPr/>
          <p:nvPr/>
        </p:nvSpPr>
        <p:spPr>
          <a:xfrm>
            <a:off x="1448280" y="2338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2" name="CustomShape 29"/>
          <p:cNvSpPr/>
          <p:nvPr/>
        </p:nvSpPr>
        <p:spPr>
          <a:xfrm>
            <a:off x="1791000" y="331488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3" name="CustomShape 30"/>
          <p:cNvSpPr/>
          <p:nvPr/>
        </p:nvSpPr>
        <p:spPr>
          <a:xfrm>
            <a:off x="3753360" y="28004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4" name="CustomShape 31"/>
          <p:cNvSpPr/>
          <p:nvPr/>
        </p:nvSpPr>
        <p:spPr>
          <a:xfrm>
            <a:off x="1938600" y="1790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5" name="CustomShape 32"/>
          <p:cNvSpPr/>
          <p:nvPr/>
        </p:nvSpPr>
        <p:spPr>
          <a:xfrm>
            <a:off x="1565640" y="2948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6" name="CustomShape 33"/>
          <p:cNvSpPr/>
          <p:nvPr/>
        </p:nvSpPr>
        <p:spPr>
          <a:xfrm flipH="1" flipV="1">
            <a:off x="3374280" y="1951920"/>
            <a:ext cx="43560" cy="1001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7" name="CustomShape 34"/>
          <p:cNvSpPr/>
          <p:nvPr/>
        </p:nvSpPr>
        <p:spPr>
          <a:xfrm>
            <a:off x="3081600" y="2241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8" name="CustomShape 35"/>
          <p:cNvSpPr/>
          <p:nvPr/>
        </p:nvSpPr>
        <p:spPr>
          <a:xfrm>
            <a:off x="2575080" y="21510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69" name="CustomShape 36"/>
          <p:cNvSpPr/>
          <p:nvPr/>
        </p:nvSpPr>
        <p:spPr>
          <a:xfrm>
            <a:off x="3267000" y="29638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H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70" name="CustomShape 37"/>
          <p:cNvSpPr/>
          <p:nvPr/>
        </p:nvSpPr>
        <p:spPr>
          <a:xfrm>
            <a:off x="2727360" y="2465280"/>
            <a:ext cx="5760" cy="60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1" name="CustomShape 38"/>
          <p:cNvSpPr/>
          <p:nvPr/>
        </p:nvSpPr>
        <p:spPr>
          <a:xfrm>
            <a:off x="2159280" y="2643120"/>
            <a:ext cx="46872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872" name="CustomShape 39"/>
          <p:cNvSpPr/>
          <p:nvPr/>
        </p:nvSpPr>
        <p:spPr>
          <a:xfrm flipH="1">
            <a:off x="2120040" y="2421000"/>
            <a:ext cx="497880" cy="210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73" name="CustomShape 40"/>
          <p:cNvSpPr/>
          <p:nvPr/>
        </p:nvSpPr>
        <p:spPr>
          <a:xfrm>
            <a:off x="2100600" y="2209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grpSp>
        <p:nvGrpSpPr>
          <p:cNvPr id="1874" name="Group 41"/>
          <p:cNvGrpSpPr/>
          <p:nvPr/>
        </p:nvGrpSpPr>
        <p:grpSpPr>
          <a:xfrm>
            <a:off x="707434" y="4114800"/>
            <a:ext cx="3635246" cy="2231280"/>
            <a:chOff x="707434" y="4114800"/>
            <a:chExt cx="3635246" cy="2231280"/>
          </a:xfrm>
        </p:grpSpPr>
        <p:sp>
          <p:nvSpPr>
            <p:cNvPr id="1875" name="CustomShape 42"/>
            <p:cNvSpPr/>
            <p:nvPr/>
          </p:nvSpPr>
          <p:spPr>
            <a:xfrm>
              <a:off x="3008160" y="4114800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76" name="CustomShape 43"/>
            <p:cNvSpPr/>
            <p:nvPr/>
          </p:nvSpPr>
          <p:spPr>
            <a:xfrm>
              <a:off x="2357280" y="460548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77" name="CustomShape 44"/>
            <p:cNvSpPr/>
            <p:nvPr/>
          </p:nvSpPr>
          <p:spPr>
            <a:xfrm>
              <a:off x="707434" y="4308086"/>
              <a:ext cx="1507320" cy="1985400"/>
            </a:xfrm>
            <a:custGeom>
              <a:avLst/>
              <a:gdLst/>
              <a:ahLst/>
              <a:cxnLst/>
              <a:rect l="l" t="t" r="r" b="b"/>
              <a:pathLst>
                <a:path w="950" h="1251">
                  <a:moveTo>
                    <a:pt x="19" y="999"/>
                  </a:moveTo>
                  <a:cubicBezTo>
                    <a:pt x="0" y="1178"/>
                    <a:pt x="48" y="1181"/>
                    <a:pt x="97" y="1215"/>
                  </a:cubicBezTo>
                  <a:cubicBezTo>
                    <a:pt x="146" y="1249"/>
                    <a:pt x="267" y="1251"/>
                    <a:pt x="313" y="1203"/>
                  </a:cubicBezTo>
                  <a:cubicBezTo>
                    <a:pt x="359" y="1155"/>
                    <a:pt x="361" y="1033"/>
                    <a:pt x="375" y="924"/>
                  </a:cubicBezTo>
                  <a:cubicBezTo>
                    <a:pt x="389" y="815"/>
                    <a:pt x="352" y="570"/>
                    <a:pt x="399" y="546"/>
                  </a:cubicBezTo>
                  <a:cubicBezTo>
                    <a:pt x="446" y="522"/>
                    <a:pt x="571" y="737"/>
                    <a:pt x="657" y="780"/>
                  </a:cubicBezTo>
                  <a:cubicBezTo>
                    <a:pt x="743" y="823"/>
                    <a:pt x="880" y="853"/>
                    <a:pt x="915" y="804"/>
                  </a:cubicBezTo>
                  <a:cubicBezTo>
                    <a:pt x="950" y="755"/>
                    <a:pt x="907" y="555"/>
                    <a:pt x="867" y="486"/>
                  </a:cubicBezTo>
                  <a:cubicBezTo>
                    <a:pt x="827" y="417"/>
                    <a:pt x="740" y="460"/>
                    <a:pt x="675" y="390"/>
                  </a:cubicBezTo>
                  <a:cubicBezTo>
                    <a:pt x="610" y="320"/>
                    <a:pt x="565" y="105"/>
                    <a:pt x="477" y="66"/>
                  </a:cubicBezTo>
                  <a:cubicBezTo>
                    <a:pt x="389" y="27"/>
                    <a:pt x="223" y="0"/>
                    <a:pt x="147" y="156"/>
                  </a:cubicBezTo>
                  <a:cubicBezTo>
                    <a:pt x="71" y="312"/>
                    <a:pt x="46" y="824"/>
                    <a:pt x="19" y="999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78" name="CustomShape 45"/>
            <p:cNvSpPr/>
            <p:nvPr/>
          </p:nvSpPr>
          <p:spPr>
            <a:xfrm>
              <a:off x="1204920" y="457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79" name="CustomShape 46"/>
            <p:cNvSpPr/>
            <p:nvPr/>
          </p:nvSpPr>
          <p:spPr>
            <a:xfrm>
              <a:off x="3186000" y="430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80" name="CustomShape 47"/>
            <p:cNvSpPr/>
            <p:nvPr/>
          </p:nvSpPr>
          <p:spPr>
            <a:xfrm>
              <a:off x="1824120" y="5264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81" name="CustomShape 48"/>
            <p:cNvSpPr/>
            <p:nvPr/>
          </p:nvSpPr>
          <p:spPr>
            <a:xfrm>
              <a:off x="900000" y="5905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82" name="CustomShape 49"/>
            <p:cNvSpPr/>
            <p:nvPr/>
          </p:nvSpPr>
          <p:spPr>
            <a:xfrm>
              <a:off x="3871800" y="50673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83" name="CustomShape 50"/>
            <p:cNvSpPr/>
            <p:nvPr/>
          </p:nvSpPr>
          <p:spPr>
            <a:xfrm>
              <a:off x="2544840" y="5743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84" name="CustomShape 51"/>
            <p:cNvSpPr/>
            <p:nvPr/>
          </p:nvSpPr>
          <p:spPr>
            <a:xfrm>
              <a:off x="1465200" y="484488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5" name="CustomShape 52"/>
            <p:cNvSpPr/>
            <p:nvPr/>
          </p:nvSpPr>
          <p:spPr>
            <a:xfrm flipH="1">
              <a:off x="1159920" y="553392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6" name="CustomShape 53"/>
            <p:cNvSpPr/>
            <p:nvPr/>
          </p:nvSpPr>
          <p:spPr>
            <a:xfrm flipH="1">
              <a:off x="1051920" y="484488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7" name="CustomShape 54"/>
            <p:cNvSpPr/>
            <p:nvPr/>
          </p:nvSpPr>
          <p:spPr>
            <a:xfrm>
              <a:off x="2084400" y="553392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8" name="CustomShape 55"/>
            <p:cNvSpPr/>
            <p:nvPr/>
          </p:nvSpPr>
          <p:spPr>
            <a:xfrm flipV="1">
              <a:off x="1223190" y="5931591"/>
              <a:ext cx="1320120" cy="114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89" name="CustomShape 56"/>
            <p:cNvSpPr/>
            <p:nvPr/>
          </p:nvSpPr>
          <p:spPr>
            <a:xfrm>
              <a:off x="1519200" y="472752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90" name="CustomShape 57"/>
            <p:cNvSpPr/>
            <p:nvPr/>
          </p:nvSpPr>
          <p:spPr>
            <a:xfrm flipH="1" flipV="1">
              <a:off x="3445920" y="45745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91" name="CustomShape 58"/>
            <p:cNvSpPr/>
            <p:nvPr/>
          </p:nvSpPr>
          <p:spPr>
            <a:xfrm flipV="1">
              <a:off x="3480480" y="533232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892" name="CustomShape 59"/>
            <p:cNvSpPr/>
            <p:nvPr/>
          </p:nvSpPr>
          <p:spPr>
            <a:xfrm>
              <a:off x="3664440" y="4610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3" name="CustomShape 60"/>
            <p:cNvSpPr/>
            <p:nvPr/>
          </p:nvSpPr>
          <p:spPr>
            <a:xfrm>
              <a:off x="824400" y="5092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4" name="CustomShape 61"/>
            <p:cNvSpPr/>
            <p:nvPr/>
          </p:nvSpPr>
          <p:spPr>
            <a:xfrm>
              <a:off x="2664360" y="5219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5" name="CustomShape 62"/>
            <p:cNvSpPr/>
            <p:nvPr/>
          </p:nvSpPr>
          <p:spPr>
            <a:xfrm>
              <a:off x="1411560" y="5005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6" name="CustomShape 63"/>
            <p:cNvSpPr/>
            <p:nvPr/>
          </p:nvSpPr>
          <p:spPr>
            <a:xfrm>
              <a:off x="1754280" y="59817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7" name="CustomShape 64"/>
            <p:cNvSpPr/>
            <p:nvPr/>
          </p:nvSpPr>
          <p:spPr>
            <a:xfrm>
              <a:off x="3716640" y="5467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8" name="CustomShape 65"/>
            <p:cNvSpPr/>
            <p:nvPr/>
          </p:nvSpPr>
          <p:spPr>
            <a:xfrm>
              <a:off x="1902240" y="4457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899" name="CustomShape 66"/>
            <p:cNvSpPr/>
            <p:nvPr/>
          </p:nvSpPr>
          <p:spPr>
            <a:xfrm>
              <a:off x="1529280" y="5614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00" name="CustomShape 67"/>
            <p:cNvSpPr/>
            <p:nvPr/>
          </p:nvSpPr>
          <p:spPr>
            <a:xfrm flipH="1" flipV="1">
              <a:off x="3337920" y="461880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01" name="CustomShape 68"/>
            <p:cNvSpPr/>
            <p:nvPr/>
          </p:nvSpPr>
          <p:spPr>
            <a:xfrm>
              <a:off x="3045240" y="490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02" name="CustomShape 69"/>
            <p:cNvSpPr/>
            <p:nvPr/>
          </p:nvSpPr>
          <p:spPr>
            <a:xfrm>
              <a:off x="2538360" y="4818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03" name="CustomShape 70"/>
            <p:cNvSpPr/>
            <p:nvPr/>
          </p:nvSpPr>
          <p:spPr>
            <a:xfrm>
              <a:off x="3230640" y="56307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04" name="CustomShape 71"/>
            <p:cNvSpPr/>
            <p:nvPr/>
          </p:nvSpPr>
          <p:spPr>
            <a:xfrm>
              <a:off x="2690640" y="51325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05" name="CustomShape 72"/>
            <p:cNvSpPr/>
            <p:nvPr/>
          </p:nvSpPr>
          <p:spPr>
            <a:xfrm>
              <a:off x="2122560" y="53103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06" name="CustomShape 73"/>
            <p:cNvSpPr/>
            <p:nvPr/>
          </p:nvSpPr>
          <p:spPr>
            <a:xfrm flipH="1">
              <a:off x="2083680" y="508788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07" name="CustomShape 74"/>
            <p:cNvSpPr/>
            <p:nvPr/>
          </p:nvSpPr>
          <p:spPr>
            <a:xfrm>
              <a:off x="2064240" y="4876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908" name="Group 75"/>
          <p:cNvGrpSpPr/>
          <p:nvPr/>
        </p:nvGrpSpPr>
        <p:grpSpPr>
          <a:xfrm>
            <a:off x="5181480" y="1445469"/>
            <a:ext cx="3625920" cy="2254251"/>
            <a:chOff x="5181480" y="1445469"/>
            <a:chExt cx="3625920" cy="2254251"/>
          </a:xfrm>
        </p:grpSpPr>
        <p:sp>
          <p:nvSpPr>
            <p:cNvPr id="1909" name="CustomShape 76"/>
            <p:cNvSpPr/>
            <p:nvPr/>
          </p:nvSpPr>
          <p:spPr>
            <a:xfrm>
              <a:off x="7472880" y="1445469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10" name="CustomShape 77"/>
            <p:cNvSpPr/>
            <p:nvPr/>
          </p:nvSpPr>
          <p:spPr>
            <a:xfrm>
              <a:off x="6810480" y="1959120"/>
              <a:ext cx="683640" cy="1674000"/>
            </a:xfrm>
            <a:custGeom>
              <a:avLst/>
              <a:gdLst/>
              <a:ahLst/>
              <a:cxnLst/>
              <a:rect l="l" t="t" r="r" b="b"/>
              <a:pathLst>
                <a:path w="431" h="1055">
                  <a:moveTo>
                    <a:pt x="34" y="191"/>
                  </a:moveTo>
                  <a:cubicBezTo>
                    <a:pt x="0" y="275"/>
                    <a:pt x="73" y="406"/>
                    <a:pt x="81" y="527"/>
                  </a:cubicBezTo>
                  <a:cubicBezTo>
                    <a:pt x="89" y="648"/>
                    <a:pt x="37" y="850"/>
                    <a:pt x="81" y="917"/>
                  </a:cubicBezTo>
                  <a:cubicBezTo>
                    <a:pt x="125" y="984"/>
                    <a:pt x="290" y="1055"/>
                    <a:pt x="345" y="929"/>
                  </a:cubicBezTo>
                  <a:cubicBezTo>
                    <a:pt x="400" y="803"/>
                    <a:pt x="431" y="317"/>
                    <a:pt x="412" y="163"/>
                  </a:cubicBezTo>
                  <a:cubicBezTo>
                    <a:pt x="393" y="9"/>
                    <a:pt x="291" y="0"/>
                    <a:pt x="228" y="5"/>
                  </a:cubicBezTo>
                  <a:cubicBezTo>
                    <a:pt x="165" y="9"/>
                    <a:pt x="68" y="107"/>
                    <a:pt x="34" y="19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11" name="CustomShape 78"/>
            <p:cNvSpPr/>
            <p:nvPr/>
          </p:nvSpPr>
          <p:spPr>
            <a:xfrm>
              <a:off x="5181480" y="1697040"/>
              <a:ext cx="1507320" cy="1985400"/>
            </a:xfrm>
            <a:custGeom>
              <a:avLst/>
              <a:gdLst/>
              <a:ahLst/>
              <a:cxnLst/>
              <a:rect l="l" t="t" r="r" b="b"/>
              <a:pathLst>
                <a:path w="950" h="1251">
                  <a:moveTo>
                    <a:pt x="19" y="999"/>
                  </a:moveTo>
                  <a:cubicBezTo>
                    <a:pt x="0" y="1178"/>
                    <a:pt x="48" y="1181"/>
                    <a:pt x="97" y="1215"/>
                  </a:cubicBezTo>
                  <a:cubicBezTo>
                    <a:pt x="146" y="1249"/>
                    <a:pt x="267" y="1251"/>
                    <a:pt x="313" y="1203"/>
                  </a:cubicBezTo>
                  <a:cubicBezTo>
                    <a:pt x="359" y="1155"/>
                    <a:pt x="361" y="1033"/>
                    <a:pt x="375" y="924"/>
                  </a:cubicBezTo>
                  <a:cubicBezTo>
                    <a:pt x="389" y="815"/>
                    <a:pt x="352" y="570"/>
                    <a:pt x="399" y="546"/>
                  </a:cubicBezTo>
                  <a:cubicBezTo>
                    <a:pt x="446" y="522"/>
                    <a:pt x="571" y="737"/>
                    <a:pt x="657" y="780"/>
                  </a:cubicBezTo>
                  <a:cubicBezTo>
                    <a:pt x="743" y="823"/>
                    <a:pt x="880" y="853"/>
                    <a:pt x="915" y="804"/>
                  </a:cubicBezTo>
                  <a:cubicBezTo>
                    <a:pt x="950" y="755"/>
                    <a:pt x="907" y="555"/>
                    <a:pt x="867" y="486"/>
                  </a:cubicBezTo>
                  <a:cubicBezTo>
                    <a:pt x="827" y="417"/>
                    <a:pt x="740" y="460"/>
                    <a:pt x="675" y="390"/>
                  </a:cubicBezTo>
                  <a:cubicBezTo>
                    <a:pt x="610" y="320"/>
                    <a:pt x="565" y="105"/>
                    <a:pt x="477" y="66"/>
                  </a:cubicBezTo>
                  <a:cubicBezTo>
                    <a:pt x="389" y="27"/>
                    <a:pt x="223" y="0"/>
                    <a:pt x="147" y="156"/>
                  </a:cubicBezTo>
                  <a:cubicBezTo>
                    <a:pt x="71" y="312"/>
                    <a:pt x="46" y="824"/>
                    <a:pt x="19" y="999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12" name="CustomShape 79"/>
            <p:cNvSpPr/>
            <p:nvPr/>
          </p:nvSpPr>
          <p:spPr>
            <a:xfrm>
              <a:off x="5657760" y="1928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3" name="CustomShape 80"/>
            <p:cNvSpPr/>
            <p:nvPr/>
          </p:nvSpPr>
          <p:spPr>
            <a:xfrm>
              <a:off x="7639200" y="1658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4" name="CustomShape 81"/>
            <p:cNvSpPr/>
            <p:nvPr/>
          </p:nvSpPr>
          <p:spPr>
            <a:xfrm>
              <a:off x="6276960" y="26179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5" name="CustomShape 82"/>
            <p:cNvSpPr/>
            <p:nvPr/>
          </p:nvSpPr>
          <p:spPr>
            <a:xfrm>
              <a:off x="5353200" y="3259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6" name="CustomShape 83"/>
            <p:cNvSpPr/>
            <p:nvPr/>
          </p:nvSpPr>
          <p:spPr>
            <a:xfrm>
              <a:off x="8325000" y="24210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7" name="CustomShape 84"/>
            <p:cNvSpPr/>
            <p:nvPr/>
          </p:nvSpPr>
          <p:spPr>
            <a:xfrm>
              <a:off x="6997680" y="3097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18" name="CustomShape 85"/>
            <p:cNvSpPr/>
            <p:nvPr/>
          </p:nvSpPr>
          <p:spPr>
            <a:xfrm>
              <a:off x="5918040" y="219852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19" name="CustomShape 86"/>
            <p:cNvSpPr/>
            <p:nvPr/>
          </p:nvSpPr>
          <p:spPr>
            <a:xfrm flipH="1">
              <a:off x="5612760" y="288756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0" name="CustomShape 87"/>
            <p:cNvSpPr/>
            <p:nvPr/>
          </p:nvSpPr>
          <p:spPr>
            <a:xfrm flipH="1">
              <a:off x="5504760" y="219852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1" name="CustomShape 88"/>
            <p:cNvSpPr/>
            <p:nvPr/>
          </p:nvSpPr>
          <p:spPr>
            <a:xfrm>
              <a:off x="6537240" y="288756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2" name="CustomShape 89"/>
            <p:cNvSpPr/>
            <p:nvPr/>
          </p:nvSpPr>
          <p:spPr>
            <a:xfrm flipV="1">
              <a:off x="5667480" y="3209143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3" name="CustomShape 90"/>
            <p:cNvSpPr/>
            <p:nvPr/>
          </p:nvSpPr>
          <p:spPr>
            <a:xfrm>
              <a:off x="5972040" y="208116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4" name="CustomShape 91"/>
            <p:cNvSpPr/>
            <p:nvPr/>
          </p:nvSpPr>
          <p:spPr>
            <a:xfrm flipH="1" flipV="1">
              <a:off x="7898760" y="192816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5" name="CustomShape 92"/>
            <p:cNvSpPr/>
            <p:nvPr/>
          </p:nvSpPr>
          <p:spPr>
            <a:xfrm flipV="1">
              <a:off x="7920360" y="2685240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26" name="CustomShape 93"/>
            <p:cNvSpPr/>
            <p:nvPr/>
          </p:nvSpPr>
          <p:spPr>
            <a:xfrm>
              <a:off x="8117280" y="19638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1927" name="CustomShape 94"/>
            <p:cNvSpPr/>
            <p:nvPr/>
          </p:nvSpPr>
          <p:spPr>
            <a:xfrm>
              <a:off x="5277240" y="2446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28" name="CustomShape 95"/>
            <p:cNvSpPr/>
            <p:nvPr/>
          </p:nvSpPr>
          <p:spPr>
            <a:xfrm>
              <a:off x="7117200" y="2573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29" name="CustomShape 96"/>
            <p:cNvSpPr/>
            <p:nvPr/>
          </p:nvSpPr>
          <p:spPr>
            <a:xfrm>
              <a:off x="5864760" y="2359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0" name="CustomShape 97"/>
            <p:cNvSpPr/>
            <p:nvPr/>
          </p:nvSpPr>
          <p:spPr>
            <a:xfrm>
              <a:off x="6207480" y="333540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1" name="CustomShape 98"/>
            <p:cNvSpPr/>
            <p:nvPr/>
          </p:nvSpPr>
          <p:spPr>
            <a:xfrm>
              <a:off x="8169480" y="28209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2" name="CustomShape 99"/>
            <p:cNvSpPr/>
            <p:nvPr/>
          </p:nvSpPr>
          <p:spPr>
            <a:xfrm>
              <a:off x="6355080" y="1811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3" name="CustomShape 100"/>
            <p:cNvSpPr/>
            <p:nvPr/>
          </p:nvSpPr>
          <p:spPr>
            <a:xfrm>
              <a:off x="5982120" y="2968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4" name="CustomShape 101"/>
            <p:cNvSpPr/>
            <p:nvPr/>
          </p:nvSpPr>
          <p:spPr>
            <a:xfrm flipH="1" flipV="1">
              <a:off x="7790760" y="197244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35" name="CustomShape 102"/>
            <p:cNvSpPr/>
            <p:nvPr/>
          </p:nvSpPr>
          <p:spPr>
            <a:xfrm>
              <a:off x="7498080" y="2262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6" name="CustomShape 103"/>
            <p:cNvSpPr/>
            <p:nvPr/>
          </p:nvSpPr>
          <p:spPr>
            <a:xfrm>
              <a:off x="6991200" y="21718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7" name="CustomShape 104"/>
            <p:cNvSpPr/>
            <p:nvPr/>
          </p:nvSpPr>
          <p:spPr>
            <a:xfrm>
              <a:off x="7683480" y="298440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38" name="CustomShape 105"/>
            <p:cNvSpPr/>
            <p:nvPr/>
          </p:nvSpPr>
          <p:spPr>
            <a:xfrm>
              <a:off x="7143840" y="248616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39" name="CustomShape 106"/>
            <p:cNvSpPr/>
            <p:nvPr/>
          </p:nvSpPr>
          <p:spPr>
            <a:xfrm>
              <a:off x="6575760" y="266400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40" name="CustomShape 107"/>
            <p:cNvSpPr/>
            <p:nvPr/>
          </p:nvSpPr>
          <p:spPr>
            <a:xfrm flipH="1">
              <a:off x="6536520" y="244152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41" name="CustomShape 108"/>
            <p:cNvSpPr/>
            <p:nvPr/>
          </p:nvSpPr>
          <p:spPr>
            <a:xfrm>
              <a:off x="6517080" y="2230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1942" name="Group 109"/>
          <p:cNvGrpSpPr/>
          <p:nvPr/>
        </p:nvGrpSpPr>
        <p:grpSpPr>
          <a:xfrm>
            <a:off x="5181480" y="4131000"/>
            <a:ext cx="3614040" cy="2244240"/>
            <a:chOff x="5214960" y="4114800"/>
            <a:chExt cx="3614040" cy="2244240"/>
          </a:xfrm>
        </p:grpSpPr>
        <p:sp>
          <p:nvSpPr>
            <p:cNvPr id="1943" name="CustomShape 110"/>
            <p:cNvSpPr/>
            <p:nvPr/>
          </p:nvSpPr>
          <p:spPr>
            <a:xfrm>
              <a:off x="7494480" y="4114800"/>
              <a:ext cx="1334520" cy="2077200"/>
            </a:xfrm>
            <a:custGeom>
              <a:avLst/>
              <a:gdLst/>
              <a:ahLst/>
              <a:cxnLst/>
              <a:rect l="l" t="t" r="r" b="b"/>
              <a:pathLst>
                <a:path w="841" h="1309">
                  <a:moveTo>
                    <a:pt x="98" y="973"/>
                  </a:moveTo>
                  <a:cubicBezTo>
                    <a:pt x="60" y="1089"/>
                    <a:pt x="50" y="1139"/>
                    <a:pt x="86" y="1181"/>
                  </a:cubicBezTo>
                  <a:cubicBezTo>
                    <a:pt x="122" y="1223"/>
                    <a:pt x="189" y="1309"/>
                    <a:pt x="314" y="1227"/>
                  </a:cubicBezTo>
                  <a:cubicBezTo>
                    <a:pt x="439" y="1145"/>
                    <a:pt x="831" y="880"/>
                    <a:pt x="836" y="691"/>
                  </a:cubicBezTo>
                  <a:cubicBezTo>
                    <a:pt x="841" y="502"/>
                    <a:pt x="476" y="182"/>
                    <a:pt x="344" y="91"/>
                  </a:cubicBezTo>
                  <a:cubicBezTo>
                    <a:pt x="212" y="0"/>
                    <a:pt x="88" y="106"/>
                    <a:pt x="44" y="145"/>
                  </a:cubicBezTo>
                  <a:cubicBezTo>
                    <a:pt x="0" y="184"/>
                    <a:pt x="19" y="240"/>
                    <a:pt x="80" y="325"/>
                  </a:cubicBezTo>
                  <a:cubicBezTo>
                    <a:pt x="141" y="410"/>
                    <a:pt x="370" y="577"/>
                    <a:pt x="410" y="655"/>
                  </a:cubicBezTo>
                  <a:cubicBezTo>
                    <a:pt x="450" y="733"/>
                    <a:pt x="372" y="740"/>
                    <a:pt x="320" y="793"/>
                  </a:cubicBezTo>
                  <a:cubicBezTo>
                    <a:pt x="268" y="846"/>
                    <a:pt x="155" y="924"/>
                    <a:pt x="98" y="97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44" name="CustomShape 111"/>
            <p:cNvSpPr/>
            <p:nvPr/>
          </p:nvSpPr>
          <p:spPr>
            <a:xfrm>
              <a:off x="5214960" y="4346640"/>
              <a:ext cx="2305800" cy="2012400"/>
            </a:xfrm>
            <a:custGeom>
              <a:avLst/>
              <a:gdLst/>
              <a:ahLst/>
              <a:cxnLst/>
              <a:rect l="l" t="t" r="r" b="b"/>
              <a:pathLst>
                <a:path w="1453" h="1268">
                  <a:moveTo>
                    <a:pt x="19" y="997"/>
                  </a:moveTo>
                  <a:cubicBezTo>
                    <a:pt x="0" y="1176"/>
                    <a:pt x="48" y="1179"/>
                    <a:pt x="97" y="1213"/>
                  </a:cubicBezTo>
                  <a:cubicBezTo>
                    <a:pt x="146" y="1247"/>
                    <a:pt x="267" y="1249"/>
                    <a:pt x="313" y="1201"/>
                  </a:cubicBezTo>
                  <a:cubicBezTo>
                    <a:pt x="359" y="1153"/>
                    <a:pt x="361" y="1031"/>
                    <a:pt x="375" y="922"/>
                  </a:cubicBezTo>
                  <a:cubicBezTo>
                    <a:pt x="389" y="813"/>
                    <a:pt x="352" y="568"/>
                    <a:pt x="399" y="544"/>
                  </a:cubicBezTo>
                  <a:cubicBezTo>
                    <a:pt x="446" y="520"/>
                    <a:pt x="587" y="729"/>
                    <a:pt x="657" y="778"/>
                  </a:cubicBezTo>
                  <a:cubicBezTo>
                    <a:pt x="727" y="827"/>
                    <a:pt x="775" y="845"/>
                    <a:pt x="819" y="838"/>
                  </a:cubicBezTo>
                  <a:cubicBezTo>
                    <a:pt x="863" y="831"/>
                    <a:pt x="906" y="781"/>
                    <a:pt x="921" y="736"/>
                  </a:cubicBezTo>
                  <a:cubicBezTo>
                    <a:pt x="936" y="691"/>
                    <a:pt x="940" y="607"/>
                    <a:pt x="909" y="568"/>
                  </a:cubicBezTo>
                  <a:cubicBezTo>
                    <a:pt x="878" y="529"/>
                    <a:pt x="779" y="538"/>
                    <a:pt x="735" y="502"/>
                  </a:cubicBezTo>
                  <a:cubicBezTo>
                    <a:pt x="691" y="466"/>
                    <a:pt x="604" y="375"/>
                    <a:pt x="645" y="352"/>
                  </a:cubicBezTo>
                  <a:cubicBezTo>
                    <a:pt x="686" y="329"/>
                    <a:pt x="900" y="323"/>
                    <a:pt x="981" y="364"/>
                  </a:cubicBezTo>
                  <a:cubicBezTo>
                    <a:pt x="1062" y="405"/>
                    <a:pt x="1112" y="490"/>
                    <a:pt x="1131" y="598"/>
                  </a:cubicBezTo>
                  <a:cubicBezTo>
                    <a:pt x="1150" y="706"/>
                    <a:pt x="1091" y="916"/>
                    <a:pt x="1095" y="1012"/>
                  </a:cubicBezTo>
                  <a:cubicBezTo>
                    <a:pt x="1099" y="1108"/>
                    <a:pt x="1105" y="1158"/>
                    <a:pt x="1155" y="1174"/>
                  </a:cubicBezTo>
                  <a:cubicBezTo>
                    <a:pt x="1205" y="1190"/>
                    <a:pt x="1362" y="1268"/>
                    <a:pt x="1395" y="1108"/>
                  </a:cubicBezTo>
                  <a:cubicBezTo>
                    <a:pt x="1428" y="948"/>
                    <a:pt x="1453" y="387"/>
                    <a:pt x="1353" y="214"/>
                  </a:cubicBezTo>
                  <a:cubicBezTo>
                    <a:pt x="1253" y="41"/>
                    <a:pt x="996" y="80"/>
                    <a:pt x="795" y="70"/>
                  </a:cubicBezTo>
                  <a:cubicBezTo>
                    <a:pt x="594" y="60"/>
                    <a:pt x="276" y="0"/>
                    <a:pt x="147" y="154"/>
                  </a:cubicBezTo>
                  <a:cubicBezTo>
                    <a:pt x="18" y="308"/>
                    <a:pt x="46" y="822"/>
                    <a:pt x="19" y="997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45" name="CustomShape 112"/>
            <p:cNvSpPr/>
            <p:nvPr/>
          </p:nvSpPr>
          <p:spPr>
            <a:xfrm>
              <a:off x="5691240" y="457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46" name="CustomShape 113"/>
            <p:cNvSpPr/>
            <p:nvPr/>
          </p:nvSpPr>
          <p:spPr>
            <a:xfrm>
              <a:off x="7672320" y="4305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G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47" name="CustomShape 114"/>
            <p:cNvSpPr/>
            <p:nvPr/>
          </p:nvSpPr>
          <p:spPr>
            <a:xfrm>
              <a:off x="6310440" y="5264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48" name="CustomShape 115"/>
            <p:cNvSpPr/>
            <p:nvPr/>
          </p:nvSpPr>
          <p:spPr>
            <a:xfrm>
              <a:off x="5386320" y="5905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49" name="CustomShape 116"/>
            <p:cNvSpPr/>
            <p:nvPr/>
          </p:nvSpPr>
          <p:spPr>
            <a:xfrm>
              <a:off x="8358120" y="50673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50" name="CustomShape 117"/>
            <p:cNvSpPr/>
            <p:nvPr/>
          </p:nvSpPr>
          <p:spPr>
            <a:xfrm>
              <a:off x="7031160" y="57434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51" name="CustomShape 118"/>
            <p:cNvSpPr/>
            <p:nvPr/>
          </p:nvSpPr>
          <p:spPr>
            <a:xfrm>
              <a:off x="5951520" y="4844880"/>
              <a:ext cx="402480" cy="453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2" name="CustomShape 119"/>
            <p:cNvSpPr/>
            <p:nvPr/>
          </p:nvSpPr>
          <p:spPr>
            <a:xfrm flipH="1">
              <a:off x="5645880" y="5533920"/>
              <a:ext cx="707400" cy="405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3" name="CustomShape 120"/>
            <p:cNvSpPr/>
            <p:nvPr/>
          </p:nvSpPr>
          <p:spPr>
            <a:xfrm flipH="1">
              <a:off x="5538240" y="4844880"/>
              <a:ext cx="196200" cy="1050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4" name="CustomShape 121"/>
            <p:cNvSpPr/>
            <p:nvPr/>
          </p:nvSpPr>
          <p:spPr>
            <a:xfrm>
              <a:off x="6570720" y="5533920"/>
              <a:ext cx="504000" cy="24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5" name="CustomShape 122"/>
            <p:cNvSpPr/>
            <p:nvPr/>
          </p:nvSpPr>
          <p:spPr>
            <a:xfrm flipV="1">
              <a:off x="5722380" y="5920560"/>
              <a:ext cx="1320120" cy="161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56" name="CustomShape 123"/>
            <p:cNvSpPr/>
            <p:nvPr/>
          </p:nvSpPr>
          <p:spPr>
            <a:xfrm>
              <a:off x="6005520" y="4727520"/>
              <a:ext cx="1063080" cy="124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7" name="CustomShape 124"/>
            <p:cNvSpPr/>
            <p:nvPr/>
          </p:nvSpPr>
          <p:spPr>
            <a:xfrm flipH="1" flipV="1">
              <a:off x="7922683" y="457452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8" name="CustomShape 125"/>
            <p:cNvSpPr/>
            <p:nvPr/>
          </p:nvSpPr>
          <p:spPr>
            <a:xfrm flipV="1">
              <a:off x="8000280" y="5354511"/>
              <a:ext cx="424800" cy="327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59" name="CustomShape 126"/>
            <p:cNvSpPr/>
            <p:nvPr/>
          </p:nvSpPr>
          <p:spPr>
            <a:xfrm>
              <a:off x="8150760" y="46101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0" name="CustomShape 127"/>
            <p:cNvSpPr/>
            <p:nvPr/>
          </p:nvSpPr>
          <p:spPr>
            <a:xfrm>
              <a:off x="5310720" y="50925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1" name="CustomShape 128"/>
            <p:cNvSpPr/>
            <p:nvPr/>
          </p:nvSpPr>
          <p:spPr>
            <a:xfrm>
              <a:off x="7150320" y="5219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2" name="CustomShape 129"/>
            <p:cNvSpPr/>
            <p:nvPr/>
          </p:nvSpPr>
          <p:spPr>
            <a:xfrm>
              <a:off x="5897880" y="50054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3" name="CustomShape 130"/>
            <p:cNvSpPr/>
            <p:nvPr/>
          </p:nvSpPr>
          <p:spPr>
            <a:xfrm>
              <a:off x="6240600" y="59817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4" name="CustomShape 131"/>
            <p:cNvSpPr/>
            <p:nvPr/>
          </p:nvSpPr>
          <p:spPr>
            <a:xfrm>
              <a:off x="8202960" y="54673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5" name="CustomShape 132"/>
            <p:cNvSpPr/>
            <p:nvPr/>
          </p:nvSpPr>
          <p:spPr>
            <a:xfrm>
              <a:off x="6388560" y="44578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6" name="CustomShape 133"/>
            <p:cNvSpPr/>
            <p:nvPr/>
          </p:nvSpPr>
          <p:spPr>
            <a:xfrm>
              <a:off x="6015240" y="5614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7" name="CustomShape 134"/>
            <p:cNvSpPr/>
            <p:nvPr/>
          </p:nvSpPr>
          <p:spPr>
            <a:xfrm flipH="1" flipV="1">
              <a:off x="7824240" y="4618800"/>
              <a:ext cx="43560" cy="1001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68" name="CustomShape 135"/>
            <p:cNvSpPr/>
            <p:nvPr/>
          </p:nvSpPr>
          <p:spPr>
            <a:xfrm>
              <a:off x="7531560" y="490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6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69" name="CustomShape 136"/>
            <p:cNvSpPr/>
            <p:nvPr/>
          </p:nvSpPr>
          <p:spPr>
            <a:xfrm>
              <a:off x="7024680" y="481824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70" name="CustomShape 137"/>
            <p:cNvSpPr/>
            <p:nvPr/>
          </p:nvSpPr>
          <p:spPr>
            <a:xfrm>
              <a:off x="7716960" y="56307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H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71" name="CustomShape 138"/>
            <p:cNvSpPr/>
            <p:nvPr/>
          </p:nvSpPr>
          <p:spPr>
            <a:xfrm>
              <a:off x="7176960" y="5132520"/>
              <a:ext cx="5760" cy="6008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72" name="CustomShape 139"/>
            <p:cNvSpPr/>
            <p:nvPr/>
          </p:nvSpPr>
          <p:spPr>
            <a:xfrm>
              <a:off x="6608880" y="5310360"/>
              <a:ext cx="46872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11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1973" name="CustomShape 140"/>
            <p:cNvSpPr/>
            <p:nvPr/>
          </p:nvSpPr>
          <p:spPr>
            <a:xfrm flipH="1">
              <a:off x="6570000" y="5087880"/>
              <a:ext cx="497880" cy="210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974" name="CustomShape 141"/>
            <p:cNvSpPr/>
            <p:nvPr/>
          </p:nvSpPr>
          <p:spPr>
            <a:xfrm>
              <a:off x="6550560" y="48769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5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Kruskal’s Algorithm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76" name="CustomShape 2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77" name="CustomShape 3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3E71386-83DD-4C5F-B0B9-B5F40DEECD43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25</a:t>
            </a:fld>
            <a:endParaRPr lang="en-US" sz="1400" b="0" strike="noStrike" spc="-1">
              <a:latin typeface="Arial"/>
            </a:endParaRPr>
          </a:p>
        </p:txBody>
      </p:sp>
      <p:pic>
        <p:nvPicPr>
          <p:cNvPr id="1978" name="Picture 5"/>
          <p:cNvPicPr/>
          <p:nvPr/>
        </p:nvPicPr>
        <p:blipFill>
          <a:blip r:embed="rId2"/>
          <a:stretch/>
        </p:blipFill>
        <p:spPr>
          <a:xfrm>
            <a:off x="777960" y="1752480"/>
            <a:ext cx="7921080" cy="411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9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Analysis of Kruskal’s Algorithm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80" name="CustomShape 2"/>
          <p:cNvSpPr/>
          <p:nvPr/>
        </p:nvSpPr>
        <p:spPr>
          <a:xfrm>
            <a:off x="838080" y="1905120"/>
            <a:ext cx="777168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insertions into Q (priority queue)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removeMin operations from Q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Clustering the vertices</a:t>
            </a:r>
            <a:endParaRPr lang="en-US" sz="32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3200" b="0" strike="noStrike" spc="-1">
              <a:latin typeface="Arial"/>
            </a:endParaRPr>
          </a:p>
        </p:txBody>
      </p:sp>
      <p:sp>
        <p:nvSpPr>
          <p:cNvPr id="1981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82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2CC818B7-11CF-4EBB-8FB6-0CE586F2EDF5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26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4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Data structure for a partition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85" name="CustomShape 2"/>
          <p:cNvSpPr/>
          <p:nvPr/>
        </p:nvSpPr>
        <p:spPr>
          <a:xfrm>
            <a:off x="838080" y="1905120"/>
            <a:ext cx="777168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2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 collection of disjoint sets, with operations:</a:t>
            </a:r>
            <a:endParaRPr lang="en-US" sz="3200" b="0" strike="noStrike" spc="-1">
              <a:latin typeface="Arial"/>
            </a:endParaRPr>
          </a:p>
          <a:p>
            <a:pPr marL="743040" lvl="1" indent="-285120">
              <a:lnSpc>
                <a:spcPct val="12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C52D2D"/>
                </a:solidFill>
                <a:latin typeface="Tahoma"/>
                <a:ea typeface="ＭＳ Ｐゴシック"/>
              </a:rPr>
              <a:t>makeSet</a:t>
            </a: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(u): create a set consisting of u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2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C52D2D"/>
                </a:solidFill>
                <a:latin typeface="Tahoma"/>
                <a:ea typeface="ＭＳ Ｐゴシック"/>
              </a:rPr>
              <a:t>find</a:t>
            </a: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(u): return the set storing u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2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0" strike="noStrike" spc="-1">
                <a:solidFill>
                  <a:srgbClr val="C52D2D"/>
                </a:solidFill>
                <a:latin typeface="Tahoma"/>
                <a:ea typeface="ＭＳ Ｐゴシック"/>
              </a:rPr>
              <a:t>union</a:t>
            </a: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(A, B): replace set A with their union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1986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87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BB62A78-DF2E-463D-A7E9-D9B39C812C62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27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8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89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52720ED5-4637-47A0-B571-A45DC5707A43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28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990" name="CustomShape 3"/>
          <p:cNvSpPr/>
          <p:nvPr/>
        </p:nvSpPr>
        <p:spPr>
          <a:xfrm>
            <a:off x="533520" y="304920"/>
            <a:ext cx="510480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</a:rPr>
              <a:t>List-based Partition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91" name="CustomShape 4"/>
          <p:cNvSpPr/>
          <p:nvPr/>
        </p:nvSpPr>
        <p:spPr>
          <a:xfrm>
            <a:off x="838080" y="1600200"/>
            <a:ext cx="7619400" cy="4266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Each set is stored in a sequence</a:t>
            </a:r>
            <a:endParaRPr lang="en-US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Each element has a reference back to the set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C52D2D"/>
                </a:solidFill>
                <a:latin typeface="Tahoma"/>
                <a:ea typeface="ＭＳ Ｐゴシック"/>
              </a:rPr>
              <a:t>find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(u) </a:t>
            </a:r>
            <a:endParaRPr lang="en-US" sz="2400" b="0" strike="noStrike" spc="-1">
              <a:latin typeface="Arial"/>
            </a:endParaRPr>
          </a:p>
          <a:p>
            <a:pPr marL="1143000" lvl="2" indent="-22788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returns the set of which u is a member</a:t>
            </a:r>
            <a:endParaRPr lang="en-US" sz="2400" b="0" strike="noStrike" spc="-1">
              <a:latin typeface="Arial"/>
            </a:endParaRPr>
          </a:p>
          <a:p>
            <a:pPr marL="1143000" lvl="2" indent="-22788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O(1) time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C52D2D"/>
                </a:solidFill>
                <a:latin typeface="Tahoma"/>
                <a:ea typeface="ＭＳ Ｐゴシック"/>
              </a:rPr>
              <a:t>union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(A,B) </a:t>
            </a:r>
            <a:endParaRPr lang="en-US" sz="2400" b="0" strike="noStrike" spc="-1">
              <a:latin typeface="Arial"/>
            </a:endParaRPr>
          </a:p>
          <a:p>
            <a:pPr marL="1143000" lvl="2" indent="-22788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move the elements of the smaller set to the sequence of the larger set </a:t>
            </a:r>
            <a:endParaRPr lang="en-US" sz="2400" b="0" strike="noStrike" spc="-1">
              <a:latin typeface="Arial"/>
            </a:endParaRPr>
          </a:p>
          <a:p>
            <a:pPr marL="1600200" lvl="3" indent="-22788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5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and update their references</a:t>
            </a:r>
            <a:endParaRPr lang="en-US" sz="2000" b="0" strike="noStrike" spc="-1">
              <a:latin typeface="Arial"/>
            </a:endParaRPr>
          </a:p>
          <a:p>
            <a:pPr marL="1143000" lvl="2" indent="-227880">
              <a:lnSpc>
                <a:spcPct val="100000"/>
              </a:lnSpc>
              <a:spcBef>
                <a:spcPts val="400"/>
              </a:spcBef>
              <a:buClr>
                <a:srgbClr val="6F89F7"/>
              </a:buClr>
              <a:buSzPct val="95000"/>
              <a:buFont typeface="Wingdings" charset="2"/>
              <a:buChar char="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</a:t>
            </a:r>
            <a:endParaRPr lang="en-US" sz="2000" b="0" strike="noStrike" spc="-1">
              <a:latin typeface="Arial"/>
            </a:endParaRPr>
          </a:p>
        </p:txBody>
      </p:sp>
      <p:pic>
        <p:nvPicPr>
          <p:cNvPr id="1992" name="Picture 4"/>
          <p:cNvPicPr/>
          <p:nvPr/>
        </p:nvPicPr>
        <p:blipFill>
          <a:blip r:embed="rId2"/>
          <a:stretch/>
        </p:blipFill>
        <p:spPr>
          <a:xfrm>
            <a:off x="5638680" y="609480"/>
            <a:ext cx="2971080" cy="1254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7" dur="500"/>
                                        <p:tgtEl>
                                          <p:spTgt spid="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Effect">
                      <p:stCondLst>
                        <p:cond delay="indefinite"/>
                      </p:stCondLst>
                      <p:childTnLst>
                        <p:par>
                          <p:cTn id="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500"/>
                                        <p:tgtEl>
                                          <p:spTgt spid="19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7" dur="500"/>
                                        <p:tgtEl>
                                          <p:spTgt spid="19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Effect">
                      <p:stCondLst>
                        <p:cond delay="indefinite"/>
                      </p:stCondLst>
                      <p:childTnLst>
                        <p:par>
                          <p:cTn id="19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2" dur="500"/>
                                        <p:tgtEl>
                                          <p:spTgt spid="19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5" dur="500"/>
                                        <p:tgtEl>
                                          <p:spTgt spid="19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28" dur="500"/>
                                        <p:tgtEl>
                                          <p:spTgt spid="19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Effect">
                      <p:stCondLst>
                        <p:cond delay="indefinite"/>
                      </p:stCondLst>
                      <p:childTnLst>
                        <p:par>
                          <p:cTn id="3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3" dur="500"/>
                                        <p:tgtEl>
                                          <p:spTgt spid="19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6" dur="500"/>
                                        <p:tgtEl>
                                          <p:spTgt spid="19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39" dur="500"/>
                                        <p:tgtEl>
                                          <p:spTgt spid="19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42" dur="500"/>
                                        <p:tgtEl>
                                          <p:spTgt spid="19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Union-Find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9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2931249A-E7AB-41AC-80FA-6D417E6D0E29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29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995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</a:rPr>
              <a:t>Union operations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96" name="CustomShape 4"/>
          <p:cNvSpPr/>
          <p:nvPr/>
        </p:nvSpPr>
        <p:spPr>
          <a:xfrm>
            <a:off x="838080" y="1676520"/>
            <a:ext cx="7771680" cy="4494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marL="343080" indent="-342360">
              <a:lnSpc>
                <a:spcPct val="100000"/>
              </a:lnSpc>
              <a:spcBef>
                <a:spcPts val="561"/>
              </a:spcBef>
              <a:buBlip>
                <a:blip r:embed="rId2"/>
              </a:buBlip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</a:rPr>
              <a:t>When doing a union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Blip>
                <a:blip r:embed="rId2"/>
              </a:buBlip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</a:rPr>
              <a:t>move elements from the smaller set to the larger set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Blip>
                <a:blip r:embed="rId2"/>
              </a:buBlip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Each time an element is moved</a:t>
            </a:r>
            <a:endParaRPr lang="en-US" sz="2400" b="0" strike="noStrike" spc="-1">
              <a:latin typeface="Arial"/>
            </a:endParaRPr>
          </a:p>
          <a:p>
            <a:pPr marL="1143000" lvl="2" indent="-227880">
              <a:lnSpc>
                <a:spcPct val="100000"/>
              </a:lnSpc>
              <a:spcBef>
                <a:spcPts val="479"/>
              </a:spcBef>
              <a:buClr>
                <a:srgbClr val="6F89F7"/>
              </a:buClr>
              <a:buSzPct val="9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it goes to a set of size at least double its old set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Blip>
                <a:blip r:embed="rId2"/>
              </a:buBlip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Thus, each element can be moved at most O(log n) times</a:t>
            </a:r>
            <a:endParaRPr lang="en-US" sz="24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561"/>
              </a:spcBef>
              <a:buBlip>
                <a:blip r:embed="rId2"/>
              </a:buBlip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vertices (n-1 unions)</a:t>
            </a:r>
            <a:endParaRPr lang="en-US" sz="28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479"/>
              </a:spcBef>
              <a:buBlip>
                <a:blip r:embed="rId2"/>
              </a:buBlip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Each vertex is moved at most O(log n) times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00000"/>
              </a:lnSpc>
              <a:spcBef>
                <a:spcPts val="561"/>
              </a:spcBef>
              <a:buBlip>
                <a:blip r:embed="rId2"/>
              </a:buBlip>
            </a:pPr>
            <a:r>
              <a:rPr lang="en-US" sz="2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O(n log n)</a:t>
            </a:r>
            <a:endParaRPr lang="en-US" sz="2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10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4271F02-A0DE-4016-ACCC-57248CA713E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611" name="CustomShape 3"/>
          <p:cNvSpPr/>
          <p:nvPr/>
        </p:nvSpPr>
        <p:spPr>
          <a:xfrm>
            <a:off x="609480" y="30492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Prim-Jarnik’s Algorithm</a:t>
            </a:r>
            <a:endParaRPr lang="en-US" sz="4000" b="0" strike="noStrike" spc="-1">
              <a:latin typeface="Arial"/>
            </a:endParaRPr>
          </a:p>
        </p:txBody>
      </p:sp>
      <p:sp>
        <p:nvSpPr>
          <p:cNvPr id="612" name="CustomShape 4"/>
          <p:cNvSpPr/>
          <p:nvPr/>
        </p:nvSpPr>
        <p:spPr>
          <a:xfrm>
            <a:off x="838080" y="1676520"/>
            <a:ext cx="7848000" cy="4571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1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Similar to Dijkstra’s algorithm</a:t>
            </a:r>
            <a:endParaRPr lang="en-US" sz="2400" b="0" strike="noStrike" spc="-1">
              <a:latin typeface="Arial"/>
            </a:endParaRPr>
          </a:p>
          <a:p>
            <a:pPr marL="343080" indent="-342360">
              <a:lnSpc>
                <a:spcPct val="11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pick an arbitrary vertex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s 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to start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1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grow the MST as a cloud of vertices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1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store with each vertex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label 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d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(</a:t>
            </a:r>
            <a:r>
              <a:rPr lang="en-US" sz="24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v</a:t>
            </a:r>
            <a:r>
              <a:rPr lang="en-US" sz="24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)</a:t>
            </a: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1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FF0000"/>
                </a:solidFill>
                <a:latin typeface="Tahoma"/>
                <a:ea typeface="ＭＳ Ｐゴシック"/>
              </a:rPr>
              <a:t>smallest weight of an edge connecting </a:t>
            </a:r>
            <a:r>
              <a:rPr lang="en-US" sz="2000" b="1" i="1" strike="noStrike" spc="-1">
                <a:solidFill>
                  <a:srgbClr val="FF0000"/>
                </a:solidFill>
                <a:latin typeface="Times New Roman"/>
                <a:ea typeface="ＭＳ Ｐゴシック"/>
              </a:rPr>
              <a:t>v </a:t>
            </a:r>
            <a:r>
              <a:rPr lang="en-US" sz="2000" b="0" strike="noStrike" spc="-1">
                <a:solidFill>
                  <a:srgbClr val="FF0000"/>
                </a:solidFill>
                <a:latin typeface="Tahoma"/>
                <a:ea typeface="ＭＳ Ｐゴシック"/>
              </a:rPr>
              <a:t>to a vertex in the cloud 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1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At each step: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11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add to the cloud the vertex </a:t>
            </a:r>
            <a:r>
              <a:rPr lang="en-US" sz="20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outside the cloud with the smallest distance label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11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update the labels of the vertices adjacent to </a:t>
            </a:r>
            <a:r>
              <a:rPr lang="en-US" sz="20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u</a:t>
            </a: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 </a:t>
            </a:r>
            <a:endParaRPr lang="en-US" sz="2000" b="0" strike="noStrike" spc="-1">
              <a:latin typeface="Arial"/>
            </a:endParaRPr>
          </a:p>
          <a:p>
            <a:pPr>
              <a:lnSpc>
                <a:spcPct val="110000"/>
              </a:lnSpc>
              <a:spcBef>
                <a:spcPts val="479"/>
              </a:spcBef>
            </a:pPr>
            <a:endParaRPr lang="en-US" sz="2000" b="0" strike="noStrike" spc="-1">
              <a:latin typeface="Arial"/>
            </a:endParaRPr>
          </a:p>
          <a:p>
            <a:pPr>
              <a:lnSpc>
                <a:spcPct val="110000"/>
              </a:lnSpc>
              <a:spcBef>
                <a:spcPts val="479"/>
              </a:spcBef>
            </a:pP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7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</a:rPr>
              <a:t>Partition-Based Implementation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1998" name="CustomShape 2"/>
          <p:cNvSpPr/>
          <p:nvPr/>
        </p:nvSpPr>
        <p:spPr>
          <a:xfrm>
            <a:off x="762120" y="1600200"/>
            <a:ext cx="7619400" cy="482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Priority Queue operations: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m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log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32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insertions: O(m log m) [O(m) bottom-up heap]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removeMin operations: O(m log m)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m = O(n^2)</a:t>
            </a:r>
            <a:endParaRPr lang="en-US" sz="16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O(log m) = O(log n^2) = O(2 log n) = O(log n)</a:t>
            </a:r>
            <a:endParaRPr lang="en-US" sz="16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O(m log m) = O(m log n)</a:t>
            </a: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641"/>
              </a:spcBef>
            </a:pP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</p:txBody>
      </p:sp>
      <p:sp>
        <p:nvSpPr>
          <p:cNvPr id="1999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00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88DCFFB-00E8-4490-9A2D-B2BC6C3FA42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30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1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</a:rPr>
              <a:t>Partition-Based Implementation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2002" name="CustomShape 2"/>
          <p:cNvSpPr/>
          <p:nvPr/>
        </p:nvSpPr>
        <p:spPr>
          <a:xfrm>
            <a:off x="762120" y="1600200"/>
            <a:ext cx="7619400" cy="4822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Priority Queue operations: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m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log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32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insertions: O(m log m) [O(m) bottom-up heap]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79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 removeMin operations: O(m log m)</a:t>
            </a:r>
            <a:endParaRPr lang="en-US" sz="24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m = O(n^2)</a:t>
            </a:r>
            <a:endParaRPr lang="en-US" sz="16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O(log m) = O(log n^2) = O(2 log n) = O(log n)</a:t>
            </a:r>
            <a:endParaRPr lang="en-US" sz="16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32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1600" b="0" strike="noStrike" spc="-1">
                <a:solidFill>
                  <a:srgbClr val="000000"/>
                </a:solidFill>
                <a:latin typeface="Tahoma"/>
                <a:ea typeface="ＭＳ Ｐゴシック"/>
              </a:rPr>
              <a:t>O(m log m) = O(m log n)</a:t>
            </a:r>
            <a:endParaRPr lang="en-US" sz="16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6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Union-Find operations: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m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+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log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32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2m find operations: O(m)</a:t>
            </a:r>
            <a:endParaRPr lang="en-US" sz="20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n - 1 union operations: O(n log n)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90000"/>
              </a:lnSpc>
              <a:spcBef>
                <a:spcPts val="641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32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Total: 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 </a:t>
            </a:r>
            <a:r>
              <a:rPr lang="en-US" sz="3200" b="1" i="1" u="sng" strike="noStrike" spc="-1">
                <a:solidFill>
                  <a:srgbClr val="BE2D00"/>
                </a:solidFill>
                <a:uFillTx/>
                <a:latin typeface="Times New Roman"/>
                <a:ea typeface="ＭＳ Ｐゴシック"/>
              </a:rPr>
              <a:t>m </a:t>
            </a:r>
            <a:r>
              <a:rPr lang="en-US" sz="3200" b="0" u="sng" strike="noStrike" spc="-1">
                <a:solidFill>
                  <a:srgbClr val="BE2D00"/>
                </a:solidFill>
                <a:uFillTx/>
                <a:latin typeface="Times New Roman"/>
                <a:ea typeface="ＭＳ Ｐゴシック"/>
              </a:rPr>
              <a:t>log</a:t>
            </a:r>
            <a:r>
              <a:rPr lang="en-US" sz="3200" b="1" i="1" u="sng" strike="noStrike" spc="-1">
                <a:solidFill>
                  <a:srgbClr val="BE2D00"/>
                </a:solidFill>
                <a:uFillTx/>
                <a:latin typeface="Times New Roman"/>
                <a:ea typeface="ＭＳ Ｐゴシック"/>
              </a:rPr>
              <a:t> n + m</a:t>
            </a:r>
            <a:r>
              <a:rPr lang="en-US" sz="3200" b="0" u="sng" strike="noStrike" spc="-1">
                <a:solidFill>
                  <a:srgbClr val="BE2D00"/>
                </a:solidFill>
                <a:uFillTx/>
                <a:latin typeface="Times New Roman"/>
                <a:ea typeface="ＭＳ Ｐゴシック"/>
              </a:rPr>
              <a:t> 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+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log </a:t>
            </a:r>
            <a:r>
              <a:rPr lang="en-US" sz="32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32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3200" b="0" strike="noStrike" spc="-1">
              <a:latin typeface="Arial"/>
            </a:endParaRPr>
          </a:p>
          <a:p>
            <a:pPr marL="743040" lvl="1" indent="-285120">
              <a:lnSpc>
                <a:spcPct val="90000"/>
              </a:lnSpc>
              <a:spcBef>
                <a:spcPts val="561"/>
              </a:spcBef>
              <a:buClr>
                <a:srgbClr val="40458C"/>
              </a:buClr>
              <a:buSzPct val="60000"/>
              <a:buFont typeface="Wingdings" charset="2"/>
              <a:buChar char=""/>
            </a:pPr>
            <a:r>
              <a:rPr lang="en-US" sz="2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2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2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(n+ m) </a:t>
            </a:r>
            <a:r>
              <a:rPr lang="en-US" sz="2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log</a:t>
            </a:r>
            <a:r>
              <a:rPr lang="en-US" sz="2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n</a:t>
            </a:r>
            <a:r>
              <a:rPr lang="en-US" sz="2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90000"/>
              </a:lnSpc>
              <a:spcBef>
                <a:spcPts val="641"/>
              </a:spcBef>
            </a:pPr>
            <a:endParaRPr lang="en-US" sz="2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n-US" sz="2800" b="0" strike="noStrike" spc="-1">
              <a:latin typeface="Arial"/>
            </a:endParaRPr>
          </a:p>
        </p:txBody>
      </p:sp>
      <p:sp>
        <p:nvSpPr>
          <p:cNvPr id="2003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04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366AB26-2E7C-4546-89E1-6E82AE0291C2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31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5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Complexity of MST algorithms</a:t>
            </a:r>
            <a:endParaRPr lang="en-US" sz="4400" b="0" strike="noStrike" spc="-1">
              <a:latin typeface="Arial"/>
            </a:endParaRPr>
          </a:p>
        </p:txBody>
      </p:sp>
      <p:graphicFrame>
        <p:nvGraphicFramePr>
          <p:cNvPr id="2006" name="Table 2"/>
          <p:cNvGraphicFramePr/>
          <p:nvPr/>
        </p:nvGraphicFramePr>
        <p:xfrm>
          <a:off x="1371600" y="2139840"/>
          <a:ext cx="6552360" cy="3304440"/>
        </p:xfrm>
        <a:graphic>
          <a:graphicData uri="http://schemas.openxmlformats.org/drawingml/2006/table">
            <a:tbl>
              <a:tblPr/>
              <a:tblGrid>
                <a:gridCol w="2184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4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8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0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ahoma"/>
                        </a:rPr>
                        <a:t>Prim-Jarnik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FFFFFF"/>
                          </a:solidFill>
                          <a:latin typeface="Tahoma"/>
                        </a:rPr>
                        <a:t>Kruskal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ECD8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Time complexity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O( (n+m) log n )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O( (n+m) log n )</a:t>
                      </a:r>
                      <a:endParaRPr lang="en-US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7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160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Easier to implement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40458C"/>
                          </a:solidFill>
                          <a:latin typeface="Tahoma"/>
                        </a:rPr>
                        <a:t>Easier conceptually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FBF7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07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08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568156E-E345-4292-8775-DB03F925D950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32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9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Skipping the rest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2010" name="CustomShape 2"/>
          <p:cNvSpPr/>
          <p:nvPr/>
        </p:nvSpPr>
        <p:spPr>
          <a:xfrm>
            <a:off x="838080" y="1905120"/>
            <a:ext cx="7771680" cy="4114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11" name="CustomShape 3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12" name="CustomShape 4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0692D97-0B15-4B73-9B7B-C88806AB3195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33</a:t>
            </a:fld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1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908AC848-499E-431D-B2A6-669B48F7E1EE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34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015" name="CustomShape 3"/>
          <p:cNvSpPr/>
          <p:nvPr/>
        </p:nvSpPr>
        <p:spPr>
          <a:xfrm>
            <a:off x="609480" y="304920"/>
            <a:ext cx="82288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Baruvka’s Algorithm (Exercise)</a:t>
            </a:r>
            <a:endParaRPr lang="en-US" sz="4000" b="0" strike="noStrike" spc="-1">
              <a:latin typeface="Arial"/>
            </a:endParaRPr>
          </a:p>
        </p:txBody>
      </p:sp>
      <p:sp>
        <p:nvSpPr>
          <p:cNvPr id="2016" name="CustomShape 4"/>
          <p:cNvSpPr/>
          <p:nvPr/>
        </p:nvSpPr>
        <p:spPr>
          <a:xfrm>
            <a:off x="838080" y="1600200"/>
            <a:ext cx="7695360" cy="1980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23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Like Kruskal’s Algorithm, Baruvka’s algorithm grows many clusters at once and maintains a forest </a:t>
            </a:r>
            <a:r>
              <a:rPr lang="en-US" sz="20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Each iteration of the while loop halves the number of connected components in forest </a:t>
            </a:r>
            <a:r>
              <a:rPr lang="en-US" sz="20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endParaRPr lang="en-US" sz="2000" b="0" strike="noStrike" spc="-1">
              <a:latin typeface="Arial"/>
            </a:endParaRPr>
          </a:p>
          <a:p>
            <a:pPr marL="343080" indent="-342360">
              <a:lnSpc>
                <a:spcPct val="100000"/>
              </a:lnSpc>
              <a:spcBef>
                <a:spcPts val="400"/>
              </a:spcBef>
              <a:buClr>
                <a:srgbClr val="40458C"/>
              </a:buClr>
              <a:buSzPct val="60000"/>
              <a:buFont typeface="Wingdings" charset="2"/>
              <a:buChar char=""/>
            </a:pPr>
            <a:r>
              <a:rPr lang="en-US" sz="20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The running time is 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O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m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 log </a:t>
            </a:r>
            <a:r>
              <a:rPr lang="en-US" sz="20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n</a:t>
            </a:r>
            <a:r>
              <a:rPr lang="en-US" sz="20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017" name="CustomShape 5"/>
          <p:cNvSpPr/>
          <p:nvPr/>
        </p:nvSpPr>
        <p:spPr>
          <a:xfrm>
            <a:off x="838080" y="3581280"/>
            <a:ext cx="7695360" cy="2558160"/>
          </a:xfrm>
          <a:prstGeom prst="rect">
            <a:avLst/>
          </a:prstGeom>
          <a:noFill/>
          <a:ln w="9360">
            <a:solidFill>
              <a:schemeClr val="tx2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Algorithm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BaruvkaMST</a:t>
            </a:r>
            <a:r>
              <a:rPr lang="en-US" sz="1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(</a:t>
            </a:r>
            <a:r>
              <a:rPr lang="en-US" sz="1800" b="1" i="1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)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imes New Roman"/>
                <a:ea typeface="ＭＳ Ｐゴシック"/>
              </a:rPr>
              <a:t>	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0" strike="noStrike" spc="-1">
                <a:solidFill>
                  <a:srgbClr val="000000"/>
                </a:solidFill>
                <a:latin typeface="Symbol"/>
                <a:ea typeface="ＭＳ Ｐゴシック"/>
              </a:rPr>
              <a:t>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V</a:t>
            </a:r>
            <a:r>
              <a:rPr lang="en-US" sz="1800" b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 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{just the vertices of </a:t>
            </a:r>
            <a:r>
              <a:rPr lang="en-US" sz="1800" b="1" i="1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G</a:t>
            </a:r>
            <a:r>
              <a:rPr lang="en-US" sz="1800" b="0" strike="noStrike" spc="-1">
                <a:solidFill>
                  <a:srgbClr val="40458C"/>
                </a:solidFill>
                <a:latin typeface="Times New Roman"/>
                <a:ea typeface="ＭＳ Ｐゴシック"/>
              </a:rPr>
              <a:t>}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while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has fewer than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n </a:t>
            </a:r>
            <a:r>
              <a:rPr lang="en-US" sz="1800" b="0" strike="noStrike" spc="-1">
                <a:solidFill>
                  <a:srgbClr val="577052"/>
                </a:solidFill>
                <a:latin typeface="Symbol"/>
                <a:ea typeface="ＭＳ Ｐゴシック"/>
              </a:rPr>
              <a:t>- 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1 edges 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do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for each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connected component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C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in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do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	Let edge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be the smallest-weight edge from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C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to another component in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	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if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is not already in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then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			Add edge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e</a:t>
            </a: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to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endParaRPr lang="en-U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	</a:t>
            </a:r>
            <a:r>
              <a:rPr lang="en-US" sz="1800" b="1" strike="noStrike" spc="-1">
                <a:solidFill>
                  <a:srgbClr val="000000"/>
                </a:solidFill>
                <a:latin typeface="Times New Roman"/>
                <a:ea typeface="ＭＳ Ｐゴシック"/>
              </a:rPr>
              <a:t>return</a:t>
            </a:r>
            <a:r>
              <a:rPr lang="en-US" sz="1800" b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 </a:t>
            </a:r>
            <a:r>
              <a:rPr lang="en-US" sz="1800" b="1" i="1" strike="noStrike" spc="-1">
                <a:solidFill>
                  <a:srgbClr val="577052"/>
                </a:solidFill>
                <a:latin typeface="Times New Roman"/>
                <a:ea typeface="ＭＳ Ｐゴシック"/>
              </a:rPr>
              <a:t>T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8" name="CustomShape 1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of Baruvka’s </a:t>
            </a:r>
            <a:br/>
            <a:r>
              <a:rPr lang="en-US" sz="40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Algorithm (animated)</a:t>
            </a:r>
            <a:endParaRPr lang="en-US" sz="4000" b="0" strike="noStrike" spc="-1">
              <a:latin typeface="Arial"/>
            </a:endParaRPr>
          </a:p>
        </p:txBody>
      </p:sp>
      <p:sp>
        <p:nvSpPr>
          <p:cNvPr id="2019" name="CustomShape 2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20" name="CustomShape 3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F1C72358-9EA1-476E-B5A2-C36F411A37A1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35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2021" name="CustomShape 4"/>
          <p:cNvSpPr/>
          <p:nvPr/>
        </p:nvSpPr>
        <p:spPr>
          <a:xfrm>
            <a:off x="1447920" y="182880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2" name="CustomShape 5"/>
          <p:cNvSpPr/>
          <p:nvPr/>
        </p:nvSpPr>
        <p:spPr>
          <a:xfrm>
            <a:off x="1143000" y="228600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3" name="CustomShape 6"/>
          <p:cNvSpPr/>
          <p:nvPr/>
        </p:nvSpPr>
        <p:spPr>
          <a:xfrm>
            <a:off x="1447920" y="342900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4" name="CustomShape 7"/>
          <p:cNvSpPr/>
          <p:nvPr/>
        </p:nvSpPr>
        <p:spPr>
          <a:xfrm>
            <a:off x="3124080" y="259092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5" name="CustomShape 8"/>
          <p:cNvSpPr/>
          <p:nvPr/>
        </p:nvSpPr>
        <p:spPr>
          <a:xfrm>
            <a:off x="1828800" y="243828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6" name="CustomShape 9"/>
          <p:cNvSpPr/>
          <p:nvPr/>
        </p:nvSpPr>
        <p:spPr>
          <a:xfrm>
            <a:off x="1752480" y="403848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7" name="CustomShape 10"/>
          <p:cNvSpPr/>
          <p:nvPr/>
        </p:nvSpPr>
        <p:spPr>
          <a:xfrm>
            <a:off x="1752480" y="312408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8" name="CustomShape 11"/>
          <p:cNvSpPr/>
          <p:nvPr/>
        </p:nvSpPr>
        <p:spPr>
          <a:xfrm>
            <a:off x="3581280" y="342900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29" name="CustomShape 12"/>
          <p:cNvSpPr/>
          <p:nvPr/>
        </p:nvSpPr>
        <p:spPr>
          <a:xfrm>
            <a:off x="2666880" y="312408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0" name="CustomShape 13"/>
          <p:cNvSpPr/>
          <p:nvPr/>
        </p:nvSpPr>
        <p:spPr>
          <a:xfrm>
            <a:off x="2209680" y="3581280"/>
            <a:ext cx="151560" cy="15156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1" name="CustomShape 14"/>
          <p:cNvSpPr/>
          <p:nvPr/>
        </p:nvSpPr>
        <p:spPr>
          <a:xfrm flipV="1">
            <a:off x="1273320" y="1958400"/>
            <a:ext cx="196200" cy="348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2" name="CustomShape 15"/>
          <p:cNvSpPr/>
          <p:nvPr/>
        </p:nvSpPr>
        <p:spPr>
          <a:xfrm flipH="1" flipV="1">
            <a:off x="1577160" y="1958400"/>
            <a:ext cx="272160" cy="500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3" name="CustomShape 16"/>
          <p:cNvSpPr/>
          <p:nvPr/>
        </p:nvSpPr>
        <p:spPr>
          <a:xfrm flipH="1" flipV="1">
            <a:off x="1272600" y="2415600"/>
            <a:ext cx="554760" cy="97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4" name="CustomShape 17"/>
          <p:cNvSpPr/>
          <p:nvPr/>
        </p:nvSpPr>
        <p:spPr>
          <a:xfrm rot="5400000" flipH="1" flipV="1">
            <a:off x="1600200" y="2818800"/>
            <a:ext cx="532800" cy="75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5" name="CustomShape 18"/>
          <p:cNvSpPr/>
          <p:nvPr/>
        </p:nvSpPr>
        <p:spPr>
          <a:xfrm rot="16200000" flipV="1">
            <a:off x="800640" y="2780640"/>
            <a:ext cx="103428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6" name="CustomShape 19"/>
          <p:cNvSpPr/>
          <p:nvPr/>
        </p:nvSpPr>
        <p:spPr>
          <a:xfrm flipV="1">
            <a:off x="1577880" y="3253680"/>
            <a:ext cx="196200" cy="196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7" name="CustomShape 20"/>
          <p:cNvSpPr/>
          <p:nvPr/>
        </p:nvSpPr>
        <p:spPr>
          <a:xfrm flipV="1">
            <a:off x="1882800" y="3710880"/>
            <a:ext cx="348480" cy="348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8" name="CustomShape 21"/>
          <p:cNvSpPr/>
          <p:nvPr/>
        </p:nvSpPr>
        <p:spPr>
          <a:xfrm flipH="1" flipV="1">
            <a:off x="1523160" y="3580560"/>
            <a:ext cx="250200" cy="478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39" name="CustomShape 22"/>
          <p:cNvSpPr/>
          <p:nvPr/>
        </p:nvSpPr>
        <p:spPr>
          <a:xfrm flipH="1" flipV="1">
            <a:off x="1882080" y="3253680"/>
            <a:ext cx="348480" cy="348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0" name="CustomShape 23"/>
          <p:cNvSpPr/>
          <p:nvPr/>
        </p:nvSpPr>
        <p:spPr>
          <a:xfrm rot="5400000" flipH="1" flipV="1">
            <a:off x="2752560" y="2729520"/>
            <a:ext cx="402480" cy="38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1" name="CustomShape 24"/>
          <p:cNvSpPr/>
          <p:nvPr/>
        </p:nvSpPr>
        <p:spPr>
          <a:xfrm flipH="1" flipV="1">
            <a:off x="3253680" y="2720160"/>
            <a:ext cx="402480" cy="707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2" name="CustomShape 25"/>
          <p:cNvSpPr/>
          <p:nvPr/>
        </p:nvSpPr>
        <p:spPr>
          <a:xfrm rot="10800000">
            <a:off x="4365000" y="3755880"/>
            <a:ext cx="783360" cy="25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3" name="CustomShape 26"/>
          <p:cNvSpPr/>
          <p:nvPr/>
        </p:nvSpPr>
        <p:spPr>
          <a:xfrm flipV="1">
            <a:off x="2340000" y="3253680"/>
            <a:ext cx="348480" cy="348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4" name="CustomShape 27"/>
          <p:cNvSpPr/>
          <p:nvPr/>
        </p:nvSpPr>
        <p:spPr>
          <a:xfrm>
            <a:off x="1981080" y="2514600"/>
            <a:ext cx="707400" cy="631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45" name="CustomShape 28"/>
          <p:cNvSpPr/>
          <p:nvPr/>
        </p:nvSpPr>
        <p:spPr>
          <a:xfrm>
            <a:off x="1599480" y="330660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46" name="CustomShape 29"/>
          <p:cNvSpPr/>
          <p:nvPr/>
        </p:nvSpPr>
        <p:spPr>
          <a:xfrm>
            <a:off x="1370880" y="365760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47" name="CustomShape 30"/>
          <p:cNvSpPr/>
          <p:nvPr/>
        </p:nvSpPr>
        <p:spPr>
          <a:xfrm>
            <a:off x="2056680" y="380988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48" name="CustomShape 31"/>
          <p:cNvSpPr/>
          <p:nvPr/>
        </p:nvSpPr>
        <p:spPr>
          <a:xfrm>
            <a:off x="1980360" y="312408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3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49" name="CustomShape 32"/>
          <p:cNvSpPr/>
          <p:nvPr/>
        </p:nvSpPr>
        <p:spPr>
          <a:xfrm>
            <a:off x="1065960" y="193500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0" name="CustomShape 33"/>
          <p:cNvSpPr/>
          <p:nvPr/>
        </p:nvSpPr>
        <p:spPr>
          <a:xfrm>
            <a:off x="1370880" y="246852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3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1" name="CustomShape 34"/>
          <p:cNvSpPr/>
          <p:nvPr/>
        </p:nvSpPr>
        <p:spPr>
          <a:xfrm>
            <a:off x="1627920" y="198108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2" name="CustomShape 35"/>
          <p:cNvSpPr/>
          <p:nvPr/>
        </p:nvSpPr>
        <p:spPr>
          <a:xfrm>
            <a:off x="1828080" y="280836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3" name="CustomShape 36"/>
          <p:cNvSpPr/>
          <p:nvPr/>
        </p:nvSpPr>
        <p:spPr>
          <a:xfrm>
            <a:off x="1065960" y="281952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4" name="CustomShape 37"/>
          <p:cNvSpPr/>
          <p:nvPr/>
        </p:nvSpPr>
        <p:spPr>
          <a:xfrm>
            <a:off x="2437560" y="338292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6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5" name="CustomShape 38"/>
          <p:cNvSpPr/>
          <p:nvPr/>
        </p:nvSpPr>
        <p:spPr>
          <a:xfrm>
            <a:off x="2231280" y="257328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8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6" name="CustomShape 39"/>
          <p:cNvSpPr/>
          <p:nvPr/>
        </p:nvSpPr>
        <p:spPr>
          <a:xfrm>
            <a:off x="3371040" y="279072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7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7" name="CustomShape 40"/>
          <p:cNvSpPr/>
          <p:nvPr/>
        </p:nvSpPr>
        <p:spPr>
          <a:xfrm>
            <a:off x="2971080" y="335268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6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8" name="CustomShape 41"/>
          <p:cNvSpPr/>
          <p:nvPr/>
        </p:nvSpPr>
        <p:spPr>
          <a:xfrm>
            <a:off x="2761560" y="2590920"/>
            <a:ext cx="308880" cy="333360"/>
          </a:xfrm>
          <a:prstGeom prst="rect">
            <a:avLst/>
          </a:prstGeom>
          <a:noFill/>
          <a:ln w="1908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600" b="0" strike="noStrike" spc="-1">
                <a:solidFill>
                  <a:srgbClr val="40458C"/>
                </a:solidFill>
                <a:latin typeface="Tahoma"/>
                <a:ea typeface="DejaVu Sans"/>
              </a:rPr>
              <a:t>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59" name="Line 42"/>
          <p:cNvSpPr/>
          <p:nvPr/>
        </p:nvSpPr>
        <p:spPr>
          <a:xfrm flipV="1">
            <a:off x="1272960" y="1958760"/>
            <a:ext cx="196920" cy="327240"/>
          </a:xfrm>
          <a:prstGeom prst="line">
            <a:avLst/>
          </a:prstGeom>
          <a:ln w="28440">
            <a:solidFill>
              <a:schemeClr val="tx2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0" name="Line 43"/>
          <p:cNvSpPr/>
          <p:nvPr/>
        </p:nvSpPr>
        <p:spPr>
          <a:xfrm flipV="1">
            <a:off x="2761920" y="2720880"/>
            <a:ext cx="365400" cy="403200"/>
          </a:xfrm>
          <a:prstGeom prst="line">
            <a:avLst/>
          </a:prstGeom>
          <a:ln w="28440">
            <a:solidFill>
              <a:srgbClr val="C000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1" name="Line 44"/>
          <p:cNvSpPr/>
          <p:nvPr/>
        </p:nvSpPr>
        <p:spPr>
          <a:xfrm flipH="1" flipV="1">
            <a:off x="1904760" y="3276360"/>
            <a:ext cx="304920" cy="304920"/>
          </a:xfrm>
          <a:prstGeom prst="line">
            <a:avLst/>
          </a:prstGeom>
          <a:ln w="28440">
            <a:solidFill>
              <a:srgbClr val="C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2" name="Line 45"/>
          <p:cNvSpPr/>
          <p:nvPr/>
        </p:nvSpPr>
        <p:spPr>
          <a:xfrm flipH="1" flipV="1">
            <a:off x="1295280" y="2415960"/>
            <a:ext cx="533520" cy="98640"/>
          </a:xfrm>
          <a:prstGeom prst="line">
            <a:avLst/>
          </a:prstGeom>
          <a:ln w="28440">
            <a:solidFill>
              <a:schemeClr val="tx2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3" name="Line 46"/>
          <p:cNvSpPr/>
          <p:nvPr/>
        </p:nvSpPr>
        <p:spPr>
          <a:xfrm flipH="1" flipV="1">
            <a:off x="2796840" y="3254040"/>
            <a:ext cx="784440" cy="250920"/>
          </a:xfrm>
          <a:prstGeom prst="line">
            <a:avLst/>
          </a:prstGeom>
          <a:ln w="28440">
            <a:solidFill>
              <a:srgbClr val="C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4" name="Line 47"/>
          <p:cNvSpPr/>
          <p:nvPr/>
        </p:nvSpPr>
        <p:spPr>
          <a:xfrm flipV="1">
            <a:off x="1904760" y="3733560"/>
            <a:ext cx="304920" cy="304920"/>
          </a:xfrm>
          <a:prstGeom prst="line">
            <a:avLst/>
          </a:prstGeom>
          <a:ln w="28440">
            <a:solidFill>
              <a:srgbClr val="C00000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65" name="Line 48"/>
          <p:cNvSpPr/>
          <p:nvPr/>
        </p:nvSpPr>
        <p:spPr>
          <a:xfrm flipV="1">
            <a:off x="1600200" y="3276360"/>
            <a:ext cx="152280" cy="152640"/>
          </a:xfrm>
          <a:prstGeom prst="line">
            <a:avLst/>
          </a:prstGeom>
          <a:ln w="28440">
            <a:solidFill>
              <a:srgbClr val="C00000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066" name="Group 49"/>
          <p:cNvGrpSpPr/>
          <p:nvPr/>
        </p:nvGrpSpPr>
        <p:grpSpPr>
          <a:xfrm>
            <a:off x="5410080" y="1609560"/>
            <a:ext cx="2895120" cy="2809440"/>
            <a:chOff x="5410080" y="1609560"/>
            <a:chExt cx="2895120" cy="2809440"/>
          </a:xfrm>
        </p:grpSpPr>
        <p:sp>
          <p:nvSpPr>
            <p:cNvPr id="2067" name="CustomShape 50"/>
            <p:cNvSpPr/>
            <p:nvPr/>
          </p:nvSpPr>
          <p:spPr>
            <a:xfrm>
              <a:off x="5791320" y="3048120"/>
              <a:ext cx="1221480" cy="1370880"/>
            </a:xfrm>
            <a:prstGeom prst="ellipse">
              <a:avLst/>
            </a:prstGeom>
            <a:solidFill>
              <a:schemeClr val="hlink">
                <a:alpha val="14000"/>
              </a:schemeClr>
            </a:solidFill>
            <a:ln w="1908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68" name="CustomShape 51"/>
            <p:cNvSpPr/>
            <p:nvPr/>
          </p:nvSpPr>
          <p:spPr>
            <a:xfrm>
              <a:off x="7086600" y="2438280"/>
              <a:ext cx="1218600" cy="1370880"/>
            </a:xfrm>
            <a:prstGeom prst="ellipse">
              <a:avLst/>
            </a:prstGeom>
            <a:solidFill>
              <a:schemeClr val="hlink">
                <a:alpha val="14000"/>
              </a:schemeClr>
            </a:solidFill>
            <a:ln w="1908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69" name="CustomShape 52"/>
            <p:cNvSpPr/>
            <p:nvPr/>
          </p:nvSpPr>
          <p:spPr>
            <a:xfrm>
              <a:off x="5410080" y="1676520"/>
              <a:ext cx="1294560" cy="1099440"/>
            </a:xfrm>
            <a:prstGeom prst="ellipse">
              <a:avLst/>
            </a:prstGeom>
            <a:solidFill>
              <a:schemeClr val="hlink">
                <a:alpha val="14000"/>
              </a:schemeClr>
            </a:solidFill>
            <a:ln w="19080">
              <a:solidFill>
                <a:schemeClr val="hlink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0" name="CustomShape 53"/>
            <p:cNvSpPr/>
            <p:nvPr/>
          </p:nvSpPr>
          <p:spPr>
            <a:xfrm>
              <a:off x="5943600" y="182880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1" name="CustomShape 54"/>
            <p:cNvSpPr/>
            <p:nvPr/>
          </p:nvSpPr>
          <p:spPr>
            <a:xfrm>
              <a:off x="5638680" y="228600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2" name="CustomShape 55"/>
            <p:cNvSpPr/>
            <p:nvPr/>
          </p:nvSpPr>
          <p:spPr>
            <a:xfrm>
              <a:off x="5943600" y="342900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3" name="CustomShape 56"/>
            <p:cNvSpPr/>
            <p:nvPr/>
          </p:nvSpPr>
          <p:spPr>
            <a:xfrm>
              <a:off x="7467480" y="25909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4" name="CustomShape 57"/>
            <p:cNvSpPr/>
            <p:nvPr/>
          </p:nvSpPr>
          <p:spPr>
            <a:xfrm>
              <a:off x="6324480" y="24382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5" name="CustomShape 58"/>
            <p:cNvSpPr/>
            <p:nvPr/>
          </p:nvSpPr>
          <p:spPr>
            <a:xfrm>
              <a:off x="6248520" y="40384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6" name="CustomShape 59"/>
            <p:cNvSpPr/>
            <p:nvPr/>
          </p:nvSpPr>
          <p:spPr>
            <a:xfrm>
              <a:off x="6248520" y="31240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7" name="CustomShape 60"/>
            <p:cNvSpPr/>
            <p:nvPr/>
          </p:nvSpPr>
          <p:spPr>
            <a:xfrm>
              <a:off x="7924680" y="342900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8" name="CustomShape 61"/>
            <p:cNvSpPr/>
            <p:nvPr/>
          </p:nvSpPr>
          <p:spPr>
            <a:xfrm>
              <a:off x="7162920" y="31240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79" name="CustomShape 62"/>
            <p:cNvSpPr/>
            <p:nvPr/>
          </p:nvSpPr>
          <p:spPr>
            <a:xfrm>
              <a:off x="6705720" y="35812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0" name="CustomShape 63"/>
            <p:cNvSpPr/>
            <p:nvPr/>
          </p:nvSpPr>
          <p:spPr>
            <a:xfrm flipV="1">
              <a:off x="5769000" y="1261080"/>
              <a:ext cx="19620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1" name="CustomShape 64"/>
            <p:cNvSpPr/>
            <p:nvPr/>
          </p:nvSpPr>
          <p:spPr>
            <a:xfrm flipH="1" flipV="1">
              <a:off x="6073200" y="1958400"/>
              <a:ext cx="272160" cy="500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100000" sp="1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2" name="CustomShape 65"/>
            <p:cNvSpPr/>
            <p:nvPr/>
          </p:nvSpPr>
          <p:spPr>
            <a:xfrm flipH="1" flipV="1">
              <a:off x="5768280" y="2415600"/>
              <a:ext cx="554760" cy="97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3" name="CustomShape 66"/>
            <p:cNvSpPr/>
            <p:nvPr/>
          </p:nvSpPr>
          <p:spPr>
            <a:xfrm rot="16200000" flipV="1">
              <a:off x="5334480" y="2818440"/>
              <a:ext cx="1012320" cy="250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4" name="CustomShape 67"/>
            <p:cNvSpPr/>
            <p:nvPr/>
          </p:nvSpPr>
          <p:spPr>
            <a:xfrm rot="5400000" flipH="1" flipV="1">
              <a:off x="6095880" y="2818800"/>
              <a:ext cx="532800" cy="75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5" name="CustomShape 68"/>
            <p:cNvSpPr/>
            <p:nvPr/>
          </p:nvSpPr>
          <p:spPr>
            <a:xfrm flipV="1">
              <a:off x="6073920" y="2860920"/>
              <a:ext cx="196200" cy="19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6" name="CustomShape 69"/>
            <p:cNvSpPr/>
            <p:nvPr/>
          </p:nvSpPr>
          <p:spPr>
            <a:xfrm flipV="1">
              <a:off x="6378480" y="301356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7" name="CustomShape 70"/>
            <p:cNvSpPr/>
            <p:nvPr/>
          </p:nvSpPr>
          <p:spPr>
            <a:xfrm flipH="1" flipV="1">
              <a:off x="6019200" y="3580560"/>
              <a:ext cx="250200" cy="478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100000" sp="1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8" name="CustomShape 71"/>
            <p:cNvSpPr/>
            <p:nvPr/>
          </p:nvSpPr>
          <p:spPr>
            <a:xfrm flipH="1" flipV="1">
              <a:off x="6377760" y="325368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89" name="CustomShape 72"/>
            <p:cNvSpPr/>
            <p:nvPr/>
          </p:nvSpPr>
          <p:spPr>
            <a:xfrm flipV="1">
              <a:off x="7238880" y="1914840"/>
              <a:ext cx="250200" cy="402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0" name="CustomShape 73"/>
            <p:cNvSpPr/>
            <p:nvPr/>
          </p:nvSpPr>
          <p:spPr>
            <a:xfrm flipH="1" flipV="1">
              <a:off x="7597080" y="2720160"/>
              <a:ext cx="402480" cy="7074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100000" sp="1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1" name="CustomShape 74"/>
            <p:cNvSpPr/>
            <p:nvPr/>
          </p:nvSpPr>
          <p:spPr>
            <a:xfrm flipH="1" flipV="1">
              <a:off x="7292160" y="3253680"/>
              <a:ext cx="631080" cy="250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2" name="CustomShape 75"/>
            <p:cNvSpPr/>
            <p:nvPr/>
          </p:nvSpPr>
          <p:spPr>
            <a:xfrm flipV="1">
              <a:off x="6835680" y="255636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3" name="CustomShape 76"/>
            <p:cNvSpPr/>
            <p:nvPr/>
          </p:nvSpPr>
          <p:spPr>
            <a:xfrm>
              <a:off x="6477120" y="2514600"/>
              <a:ext cx="707400" cy="63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094" name="CustomShape 77"/>
            <p:cNvSpPr/>
            <p:nvPr/>
          </p:nvSpPr>
          <p:spPr>
            <a:xfrm>
              <a:off x="6346080" y="276084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4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095" name="CustomShape 78"/>
            <p:cNvSpPr/>
            <p:nvPr/>
          </p:nvSpPr>
          <p:spPr>
            <a:xfrm>
              <a:off x="5558760" y="291636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9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096" name="CustomShape 79"/>
            <p:cNvSpPr/>
            <p:nvPr/>
          </p:nvSpPr>
          <p:spPr>
            <a:xfrm>
              <a:off x="6933600" y="338292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6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097" name="CustomShape 80"/>
            <p:cNvSpPr/>
            <p:nvPr/>
          </p:nvSpPr>
          <p:spPr>
            <a:xfrm>
              <a:off x="6779520" y="251460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8</a:t>
              </a:r>
              <a:endParaRPr lang="en-US" sz="1600" b="0" strike="noStrike" spc="-1">
                <a:latin typeface="Arial"/>
              </a:endParaRPr>
            </a:p>
          </p:txBody>
        </p:sp>
      </p:grpSp>
      <p:sp>
        <p:nvSpPr>
          <p:cNvPr id="2098" name="Line 81"/>
          <p:cNvSpPr/>
          <p:nvPr/>
        </p:nvSpPr>
        <p:spPr>
          <a:xfrm flipV="1">
            <a:off x="6324480" y="2590560"/>
            <a:ext cx="76320" cy="533520"/>
          </a:xfrm>
          <a:prstGeom prst="line">
            <a:avLst/>
          </a:prstGeom>
          <a:ln w="38160">
            <a:solidFill>
              <a:schemeClr val="tx2"/>
            </a:solidFill>
            <a:round/>
            <a:headEnd type="triangl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99" name="Line 82"/>
          <p:cNvSpPr/>
          <p:nvPr/>
        </p:nvSpPr>
        <p:spPr>
          <a:xfrm flipH="1">
            <a:off x="6858000" y="3254040"/>
            <a:ext cx="304560" cy="327240"/>
          </a:xfrm>
          <a:prstGeom prst="line">
            <a:avLst/>
          </a:prstGeom>
          <a:ln w="38160">
            <a:solidFill>
              <a:schemeClr val="tx2"/>
            </a:solidFill>
            <a:round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0" name="CustomShape 83"/>
          <p:cNvSpPr/>
          <p:nvPr/>
        </p:nvSpPr>
        <p:spPr>
          <a:xfrm>
            <a:off x="5943600" y="228600"/>
            <a:ext cx="2818800" cy="912240"/>
          </a:xfrm>
          <a:prstGeom prst="rect">
            <a:avLst/>
          </a:prstGeom>
          <a:gradFill rotWithShape="0">
            <a:gsLst>
              <a:gs pos="0">
                <a:srgbClr val="BDBDBD"/>
              </a:gs>
              <a:gs pos="80000">
                <a:srgbClr val="F7F7F7"/>
              </a:gs>
              <a:gs pos="100000">
                <a:srgbClr val="F8F8F8"/>
              </a:gs>
            </a:gsLst>
            <a:lin ang="16200000"/>
          </a:gradFill>
          <a:ln w="9360">
            <a:solidFill>
              <a:srgbClr val="F9F9F9"/>
            </a:solidFill>
            <a:miter/>
          </a:ln>
          <a:effectLst>
            <a:outerShdw blurRad="635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DejaVu Sans"/>
              </a:rPr>
              <a:t>Slide by Matt Stallmann included with permission.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101" name="CustomShape 84"/>
          <p:cNvSpPr/>
          <p:nvPr/>
        </p:nvSpPr>
        <p:spPr>
          <a:xfrm rot="18927000" flipH="1" flipV="1">
            <a:off x="4761720" y="4023000"/>
            <a:ext cx="737640" cy="33264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02" name="CustomShape 85"/>
          <p:cNvSpPr/>
          <p:nvPr/>
        </p:nvSpPr>
        <p:spPr>
          <a:xfrm rot="10800000" flipH="1" flipV="1">
            <a:off x="5693400" y="3461400"/>
            <a:ext cx="737640" cy="33264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103" name="Group 86"/>
          <p:cNvGrpSpPr/>
          <p:nvPr/>
        </p:nvGrpSpPr>
        <p:grpSpPr>
          <a:xfrm>
            <a:off x="2898000" y="3819240"/>
            <a:ext cx="2666880" cy="2580840"/>
            <a:chOff x="2898000" y="3819240"/>
            <a:chExt cx="2666880" cy="2580840"/>
          </a:xfrm>
        </p:grpSpPr>
        <p:sp>
          <p:nvSpPr>
            <p:cNvPr id="2104" name="CustomShape 87"/>
            <p:cNvSpPr/>
            <p:nvPr/>
          </p:nvSpPr>
          <p:spPr>
            <a:xfrm>
              <a:off x="3279600" y="40384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05" name="CustomShape 88"/>
            <p:cNvSpPr/>
            <p:nvPr/>
          </p:nvSpPr>
          <p:spPr>
            <a:xfrm>
              <a:off x="2975040" y="44956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06" name="CustomShape 89"/>
            <p:cNvSpPr/>
            <p:nvPr/>
          </p:nvSpPr>
          <p:spPr>
            <a:xfrm>
              <a:off x="3279600" y="56386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07" name="CustomShape 90"/>
            <p:cNvSpPr/>
            <p:nvPr/>
          </p:nvSpPr>
          <p:spPr>
            <a:xfrm>
              <a:off x="4956120" y="480060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08" name="CustomShape 91"/>
            <p:cNvSpPr/>
            <p:nvPr/>
          </p:nvSpPr>
          <p:spPr>
            <a:xfrm>
              <a:off x="3660840" y="46483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09" name="CustomShape 92"/>
            <p:cNvSpPr/>
            <p:nvPr/>
          </p:nvSpPr>
          <p:spPr>
            <a:xfrm>
              <a:off x="3584520" y="62485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0" name="CustomShape 93"/>
            <p:cNvSpPr/>
            <p:nvPr/>
          </p:nvSpPr>
          <p:spPr>
            <a:xfrm>
              <a:off x="3584520" y="53341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1" name="CustomShape 94"/>
            <p:cNvSpPr/>
            <p:nvPr/>
          </p:nvSpPr>
          <p:spPr>
            <a:xfrm>
              <a:off x="5413320" y="563868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2" name="CustomShape 95"/>
            <p:cNvSpPr/>
            <p:nvPr/>
          </p:nvSpPr>
          <p:spPr>
            <a:xfrm flipV="1">
              <a:off x="3105000" y="3470760"/>
              <a:ext cx="19620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3" name="CustomShape 96"/>
            <p:cNvSpPr/>
            <p:nvPr/>
          </p:nvSpPr>
          <p:spPr>
            <a:xfrm>
              <a:off x="4498920" y="53341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4" name="CustomShape 97"/>
            <p:cNvSpPr/>
            <p:nvPr/>
          </p:nvSpPr>
          <p:spPr>
            <a:xfrm flipH="1" flipV="1">
              <a:off x="3104280" y="4625280"/>
              <a:ext cx="554760" cy="97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5" name="CustomShape 98"/>
            <p:cNvSpPr/>
            <p:nvPr/>
          </p:nvSpPr>
          <p:spPr>
            <a:xfrm rot="5400000" flipH="1" flipV="1">
              <a:off x="3431880" y="5028480"/>
              <a:ext cx="532800" cy="756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6" name="CustomShape 99"/>
            <p:cNvSpPr/>
            <p:nvPr/>
          </p:nvSpPr>
          <p:spPr>
            <a:xfrm>
              <a:off x="4041720" y="5791320"/>
              <a:ext cx="151560" cy="15156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7" name="CustomShape 100"/>
            <p:cNvSpPr/>
            <p:nvPr/>
          </p:nvSpPr>
          <p:spPr>
            <a:xfrm flipV="1">
              <a:off x="3409920" y="5070600"/>
              <a:ext cx="196200" cy="19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8" name="CustomShape 101"/>
            <p:cNvSpPr/>
            <p:nvPr/>
          </p:nvSpPr>
          <p:spPr>
            <a:xfrm flipV="1">
              <a:off x="3714840" y="522324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19" name="CustomShape 102"/>
            <p:cNvSpPr/>
            <p:nvPr/>
          </p:nvSpPr>
          <p:spPr>
            <a:xfrm flipH="1" flipV="1">
              <a:off x="3409200" y="4168080"/>
              <a:ext cx="272160" cy="500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0" name="CustomShape 103"/>
            <p:cNvSpPr/>
            <p:nvPr/>
          </p:nvSpPr>
          <p:spPr>
            <a:xfrm flipH="1" flipV="1">
              <a:off x="3714120" y="546336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1" name="CustomShape 104"/>
            <p:cNvSpPr/>
            <p:nvPr/>
          </p:nvSpPr>
          <p:spPr>
            <a:xfrm rot="5400000" flipH="1" flipV="1">
              <a:off x="4584600" y="4939200"/>
              <a:ext cx="402480" cy="383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2" name="CustomShape 105"/>
            <p:cNvSpPr/>
            <p:nvPr/>
          </p:nvSpPr>
          <p:spPr>
            <a:xfrm rot="16200000" flipV="1">
              <a:off x="2632320" y="4990320"/>
              <a:ext cx="103464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3" name="CustomShape 106"/>
            <p:cNvSpPr/>
            <p:nvPr/>
          </p:nvSpPr>
          <p:spPr>
            <a:xfrm rot="10800000">
              <a:off x="4629600" y="5464800"/>
              <a:ext cx="783720" cy="250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4" name="CustomShape 107"/>
            <p:cNvSpPr/>
            <p:nvPr/>
          </p:nvSpPr>
          <p:spPr>
            <a:xfrm flipV="1">
              <a:off x="4172040" y="4766040"/>
              <a:ext cx="348480" cy="348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5" name="CustomShape 108"/>
            <p:cNvSpPr/>
            <p:nvPr/>
          </p:nvSpPr>
          <p:spPr>
            <a:xfrm flipH="1" flipV="1">
              <a:off x="3355200" y="5790600"/>
              <a:ext cx="250200" cy="478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6" name="CustomShape 109"/>
            <p:cNvSpPr/>
            <p:nvPr/>
          </p:nvSpPr>
          <p:spPr>
            <a:xfrm flipH="1" flipV="1">
              <a:off x="5085720" y="4930200"/>
              <a:ext cx="402480" cy="7074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7" name="CustomShape 110"/>
            <p:cNvSpPr/>
            <p:nvPr/>
          </p:nvSpPr>
          <p:spPr>
            <a:xfrm>
              <a:off x="3813120" y="4724280"/>
              <a:ext cx="707400" cy="63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2128" name="CustomShape 111"/>
            <p:cNvSpPr/>
            <p:nvPr/>
          </p:nvSpPr>
          <p:spPr>
            <a:xfrm>
              <a:off x="3431520" y="551664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1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29" name="CustomShape 112"/>
            <p:cNvSpPr/>
            <p:nvPr/>
          </p:nvSpPr>
          <p:spPr>
            <a:xfrm>
              <a:off x="3202920" y="586728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5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0" name="CustomShape 113"/>
            <p:cNvSpPr/>
            <p:nvPr/>
          </p:nvSpPr>
          <p:spPr>
            <a:xfrm>
              <a:off x="3888720" y="601992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4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1" name="CustomShape 114"/>
            <p:cNvSpPr/>
            <p:nvPr/>
          </p:nvSpPr>
          <p:spPr>
            <a:xfrm>
              <a:off x="3812400" y="533412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2" name="CustomShape 115"/>
            <p:cNvSpPr/>
            <p:nvPr/>
          </p:nvSpPr>
          <p:spPr>
            <a:xfrm>
              <a:off x="2898000" y="414504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2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3" name="CustomShape 116"/>
            <p:cNvSpPr/>
            <p:nvPr/>
          </p:nvSpPr>
          <p:spPr>
            <a:xfrm>
              <a:off x="3202920" y="467820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3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4" name="CustomShape 117"/>
            <p:cNvSpPr/>
            <p:nvPr/>
          </p:nvSpPr>
          <p:spPr>
            <a:xfrm>
              <a:off x="3459960" y="419112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4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5" name="CustomShape 118"/>
            <p:cNvSpPr/>
            <p:nvPr/>
          </p:nvSpPr>
          <p:spPr>
            <a:xfrm>
              <a:off x="3660120" y="501804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4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6" name="CustomShape 119"/>
            <p:cNvSpPr/>
            <p:nvPr/>
          </p:nvSpPr>
          <p:spPr>
            <a:xfrm>
              <a:off x="2898000" y="502920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9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7" name="CustomShape 120"/>
            <p:cNvSpPr/>
            <p:nvPr/>
          </p:nvSpPr>
          <p:spPr>
            <a:xfrm>
              <a:off x="4269600" y="559260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6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8" name="CustomShape 121"/>
            <p:cNvSpPr/>
            <p:nvPr/>
          </p:nvSpPr>
          <p:spPr>
            <a:xfrm>
              <a:off x="4063320" y="478296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8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39" name="CustomShape 122"/>
            <p:cNvSpPr/>
            <p:nvPr/>
          </p:nvSpPr>
          <p:spPr>
            <a:xfrm>
              <a:off x="5203080" y="500076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40458C"/>
                  </a:solidFill>
                  <a:latin typeface="Tahoma"/>
                  <a:ea typeface="DejaVu Sans"/>
                </a:rPr>
                <a:t>7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40" name="CustomShape 123"/>
            <p:cNvSpPr/>
            <p:nvPr/>
          </p:nvSpPr>
          <p:spPr>
            <a:xfrm>
              <a:off x="4803120" y="556272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6</a:t>
              </a:r>
              <a:endParaRPr lang="en-US" sz="1600" b="0" strike="noStrike" spc="-1">
                <a:latin typeface="Arial"/>
              </a:endParaRPr>
            </a:p>
          </p:txBody>
        </p:sp>
        <p:sp>
          <p:nvSpPr>
            <p:cNvPr id="2141" name="CustomShape 124"/>
            <p:cNvSpPr/>
            <p:nvPr/>
          </p:nvSpPr>
          <p:spPr>
            <a:xfrm>
              <a:off x="4593600" y="4800600"/>
              <a:ext cx="308880" cy="333360"/>
            </a:xfrm>
            <a:prstGeom prst="rect">
              <a:avLst/>
            </a:prstGeom>
            <a:noFill/>
            <a:ln w="1908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600" b="0" strike="noStrike" spc="-1">
                  <a:solidFill>
                    <a:srgbClr val="BE2D00"/>
                  </a:solidFill>
                  <a:latin typeface="Tahoma"/>
                  <a:ea typeface="DejaVu Sans"/>
                </a:rPr>
                <a:t>5</a:t>
              </a:r>
              <a:endParaRPr lang="en-US" sz="1600" b="0" strike="noStrike" spc="-1">
                <a:latin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Effect">
                      <p:stCondLst>
                        <p:cond delay="indefinite"/>
                      </p:stCondLst>
                      <p:childTnLst>
                        <p:par>
                          <p:cTn id="2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Effect">
                      <p:stCondLst>
                        <p:cond delay="indefinite"/>
                      </p:stCondLst>
                      <p:childTnLst>
                        <p:par>
                          <p:cTn id="2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Effect">
                      <p:stCondLst>
                        <p:cond delay="indefinite"/>
                      </p:stCondLst>
                      <p:childTnLst>
                        <p:par>
                          <p:cTn id="3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Effect">
                      <p:stCondLst>
                        <p:cond delay="indefinite"/>
                      </p:stCondLst>
                      <p:childTnLst>
                        <p:par>
                          <p:cTn id="3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Effect">
                      <p:stCondLst>
                        <p:cond delay="indefinite"/>
                      </p:stCondLst>
                      <p:childTnLst>
                        <p:par>
                          <p:cTn id="4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Effect">
                      <p:stCondLst>
                        <p:cond delay="indefinite"/>
                      </p:stCondLst>
                      <p:childTnLst>
                        <p:par>
                          <p:cTn id="4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1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97913F63-D467-4EC7-8AEF-1AEDACC8E92C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615" name="CustomShape 3"/>
          <p:cNvSpPr/>
          <p:nvPr/>
        </p:nvSpPr>
        <p:spPr>
          <a:xfrm>
            <a:off x="609480" y="3124080"/>
            <a:ext cx="805680" cy="8611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6" name="CustomShape 4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617" name="CustomShape 5"/>
          <p:cNvSpPr/>
          <p:nvPr/>
        </p:nvSpPr>
        <p:spPr>
          <a:xfrm>
            <a:off x="1200240" y="1981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18" name="CustomShape 6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19" name="CustomShape 7"/>
          <p:cNvSpPr/>
          <p:nvPr/>
        </p:nvSpPr>
        <p:spPr>
          <a:xfrm>
            <a:off x="1886040" y="2590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20" name="CustomShape 8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21" name="CustomShape 9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22" name="CustomShape 10"/>
          <p:cNvSpPr/>
          <p:nvPr/>
        </p:nvSpPr>
        <p:spPr>
          <a:xfrm>
            <a:off x="3333600" y="3124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23" name="CustomShape 11"/>
          <p:cNvSpPr/>
          <p:nvPr/>
        </p:nvSpPr>
        <p:spPr>
          <a:xfrm>
            <a:off x="1460520" y="225108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4" name="CustomShape 12"/>
          <p:cNvSpPr/>
          <p:nvPr/>
        </p:nvSpPr>
        <p:spPr>
          <a:xfrm flipH="1">
            <a:off x="1154880" y="286056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5" name="CustomShape 13"/>
          <p:cNvSpPr/>
          <p:nvPr/>
        </p:nvSpPr>
        <p:spPr>
          <a:xfrm flipH="1">
            <a:off x="1046880" y="2251080"/>
            <a:ext cx="196200" cy="1005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6" name="CustomShape 14"/>
          <p:cNvSpPr/>
          <p:nvPr/>
        </p:nvSpPr>
        <p:spPr>
          <a:xfrm>
            <a:off x="2200320" y="274320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7" name="CustomShape 15"/>
          <p:cNvSpPr/>
          <p:nvPr/>
        </p:nvSpPr>
        <p:spPr>
          <a:xfrm flipV="1">
            <a:off x="1219320" y="327600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8" name="CustomShape 16"/>
          <p:cNvSpPr/>
          <p:nvPr/>
        </p:nvSpPr>
        <p:spPr>
          <a:xfrm flipV="1">
            <a:off x="1514520" y="182808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29" name="CustomShape 17"/>
          <p:cNvSpPr/>
          <p:nvPr/>
        </p:nvSpPr>
        <p:spPr>
          <a:xfrm flipV="1">
            <a:off x="2146320" y="194544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0" name="CustomShape 18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1" name="CustomShape 19"/>
          <p:cNvSpPr/>
          <p:nvPr/>
        </p:nvSpPr>
        <p:spPr>
          <a:xfrm flipV="1">
            <a:off x="3594240" y="270756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32" name="CustomShape 20"/>
          <p:cNvSpPr/>
          <p:nvPr/>
        </p:nvSpPr>
        <p:spPr>
          <a:xfrm>
            <a:off x="2169000" y="1676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3" name="CustomShape 21"/>
          <p:cNvSpPr/>
          <p:nvPr/>
        </p:nvSpPr>
        <p:spPr>
          <a:xfrm>
            <a:off x="3659400" y="19954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4" name="CustomShape 22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5" name="CustomShape 23"/>
          <p:cNvSpPr/>
          <p:nvPr/>
        </p:nvSpPr>
        <p:spPr>
          <a:xfrm>
            <a:off x="2788200" y="2681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6" name="CustomShape 24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7" name="CustomShape 25"/>
          <p:cNvSpPr/>
          <p:nvPr/>
        </p:nvSpPr>
        <p:spPr>
          <a:xfrm>
            <a:off x="2046600" y="3367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8" name="CustomShape 26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39" name="CustomShape 27"/>
          <p:cNvSpPr/>
          <p:nvPr/>
        </p:nvSpPr>
        <p:spPr>
          <a:xfrm>
            <a:off x="2640240" y="2224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0" name="CustomShape 28"/>
          <p:cNvSpPr/>
          <p:nvPr/>
        </p:nvSpPr>
        <p:spPr>
          <a:xfrm>
            <a:off x="1613160" y="2940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1" name="CustomShape 29"/>
          <p:cNvSpPr/>
          <p:nvPr/>
        </p:nvSpPr>
        <p:spPr>
          <a:xfrm>
            <a:off x="659160" y="3429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2" name="CustomShape 30"/>
          <p:cNvSpPr/>
          <p:nvPr/>
        </p:nvSpPr>
        <p:spPr>
          <a:xfrm>
            <a:off x="3554640" y="32907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3" name="CustomShape 31"/>
          <p:cNvSpPr/>
          <p:nvPr/>
        </p:nvSpPr>
        <p:spPr>
          <a:xfrm>
            <a:off x="964080" y="176688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4" name="CustomShape 32"/>
          <p:cNvSpPr/>
          <p:nvPr/>
        </p:nvSpPr>
        <p:spPr>
          <a:xfrm>
            <a:off x="1878480" y="22766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5" name="CustomShape 33"/>
          <p:cNvSpPr/>
          <p:nvPr/>
        </p:nvSpPr>
        <p:spPr>
          <a:xfrm>
            <a:off x="4127040" y="222408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6" name="CustomShape 34"/>
          <p:cNvSpPr/>
          <p:nvPr/>
        </p:nvSpPr>
        <p:spPr>
          <a:xfrm>
            <a:off x="3388680" y="14637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48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A0094C17-F2E0-4BF2-B950-15919A2952D3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649" name="CustomShape 3"/>
          <p:cNvSpPr/>
          <p:nvPr/>
        </p:nvSpPr>
        <p:spPr>
          <a:xfrm>
            <a:off x="609480" y="3124080"/>
            <a:ext cx="805680" cy="8611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0" name="CustomShape 4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651" name="CustomShape 5"/>
          <p:cNvSpPr/>
          <p:nvPr/>
        </p:nvSpPr>
        <p:spPr>
          <a:xfrm>
            <a:off x="1200240" y="1981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2" name="CustomShape 6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3" name="CustomShape 7"/>
          <p:cNvSpPr/>
          <p:nvPr/>
        </p:nvSpPr>
        <p:spPr>
          <a:xfrm>
            <a:off x="1886040" y="2590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4" name="CustomShape 8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5" name="CustomShape 9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6" name="CustomShape 10"/>
          <p:cNvSpPr/>
          <p:nvPr/>
        </p:nvSpPr>
        <p:spPr>
          <a:xfrm>
            <a:off x="3333600" y="3124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57" name="CustomShape 11"/>
          <p:cNvSpPr/>
          <p:nvPr/>
        </p:nvSpPr>
        <p:spPr>
          <a:xfrm>
            <a:off x="1460520" y="225108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8" name="CustomShape 12"/>
          <p:cNvSpPr/>
          <p:nvPr/>
        </p:nvSpPr>
        <p:spPr>
          <a:xfrm flipH="1">
            <a:off x="1154880" y="286056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9" name="CustomShape 13"/>
          <p:cNvSpPr/>
          <p:nvPr/>
        </p:nvSpPr>
        <p:spPr>
          <a:xfrm flipH="1">
            <a:off x="1046880" y="2251080"/>
            <a:ext cx="196200" cy="1005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0" name="CustomShape 14"/>
          <p:cNvSpPr/>
          <p:nvPr/>
        </p:nvSpPr>
        <p:spPr>
          <a:xfrm>
            <a:off x="2200320" y="274320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1" name="CustomShape 15"/>
          <p:cNvSpPr/>
          <p:nvPr/>
        </p:nvSpPr>
        <p:spPr>
          <a:xfrm flipV="1">
            <a:off x="1219320" y="327600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2" name="CustomShape 16"/>
          <p:cNvSpPr/>
          <p:nvPr/>
        </p:nvSpPr>
        <p:spPr>
          <a:xfrm flipV="1">
            <a:off x="1514520" y="182808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3" name="CustomShape 17"/>
          <p:cNvSpPr/>
          <p:nvPr/>
        </p:nvSpPr>
        <p:spPr>
          <a:xfrm flipV="1">
            <a:off x="2146320" y="194544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4" name="CustomShape 18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5" name="CustomShape 19"/>
          <p:cNvSpPr/>
          <p:nvPr/>
        </p:nvSpPr>
        <p:spPr>
          <a:xfrm flipV="1">
            <a:off x="3594240" y="270756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6" name="CustomShape 20"/>
          <p:cNvSpPr/>
          <p:nvPr/>
        </p:nvSpPr>
        <p:spPr>
          <a:xfrm>
            <a:off x="2169000" y="1676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67" name="CustomShape 21"/>
          <p:cNvSpPr/>
          <p:nvPr/>
        </p:nvSpPr>
        <p:spPr>
          <a:xfrm>
            <a:off x="3659400" y="19954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68" name="CustomShape 22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69" name="CustomShape 23"/>
          <p:cNvSpPr/>
          <p:nvPr/>
        </p:nvSpPr>
        <p:spPr>
          <a:xfrm>
            <a:off x="2788200" y="2681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0" name="CustomShape 24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1" name="CustomShape 25"/>
          <p:cNvSpPr/>
          <p:nvPr/>
        </p:nvSpPr>
        <p:spPr>
          <a:xfrm>
            <a:off x="2046600" y="3367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2" name="CustomShape 26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3" name="CustomShape 27"/>
          <p:cNvSpPr/>
          <p:nvPr/>
        </p:nvSpPr>
        <p:spPr>
          <a:xfrm>
            <a:off x="2640240" y="2224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4" name="CustomShape 28"/>
          <p:cNvSpPr/>
          <p:nvPr/>
        </p:nvSpPr>
        <p:spPr>
          <a:xfrm>
            <a:off x="1613160" y="2940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5" name="CustomShape 29"/>
          <p:cNvSpPr/>
          <p:nvPr/>
        </p:nvSpPr>
        <p:spPr>
          <a:xfrm>
            <a:off x="659160" y="3429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6" name="CustomShape 30"/>
          <p:cNvSpPr/>
          <p:nvPr/>
        </p:nvSpPr>
        <p:spPr>
          <a:xfrm>
            <a:off x="3554640" y="32907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7" name="CustomShape 31"/>
          <p:cNvSpPr/>
          <p:nvPr/>
        </p:nvSpPr>
        <p:spPr>
          <a:xfrm>
            <a:off x="964080" y="176688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8" name="CustomShape 32"/>
          <p:cNvSpPr/>
          <p:nvPr/>
        </p:nvSpPr>
        <p:spPr>
          <a:xfrm>
            <a:off x="1878480" y="22766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79" name="CustomShape 33"/>
          <p:cNvSpPr/>
          <p:nvPr/>
        </p:nvSpPr>
        <p:spPr>
          <a:xfrm>
            <a:off x="4127040" y="222408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0" name="CustomShape 34"/>
          <p:cNvSpPr/>
          <p:nvPr/>
        </p:nvSpPr>
        <p:spPr>
          <a:xfrm>
            <a:off x="3388680" y="14637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1" name="CustomShape 35"/>
          <p:cNvSpPr/>
          <p:nvPr/>
        </p:nvSpPr>
        <p:spPr>
          <a:xfrm>
            <a:off x="695160" y="4195800"/>
            <a:ext cx="1119960" cy="2183760"/>
          </a:xfrm>
          <a:custGeom>
            <a:avLst/>
            <a:gdLst/>
            <a:ahLst/>
            <a:cxnLst/>
            <a:rect l="l" t="t" r="r" b="b"/>
            <a:pathLst>
              <a:path w="706" h="1376">
                <a:moveTo>
                  <a:pt x="42" y="717"/>
                </a:moveTo>
                <a:cubicBezTo>
                  <a:pt x="48" y="879"/>
                  <a:pt x="0" y="1167"/>
                  <a:pt x="48" y="1275"/>
                </a:cubicBezTo>
                <a:cubicBezTo>
                  <a:pt x="93" y="1376"/>
                  <a:pt x="236" y="1364"/>
                  <a:pt x="312" y="1323"/>
                </a:cubicBezTo>
                <a:cubicBezTo>
                  <a:pt x="388" y="1282"/>
                  <a:pt x="440" y="1192"/>
                  <a:pt x="504" y="1029"/>
                </a:cubicBezTo>
                <a:cubicBezTo>
                  <a:pt x="568" y="866"/>
                  <a:pt x="686" y="508"/>
                  <a:pt x="696" y="345"/>
                </a:cubicBezTo>
                <a:cubicBezTo>
                  <a:pt x="706" y="182"/>
                  <a:pt x="652" y="90"/>
                  <a:pt x="564" y="51"/>
                </a:cubicBezTo>
                <a:cubicBezTo>
                  <a:pt x="476" y="12"/>
                  <a:pt x="255" y="0"/>
                  <a:pt x="168" y="111"/>
                </a:cubicBezTo>
                <a:cubicBezTo>
                  <a:pt x="81" y="222"/>
                  <a:pt x="36" y="555"/>
                  <a:pt x="42" y="71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2" name="CustomShape 36"/>
          <p:cNvSpPr/>
          <p:nvPr/>
        </p:nvSpPr>
        <p:spPr>
          <a:xfrm>
            <a:off x="1276200" y="4419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3" name="CustomShape 37"/>
          <p:cNvSpPr/>
          <p:nvPr/>
        </p:nvSpPr>
        <p:spPr>
          <a:xfrm>
            <a:off x="3257640" y="41148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4" name="CustomShape 38"/>
          <p:cNvSpPr/>
          <p:nvPr/>
        </p:nvSpPr>
        <p:spPr>
          <a:xfrm>
            <a:off x="1962000" y="5029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5" name="CustomShape 39"/>
          <p:cNvSpPr/>
          <p:nvPr/>
        </p:nvSpPr>
        <p:spPr>
          <a:xfrm>
            <a:off x="971640" y="571500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6" name="CustomShape 40"/>
          <p:cNvSpPr/>
          <p:nvPr/>
        </p:nvSpPr>
        <p:spPr>
          <a:xfrm>
            <a:off x="3943440" y="4876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7" name="CustomShape 41"/>
          <p:cNvSpPr/>
          <p:nvPr/>
        </p:nvSpPr>
        <p:spPr>
          <a:xfrm>
            <a:off x="3409920" y="5562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8" name="CustomShape 42"/>
          <p:cNvSpPr/>
          <p:nvPr/>
        </p:nvSpPr>
        <p:spPr>
          <a:xfrm>
            <a:off x="1536840" y="4699080"/>
            <a:ext cx="469080" cy="364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9" name="CustomShape 43"/>
          <p:cNvSpPr/>
          <p:nvPr/>
        </p:nvSpPr>
        <p:spPr>
          <a:xfrm flipH="1">
            <a:off x="1231200" y="529920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0" name="CustomShape 44"/>
          <p:cNvSpPr/>
          <p:nvPr/>
        </p:nvSpPr>
        <p:spPr>
          <a:xfrm flipH="1">
            <a:off x="1123200" y="4699080"/>
            <a:ext cx="196200" cy="99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1" name="CustomShape 45"/>
          <p:cNvSpPr/>
          <p:nvPr/>
        </p:nvSpPr>
        <p:spPr>
          <a:xfrm>
            <a:off x="2276640" y="518148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2" name="CustomShape 46"/>
          <p:cNvSpPr/>
          <p:nvPr/>
        </p:nvSpPr>
        <p:spPr>
          <a:xfrm flipV="1">
            <a:off x="1295280" y="571428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3" name="CustomShape 47"/>
          <p:cNvSpPr/>
          <p:nvPr/>
        </p:nvSpPr>
        <p:spPr>
          <a:xfrm flipV="1">
            <a:off x="1600200" y="4266360"/>
            <a:ext cx="164700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4" name="CustomShape 48"/>
          <p:cNvSpPr/>
          <p:nvPr/>
        </p:nvSpPr>
        <p:spPr>
          <a:xfrm flipV="1">
            <a:off x="2222640" y="438408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5" name="CustomShape 49"/>
          <p:cNvSpPr/>
          <p:nvPr/>
        </p:nvSpPr>
        <p:spPr>
          <a:xfrm flipH="1" flipV="1">
            <a:off x="3517200" y="43840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6" name="CustomShape 50"/>
          <p:cNvSpPr/>
          <p:nvPr/>
        </p:nvSpPr>
        <p:spPr>
          <a:xfrm flipV="1">
            <a:off x="3670200" y="514584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7" name="CustomShape 51"/>
          <p:cNvSpPr/>
          <p:nvPr/>
        </p:nvSpPr>
        <p:spPr>
          <a:xfrm>
            <a:off x="2244960" y="4114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98" name="CustomShape 52"/>
          <p:cNvSpPr/>
          <p:nvPr/>
        </p:nvSpPr>
        <p:spPr>
          <a:xfrm>
            <a:off x="3735720" y="4433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99" name="CustomShape 53"/>
          <p:cNvSpPr/>
          <p:nvPr/>
        </p:nvSpPr>
        <p:spPr>
          <a:xfrm>
            <a:off x="895680" y="4902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0" name="CustomShape 54"/>
          <p:cNvSpPr/>
          <p:nvPr/>
        </p:nvSpPr>
        <p:spPr>
          <a:xfrm>
            <a:off x="2864160" y="5119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1" name="CustomShape 55"/>
          <p:cNvSpPr/>
          <p:nvPr/>
        </p:nvSpPr>
        <p:spPr>
          <a:xfrm>
            <a:off x="1483200" y="4815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2" name="CustomShape 56"/>
          <p:cNvSpPr/>
          <p:nvPr/>
        </p:nvSpPr>
        <p:spPr>
          <a:xfrm>
            <a:off x="2122920" y="5805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3" name="CustomShape 57"/>
          <p:cNvSpPr/>
          <p:nvPr/>
        </p:nvSpPr>
        <p:spPr>
          <a:xfrm>
            <a:off x="3788280" y="5276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4" name="CustomShape 58"/>
          <p:cNvSpPr/>
          <p:nvPr/>
        </p:nvSpPr>
        <p:spPr>
          <a:xfrm>
            <a:off x="2716560" y="4662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5" name="CustomShape 59"/>
          <p:cNvSpPr/>
          <p:nvPr/>
        </p:nvSpPr>
        <p:spPr>
          <a:xfrm>
            <a:off x="1689480" y="53784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6" name="CustomShape 60"/>
          <p:cNvSpPr/>
          <p:nvPr/>
        </p:nvSpPr>
        <p:spPr>
          <a:xfrm>
            <a:off x="735480" y="5867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7" name="CustomShape 61"/>
          <p:cNvSpPr/>
          <p:nvPr/>
        </p:nvSpPr>
        <p:spPr>
          <a:xfrm>
            <a:off x="3630960" y="57294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8" name="CustomShape 62"/>
          <p:cNvSpPr/>
          <p:nvPr/>
        </p:nvSpPr>
        <p:spPr>
          <a:xfrm>
            <a:off x="1040040" y="42051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9" name="CustomShape 63"/>
          <p:cNvSpPr/>
          <p:nvPr/>
        </p:nvSpPr>
        <p:spPr>
          <a:xfrm>
            <a:off x="1954440" y="471492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10" name="CustomShape 64"/>
          <p:cNvSpPr/>
          <p:nvPr/>
        </p:nvSpPr>
        <p:spPr>
          <a:xfrm>
            <a:off x="4203000" y="46623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11" name="CustomShape 65"/>
          <p:cNvSpPr/>
          <p:nvPr/>
        </p:nvSpPr>
        <p:spPr>
          <a:xfrm>
            <a:off x="3476880" y="39006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12" name="CustomShape 66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14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07BC93F5-71CB-4E12-9906-C46490757733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6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715" name="CustomShape 3"/>
          <p:cNvSpPr/>
          <p:nvPr/>
        </p:nvSpPr>
        <p:spPr>
          <a:xfrm>
            <a:off x="609480" y="3124080"/>
            <a:ext cx="805680" cy="8611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6" name="CustomShape 4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717" name="CustomShape 5"/>
          <p:cNvSpPr/>
          <p:nvPr/>
        </p:nvSpPr>
        <p:spPr>
          <a:xfrm>
            <a:off x="1200240" y="1981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18" name="CustomShape 6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19" name="CustomShape 7"/>
          <p:cNvSpPr/>
          <p:nvPr/>
        </p:nvSpPr>
        <p:spPr>
          <a:xfrm>
            <a:off x="1886040" y="2590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20" name="CustomShape 8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21" name="CustomShape 9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22" name="CustomShape 10"/>
          <p:cNvSpPr/>
          <p:nvPr/>
        </p:nvSpPr>
        <p:spPr>
          <a:xfrm>
            <a:off x="3333600" y="3124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23" name="CustomShape 11"/>
          <p:cNvSpPr/>
          <p:nvPr/>
        </p:nvSpPr>
        <p:spPr>
          <a:xfrm>
            <a:off x="1460520" y="225108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4" name="CustomShape 12"/>
          <p:cNvSpPr/>
          <p:nvPr/>
        </p:nvSpPr>
        <p:spPr>
          <a:xfrm flipH="1">
            <a:off x="1154880" y="286056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5" name="CustomShape 13"/>
          <p:cNvSpPr/>
          <p:nvPr/>
        </p:nvSpPr>
        <p:spPr>
          <a:xfrm flipH="1">
            <a:off x="1046880" y="2251080"/>
            <a:ext cx="196200" cy="1005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6" name="CustomShape 14"/>
          <p:cNvSpPr/>
          <p:nvPr/>
        </p:nvSpPr>
        <p:spPr>
          <a:xfrm>
            <a:off x="2200320" y="274320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7" name="CustomShape 15"/>
          <p:cNvSpPr/>
          <p:nvPr/>
        </p:nvSpPr>
        <p:spPr>
          <a:xfrm flipV="1">
            <a:off x="1219320" y="327600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8" name="CustomShape 16"/>
          <p:cNvSpPr/>
          <p:nvPr/>
        </p:nvSpPr>
        <p:spPr>
          <a:xfrm flipV="1">
            <a:off x="1514520" y="182808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29" name="CustomShape 17"/>
          <p:cNvSpPr/>
          <p:nvPr/>
        </p:nvSpPr>
        <p:spPr>
          <a:xfrm flipV="1">
            <a:off x="2146320" y="194544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0" name="CustomShape 18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1" name="CustomShape 19"/>
          <p:cNvSpPr/>
          <p:nvPr/>
        </p:nvSpPr>
        <p:spPr>
          <a:xfrm flipV="1">
            <a:off x="3594240" y="270756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32" name="CustomShape 20"/>
          <p:cNvSpPr/>
          <p:nvPr/>
        </p:nvSpPr>
        <p:spPr>
          <a:xfrm>
            <a:off x="2169000" y="1676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3" name="CustomShape 21"/>
          <p:cNvSpPr/>
          <p:nvPr/>
        </p:nvSpPr>
        <p:spPr>
          <a:xfrm>
            <a:off x="3659400" y="19954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4" name="CustomShape 22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5" name="CustomShape 23"/>
          <p:cNvSpPr/>
          <p:nvPr/>
        </p:nvSpPr>
        <p:spPr>
          <a:xfrm>
            <a:off x="2788200" y="2681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6" name="CustomShape 24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7" name="CustomShape 25"/>
          <p:cNvSpPr/>
          <p:nvPr/>
        </p:nvSpPr>
        <p:spPr>
          <a:xfrm>
            <a:off x="2046600" y="3367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8" name="CustomShape 26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9" name="CustomShape 27"/>
          <p:cNvSpPr/>
          <p:nvPr/>
        </p:nvSpPr>
        <p:spPr>
          <a:xfrm>
            <a:off x="2640240" y="2224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0" name="CustomShape 28"/>
          <p:cNvSpPr/>
          <p:nvPr/>
        </p:nvSpPr>
        <p:spPr>
          <a:xfrm>
            <a:off x="1613160" y="2940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1" name="CustomShape 29"/>
          <p:cNvSpPr/>
          <p:nvPr/>
        </p:nvSpPr>
        <p:spPr>
          <a:xfrm>
            <a:off x="659160" y="3429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2" name="CustomShape 30"/>
          <p:cNvSpPr/>
          <p:nvPr/>
        </p:nvSpPr>
        <p:spPr>
          <a:xfrm>
            <a:off x="3554640" y="32907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3" name="CustomShape 31"/>
          <p:cNvSpPr/>
          <p:nvPr/>
        </p:nvSpPr>
        <p:spPr>
          <a:xfrm>
            <a:off x="964080" y="176688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4" name="CustomShape 32"/>
          <p:cNvSpPr/>
          <p:nvPr/>
        </p:nvSpPr>
        <p:spPr>
          <a:xfrm>
            <a:off x="1878480" y="22766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5" name="CustomShape 33"/>
          <p:cNvSpPr/>
          <p:nvPr/>
        </p:nvSpPr>
        <p:spPr>
          <a:xfrm>
            <a:off x="4127040" y="222408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6" name="CustomShape 34"/>
          <p:cNvSpPr/>
          <p:nvPr/>
        </p:nvSpPr>
        <p:spPr>
          <a:xfrm>
            <a:off x="3388680" y="14637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7" name="CustomShape 35"/>
          <p:cNvSpPr/>
          <p:nvPr/>
        </p:nvSpPr>
        <p:spPr>
          <a:xfrm>
            <a:off x="695160" y="4195800"/>
            <a:ext cx="1119960" cy="2183760"/>
          </a:xfrm>
          <a:custGeom>
            <a:avLst/>
            <a:gdLst/>
            <a:ahLst/>
            <a:cxnLst/>
            <a:rect l="l" t="t" r="r" b="b"/>
            <a:pathLst>
              <a:path w="706" h="1376">
                <a:moveTo>
                  <a:pt x="42" y="717"/>
                </a:moveTo>
                <a:cubicBezTo>
                  <a:pt x="48" y="879"/>
                  <a:pt x="0" y="1167"/>
                  <a:pt x="48" y="1275"/>
                </a:cubicBezTo>
                <a:cubicBezTo>
                  <a:pt x="93" y="1376"/>
                  <a:pt x="236" y="1364"/>
                  <a:pt x="312" y="1323"/>
                </a:cubicBezTo>
                <a:cubicBezTo>
                  <a:pt x="388" y="1282"/>
                  <a:pt x="440" y="1192"/>
                  <a:pt x="504" y="1029"/>
                </a:cubicBezTo>
                <a:cubicBezTo>
                  <a:pt x="568" y="866"/>
                  <a:pt x="686" y="508"/>
                  <a:pt x="696" y="345"/>
                </a:cubicBezTo>
                <a:cubicBezTo>
                  <a:pt x="706" y="182"/>
                  <a:pt x="652" y="90"/>
                  <a:pt x="564" y="51"/>
                </a:cubicBezTo>
                <a:cubicBezTo>
                  <a:pt x="476" y="12"/>
                  <a:pt x="255" y="0"/>
                  <a:pt x="168" y="111"/>
                </a:cubicBezTo>
                <a:cubicBezTo>
                  <a:pt x="81" y="222"/>
                  <a:pt x="36" y="555"/>
                  <a:pt x="42" y="71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48" name="CustomShape 36"/>
          <p:cNvSpPr/>
          <p:nvPr/>
        </p:nvSpPr>
        <p:spPr>
          <a:xfrm>
            <a:off x="1276200" y="4419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49" name="CustomShape 37"/>
          <p:cNvSpPr/>
          <p:nvPr/>
        </p:nvSpPr>
        <p:spPr>
          <a:xfrm>
            <a:off x="3257640" y="41148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50" name="CustomShape 38"/>
          <p:cNvSpPr/>
          <p:nvPr/>
        </p:nvSpPr>
        <p:spPr>
          <a:xfrm>
            <a:off x="1962000" y="5029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51" name="CustomShape 39"/>
          <p:cNvSpPr/>
          <p:nvPr/>
        </p:nvSpPr>
        <p:spPr>
          <a:xfrm>
            <a:off x="971640" y="571500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52" name="CustomShape 40"/>
          <p:cNvSpPr/>
          <p:nvPr/>
        </p:nvSpPr>
        <p:spPr>
          <a:xfrm>
            <a:off x="3943440" y="4876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53" name="CustomShape 41"/>
          <p:cNvSpPr/>
          <p:nvPr/>
        </p:nvSpPr>
        <p:spPr>
          <a:xfrm>
            <a:off x="3409920" y="5562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54" name="CustomShape 42"/>
          <p:cNvSpPr/>
          <p:nvPr/>
        </p:nvSpPr>
        <p:spPr>
          <a:xfrm>
            <a:off x="1536840" y="4699080"/>
            <a:ext cx="469080" cy="364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5" name="CustomShape 43"/>
          <p:cNvSpPr/>
          <p:nvPr/>
        </p:nvSpPr>
        <p:spPr>
          <a:xfrm flipH="1">
            <a:off x="1231200" y="529920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6" name="CustomShape 44"/>
          <p:cNvSpPr/>
          <p:nvPr/>
        </p:nvSpPr>
        <p:spPr>
          <a:xfrm flipH="1">
            <a:off x="1123200" y="4699080"/>
            <a:ext cx="196200" cy="99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7" name="CustomShape 45"/>
          <p:cNvSpPr/>
          <p:nvPr/>
        </p:nvSpPr>
        <p:spPr>
          <a:xfrm>
            <a:off x="2276640" y="518148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8" name="CustomShape 46"/>
          <p:cNvSpPr/>
          <p:nvPr/>
        </p:nvSpPr>
        <p:spPr>
          <a:xfrm flipV="1">
            <a:off x="1295280" y="571428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9" name="CustomShape 47"/>
          <p:cNvSpPr/>
          <p:nvPr/>
        </p:nvSpPr>
        <p:spPr>
          <a:xfrm flipV="1">
            <a:off x="1600200" y="4266360"/>
            <a:ext cx="164700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0" name="CustomShape 48"/>
          <p:cNvSpPr/>
          <p:nvPr/>
        </p:nvSpPr>
        <p:spPr>
          <a:xfrm flipV="1">
            <a:off x="2222640" y="438408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1" name="CustomShape 49"/>
          <p:cNvSpPr/>
          <p:nvPr/>
        </p:nvSpPr>
        <p:spPr>
          <a:xfrm flipH="1" flipV="1">
            <a:off x="3517200" y="43840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2" name="CustomShape 50"/>
          <p:cNvSpPr/>
          <p:nvPr/>
        </p:nvSpPr>
        <p:spPr>
          <a:xfrm flipV="1">
            <a:off x="3670200" y="514584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3" name="CustomShape 51"/>
          <p:cNvSpPr/>
          <p:nvPr/>
        </p:nvSpPr>
        <p:spPr>
          <a:xfrm>
            <a:off x="2244960" y="4114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4" name="CustomShape 52"/>
          <p:cNvSpPr/>
          <p:nvPr/>
        </p:nvSpPr>
        <p:spPr>
          <a:xfrm>
            <a:off x="3735720" y="4433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5" name="CustomShape 53"/>
          <p:cNvSpPr/>
          <p:nvPr/>
        </p:nvSpPr>
        <p:spPr>
          <a:xfrm>
            <a:off x="895680" y="4902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6" name="CustomShape 54"/>
          <p:cNvSpPr/>
          <p:nvPr/>
        </p:nvSpPr>
        <p:spPr>
          <a:xfrm>
            <a:off x="2864160" y="5119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7" name="CustomShape 55"/>
          <p:cNvSpPr/>
          <p:nvPr/>
        </p:nvSpPr>
        <p:spPr>
          <a:xfrm>
            <a:off x="1483200" y="4815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8" name="CustomShape 56"/>
          <p:cNvSpPr/>
          <p:nvPr/>
        </p:nvSpPr>
        <p:spPr>
          <a:xfrm>
            <a:off x="2122920" y="5805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69" name="CustomShape 57"/>
          <p:cNvSpPr/>
          <p:nvPr/>
        </p:nvSpPr>
        <p:spPr>
          <a:xfrm>
            <a:off x="3788280" y="5276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0" name="CustomShape 58"/>
          <p:cNvSpPr/>
          <p:nvPr/>
        </p:nvSpPr>
        <p:spPr>
          <a:xfrm>
            <a:off x="2716560" y="4662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1" name="CustomShape 59"/>
          <p:cNvSpPr/>
          <p:nvPr/>
        </p:nvSpPr>
        <p:spPr>
          <a:xfrm>
            <a:off x="1689480" y="53784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2" name="CustomShape 60"/>
          <p:cNvSpPr/>
          <p:nvPr/>
        </p:nvSpPr>
        <p:spPr>
          <a:xfrm>
            <a:off x="735480" y="5867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3" name="CustomShape 61"/>
          <p:cNvSpPr/>
          <p:nvPr/>
        </p:nvSpPr>
        <p:spPr>
          <a:xfrm>
            <a:off x="3630960" y="57294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4" name="CustomShape 62"/>
          <p:cNvSpPr/>
          <p:nvPr/>
        </p:nvSpPr>
        <p:spPr>
          <a:xfrm>
            <a:off x="1040040" y="42051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5" name="CustomShape 63"/>
          <p:cNvSpPr/>
          <p:nvPr/>
        </p:nvSpPr>
        <p:spPr>
          <a:xfrm>
            <a:off x="1954440" y="471492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6" name="CustomShape 64"/>
          <p:cNvSpPr/>
          <p:nvPr/>
        </p:nvSpPr>
        <p:spPr>
          <a:xfrm>
            <a:off x="4203000" y="46623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7" name="CustomShape 65"/>
          <p:cNvSpPr/>
          <p:nvPr/>
        </p:nvSpPr>
        <p:spPr>
          <a:xfrm>
            <a:off x="3476880" y="39006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8" name="CustomShape 66"/>
          <p:cNvSpPr/>
          <p:nvPr/>
        </p:nvSpPr>
        <p:spPr>
          <a:xfrm>
            <a:off x="5057640" y="1760400"/>
            <a:ext cx="1840680" cy="2180520"/>
          </a:xfrm>
          <a:custGeom>
            <a:avLst/>
            <a:gdLst/>
            <a:ahLst/>
            <a:cxnLst/>
            <a:rect l="l" t="t" r="r" b="b"/>
            <a:pathLst>
              <a:path w="1160" h="1374">
                <a:moveTo>
                  <a:pt x="42" y="715"/>
                </a:moveTo>
                <a:cubicBezTo>
                  <a:pt x="48" y="877"/>
                  <a:pt x="0" y="1165"/>
                  <a:pt x="48" y="1273"/>
                </a:cubicBezTo>
                <a:cubicBezTo>
                  <a:pt x="93" y="1374"/>
                  <a:pt x="206" y="1346"/>
                  <a:pt x="312" y="1321"/>
                </a:cubicBezTo>
                <a:cubicBezTo>
                  <a:pt x="418" y="1296"/>
                  <a:pt x="544" y="1252"/>
                  <a:pt x="684" y="1123"/>
                </a:cubicBezTo>
                <a:cubicBezTo>
                  <a:pt x="824" y="994"/>
                  <a:pt x="1160" y="722"/>
                  <a:pt x="1152" y="547"/>
                </a:cubicBezTo>
                <a:cubicBezTo>
                  <a:pt x="1144" y="372"/>
                  <a:pt x="800" y="146"/>
                  <a:pt x="636" y="73"/>
                </a:cubicBezTo>
                <a:cubicBezTo>
                  <a:pt x="472" y="0"/>
                  <a:pt x="267" y="2"/>
                  <a:pt x="168" y="109"/>
                </a:cubicBezTo>
                <a:cubicBezTo>
                  <a:pt x="69" y="216"/>
                  <a:pt x="36" y="553"/>
                  <a:pt x="42" y="715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779" name="Group 67"/>
          <p:cNvGrpSpPr/>
          <p:nvPr/>
        </p:nvGrpSpPr>
        <p:grpSpPr>
          <a:xfrm>
            <a:off x="5151780" y="1528491"/>
            <a:ext cx="3818880" cy="2331360"/>
            <a:chOff x="5097960" y="1461960"/>
            <a:chExt cx="3818880" cy="2331360"/>
          </a:xfrm>
        </p:grpSpPr>
        <p:sp>
          <p:nvSpPr>
            <p:cNvPr id="780" name="CustomShape 68"/>
            <p:cNvSpPr/>
            <p:nvPr/>
          </p:nvSpPr>
          <p:spPr>
            <a:xfrm>
              <a:off x="5638680" y="198108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1" name="CustomShape 69"/>
            <p:cNvSpPr/>
            <p:nvPr/>
          </p:nvSpPr>
          <p:spPr>
            <a:xfrm>
              <a:off x="7620120" y="16765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2" name="CustomShape 70"/>
            <p:cNvSpPr/>
            <p:nvPr/>
          </p:nvSpPr>
          <p:spPr>
            <a:xfrm>
              <a:off x="6324480" y="25909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3" name="CustomShape 71"/>
            <p:cNvSpPr/>
            <p:nvPr/>
          </p:nvSpPr>
          <p:spPr>
            <a:xfrm>
              <a:off x="5334120" y="32767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4" name="CustomShape 72"/>
            <p:cNvSpPr/>
            <p:nvPr/>
          </p:nvSpPr>
          <p:spPr>
            <a:xfrm>
              <a:off x="8305920" y="2438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5" name="CustomShape 73"/>
            <p:cNvSpPr/>
            <p:nvPr/>
          </p:nvSpPr>
          <p:spPr>
            <a:xfrm>
              <a:off x="7772400" y="3124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86" name="CustomShape 74"/>
            <p:cNvSpPr/>
            <p:nvPr/>
          </p:nvSpPr>
          <p:spPr>
            <a:xfrm>
              <a:off x="5899320" y="2260440"/>
              <a:ext cx="469080" cy="354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7" name="CustomShape 75"/>
            <p:cNvSpPr/>
            <p:nvPr/>
          </p:nvSpPr>
          <p:spPr>
            <a:xfrm flipH="1">
              <a:off x="5593680" y="2870280"/>
              <a:ext cx="774000" cy="4309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8" name="CustomShape 76"/>
            <p:cNvSpPr/>
            <p:nvPr/>
          </p:nvSpPr>
          <p:spPr>
            <a:xfrm flipH="1">
              <a:off x="5485680" y="2260440"/>
              <a:ext cx="196200" cy="996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89" name="CustomShape 77"/>
            <p:cNvSpPr/>
            <p:nvPr/>
          </p:nvSpPr>
          <p:spPr>
            <a:xfrm>
              <a:off x="6648480" y="2743200"/>
              <a:ext cx="116784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0" name="CustomShape 78"/>
            <p:cNvSpPr/>
            <p:nvPr/>
          </p:nvSpPr>
          <p:spPr>
            <a:xfrm flipV="1">
              <a:off x="5668020" y="3234240"/>
              <a:ext cx="2104200" cy="151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791" name="CustomShape 79"/>
            <p:cNvSpPr/>
            <p:nvPr/>
          </p:nvSpPr>
          <p:spPr>
            <a:xfrm flipV="1">
              <a:off x="5974851" y="1837979"/>
              <a:ext cx="164700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2" name="CustomShape 80"/>
            <p:cNvSpPr/>
            <p:nvPr/>
          </p:nvSpPr>
          <p:spPr>
            <a:xfrm flipV="1">
              <a:off x="6648480" y="1913649"/>
              <a:ext cx="1078920" cy="669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3" name="CustomShape 81"/>
            <p:cNvSpPr/>
            <p:nvPr/>
          </p:nvSpPr>
          <p:spPr>
            <a:xfrm flipH="1" flipV="1">
              <a:off x="7879680" y="194544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4" name="CustomShape 82"/>
            <p:cNvSpPr/>
            <p:nvPr/>
          </p:nvSpPr>
          <p:spPr>
            <a:xfrm flipV="1">
              <a:off x="8010540" y="2700789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795" name="CustomShape 83"/>
            <p:cNvSpPr/>
            <p:nvPr/>
          </p:nvSpPr>
          <p:spPr>
            <a:xfrm>
              <a:off x="6607440" y="16765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96" name="CustomShape 84"/>
            <p:cNvSpPr/>
            <p:nvPr/>
          </p:nvSpPr>
          <p:spPr>
            <a:xfrm>
              <a:off x="8114220" y="20944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797" name="CustomShape 85"/>
            <p:cNvSpPr/>
            <p:nvPr/>
          </p:nvSpPr>
          <p:spPr>
            <a:xfrm>
              <a:off x="5258160" y="2463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98" name="CustomShape 86"/>
            <p:cNvSpPr/>
            <p:nvPr/>
          </p:nvSpPr>
          <p:spPr>
            <a:xfrm>
              <a:off x="7226640" y="2681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799" name="CustomShape 87"/>
            <p:cNvSpPr/>
            <p:nvPr/>
          </p:nvSpPr>
          <p:spPr>
            <a:xfrm>
              <a:off x="5845680" y="2376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0" name="CustomShape 88"/>
            <p:cNvSpPr/>
            <p:nvPr/>
          </p:nvSpPr>
          <p:spPr>
            <a:xfrm>
              <a:off x="6485400" y="3367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1" name="CustomShape 89"/>
            <p:cNvSpPr/>
            <p:nvPr/>
          </p:nvSpPr>
          <p:spPr>
            <a:xfrm>
              <a:off x="8150760" y="283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2" name="CustomShape 90"/>
            <p:cNvSpPr/>
            <p:nvPr/>
          </p:nvSpPr>
          <p:spPr>
            <a:xfrm>
              <a:off x="7079040" y="2224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3" name="CustomShape 91"/>
            <p:cNvSpPr/>
            <p:nvPr/>
          </p:nvSpPr>
          <p:spPr>
            <a:xfrm>
              <a:off x="6051960" y="2940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 dirty="0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 dirty="0">
                <a:latin typeface="Arial"/>
              </a:endParaRPr>
            </a:p>
          </p:txBody>
        </p:sp>
        <p:sp>
          <p:nvSpPr>
            <p:cNvPr id="804" name="CustomShape 92"/>
            <p:cNvSpPr/>
            <p:nvPr/>
          </p:nvSpPr>
          <p:spPr>
            <a:xfrm>
              <a:off x="5097960" y="34290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5" name="CustomShape 93"/>
            <p:cNvSpPr/>
            <p:nvPr/>
          </p:nvSpPr>
          <p:spPr>
            <a:xfrm>
              <a:off x="7993440" y="32907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6" name="CustomShape 94"/>
            <p:cNvSpPr/>
            <p:nvPr/>
          </p:nvSpPr>
          <p:spPr>
            <a:xfrm>
              <a:off x="5402520" y="176688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7" name="CustomShape 95"/>
            <p:cNvSpPr/>
            <p:nvPr/>
          </p:nvSpPr>
          <p:spPr>
            <a:xfrm>
              <a:off x="6316920" y="227664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8" name="CustomShape 96"/>
            <p:cNvSpPr/>
            <p:nvPr/>
          </p:nvSpPr>
          <p:spPr>
            <a:xfrm>
              <a:off x="8565480" y="2224080"/>
              <a:ext cx="35136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BE2D00"/>
                  </a:solidFill>
                  <a:latin typeface="Symbol"/>
                  <a:ea typeface="ＭＳ Ｐゴシック"/>
                </a:rPr>
                <a:t>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09" name="CustomShape 97"/>
            <p:cNvSpPr/>
            <p:nvPr/>
          </p:nvSpPr>
          <p:spPr>
            <a:xfrm>
              <a:off x="7839360" y="14619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</p:grpSp>
      <p:sp>
        <p:nvSpPr>
          <p:cNvPr id="810" name="CustomShape 98"/>
          <p:cNvSpPr/>
          <p:nvPr/>
        </p:nvSpPr>
        <p:spPr>
          <a:xfrm rot="8100000" flipH="1" flipV="1">
            <a:off x="4239360" y="379692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1" name="CustomShape 99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13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68076B17-FB3E-4EED-99DC-A5B64D31D81F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814" name="CustomShape 3"/>
          <p:cNvSpPr/>
          <p:nvPr/>
        </p:nvSpPr>
        <p:spPr>
          <a:xfrm>
            <a:off x="609480" y="3124080"/>
            <a:ext cx="805680" cy="861120"/>
          </a:xfrm>
          <a:custGeom>
            <a:avLst/>
            <a:gdLst/>
            <a:ahLst/>
            <a:cxnLst/>
            <a:rect l="l" t="t" r="r" b="b"/>
            <a:pathLst>
              <a:path w="508" h="543">
                <a:moveTo>
                  <a:pt x="42" y="246"/>
                </a:moveTo>
                <a:cubicBezTo>
                  <a:pt x="0" y="396"/>
                  <a:pt x="35" y="401"/>
                  <a:pt x="84" y="444"/>
                </a:cubicBezTo>
                <a:cubicBezTo>
                  <a:pt x="133" y="487"/>
                  <a:pt x="267" y="543"/>
                  <a:pt x="336" y="504"/>
                </a:cubicBezTo>
                <a:cubicBezTo>
                  <a:pt x="405" y="465"/>
                  <a:pt x="508" y="293"/>
                  <a:pt x="498" y="210"/>
                </a:cubicBezTo>
                <a:cubicBezTo>
                  <a:pt x="488" y="127"/>
                  <a:pt x="352" y="0"/>
                  <a:pt x="276" y="6"/>
                </a:cubicBezTo>
                <a:cubicBezTo>
                  <a:pt x="200" y="12"/>
                  <a:pt x="84" y="96"/>
                  <a:pt x="42" y="246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5" name="CustomShape 4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816" name="CustomShape 5"/>
          <p:cNvSpPr/>
          <p:nvPr/>
        </p:nvSpPr>
        <p:spPr>
          <a:xfrm>
            <a:off x="1200240" y="1981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17" name="CustomShape 6"/>
          <p:cNvSpPr/>
          <p:nvPr/>
        </p:nvSpPr>
        <p:spPr>
          <a:xfrm>
            <a:off x="3181320" y="16765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18" name="CustomShape 7"/>
          <p:cNvSpPr/>
          <p:nvPr/>
        </p:nvSpPr>
        <p:spPr>
          <a:xfrm>
            <a:off x="1886040" y="2590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19" name="CustomShape 8"/>
          <p:cNvSpPr/>
          <p:nvPr/>
        </p:nvSpPr>
        <p:spPr>
          <a:xfrm>
            <a:off x="895320" y="3276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20" name="CustomShape 9"/>
          <p:cNvSpPr/>
          <p:nvPr/>
        </p:nvSpPr>
        <p:spPr>
          <a:xfrm>
            <a:off x="3867120" y="24382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21" name="CustomShape 10"/>
          <p:cNvSpPr/>
          <p:nvPr/>
        </p:nvSpPr>
        <p:spPr>
          <a:xfrm>
            <a:off x="3333600" y="312408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22" name="CustomShape 11"/>
          <p:cNvSpPr/>
          <p:nvPr/>
        </p:nvSpPr>
        <p:spPr>
          <a:xfrm>
            <a:off x="1460520" y="2251080"/>
            <a:ext cx="469080" cy="37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3" name="CustomShape 12"/>
          <p:cNvSpPr/>
          <p:nvPr/>
        </p:nvSpPr>
        <p:spPr>
          <a:xfrm flipH="1">
            <a:off x="1154880" y="286056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4" name="CustomShape 13"/>
          <p:cNvSpPr/>
          <p:nvPr/>
        </p:nvSpPr>
        <p:spPr>
          <a:xfrm flipH="1">
            <a:off x="1046880" y="2251080"/>
            <a:ext cx="196200" cy="1005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5" name="CustomShape 14"/>
          <p:cNvSpPr/>
          <p:nvPr/>
        </p:nvSpPr>
        <p:spPr>
          <a:xfrm>
            <a:off x="2200320" y="274320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6" name="CustomShape 15"/>
          <p:cNvSpPr/>
          <p:nvPr/>
        </p:nvSpPr>
        <p:spPr>
          <a:xfrm flipV="1">
            <a:off x="1219320" y="327600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7" name="CustomShape 16"/>
          <p:cNvSpPr/>
          <p:nvPr/>
        </p:nvSpPr>
        <p:spPr>
          <a:xfrm flipV="1">
            <a:off x="1514520" y="1828080"/>
            <a:ext cx="165672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8" name="CustomShape 17"/>
          <p:cNvSpPr/>
          <p:nvPr/>
        </p:nvSpPr>
        <p:spPr>
          <a:xfrm flipV="1">
            <a:off x="2146320" y="194544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9" name="CustomShape 18"/>
          <p:cNvSpPr/>
          <p:nvPr/>
        </p:nvSpPr>
        <p:spPr>
          <a:xfrm flipH="1" flipV="1">
            <a:off x="3440880" y="194544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0" name="CustomShape 19"/>
          <p:cNvSpPr/>
          <p:nvPr/>
        </p:nvSpPr>
        <p:spPr>
          <a:xfrm flipV="1">
            <a:off x="3594240" y="270756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1" name="CustomShape 20"/>
          <p:cNvSpPr/>
          <p:nvPr/>
        </p:nvSpPr>
        <p:spPr>
          <a:xfrm>
            <a:off x="2169000" y="1676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2" name="CustomShape 21"/>
          <p:cNvSpPr/>
          <p:nvPr/>
        </p:nvSpPr>
        <p:spPr>
          <a:xfrm>
            <a:off x="3659400" y="19954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3" name="CustomShape 22"/>
          <p:cNvSpPr/>
          <p:nvPr/>
        </p:nvSpPr>
        <p:spPr>
          <a:xfrm>
            <a:off x="819360" y="24638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4" name="CustomShape 23"/>
          <p:cNvSpPr/>
          <p:nvPr/>
        </p:nvSpPr>
        <p:spPr>
          <a:xfrm>
            <a:off x="2788200" y="2681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5" name="CustomShape 24"/>
          <p:cNvSpPr/>
          <p:nvPr/>
        </p:nvSpPr>
        <p:spPr>
          <a:xfrm>
            <a:off x="1406880" y="2376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6" name="CustomShape 25"/>
          <p:cNvSpPr/>
          <p:nvPr/>
        </p:nvSpPr>
        <p:spPr>
          <a:xfrm>
            <a:off x="2046600" y="3367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7" name="CustomShape 26"/>
          <p:cNvSpPr/>
          <p:nvPr/>
        </p:nvSpPr>
        <p:spPr>
          <a:xfrm>
            <a:off x="3711960" y="28386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8" name="CustomShape 27"/>
          <p:cNvSpPr/>
          <p:nvPr/>
        </p:nvSpPr>
        <p:spPr>
          <a:xfrm>
            <a:off x="2640240" y="22240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39" name="CustomShape 28"/>
          <p:cNvSpPr/>
          <p:nvPr/>
        </p:nvSpPr>
        <p:spPr>
          <a:xfrm>
            <a:off x="1613160" y="2940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0" name="CustomShape 29"/>
          <p:cNvSpPr/>
          <p:nvPr/>
        </p:nvSpPr>
        <p:spPr>
          <a:xfrm>
            <a:off x="659160" y="3429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1" name="CustomShape 30"/>
          <p:cNvSpPr/>
          <p:nvPr/>
        </p:nvSpPr>
        <p:spPr>
          <a:xfrm>
            <a:off x="3554640" y="32907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2" name="CustomShape 31"/>
          <p:cNvSpPr/>
          <p:nvPr/>
        </p:nvSpPr>
        <p:spPr>
          <a:xfrm>
            <a:off x="964080" y="176688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3" name="CustomShape 32"/>
          <p:cNvSpPr/>
          <p:nvPr/>
        </p:nvSpPr>
        <p:spPr>
          <a:xfrm>
            <a:off x="1878480" y="22766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4" name="CustomShape 33"/>
          <p:cNvSpPr/>
          <p:nvPr/>
        </p:nvSpPr>
        <p:spPr>
          <a:xfrm>
            <a:off x="4127040" y="222408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5" name="CustomShape 34"/>
          <p:cNvSpPr/>
          <p:nvPr/>
        </p:nvSpPr>
        <p:spPr>
          <a:xfrm>
            <a:off x="3388680" y="14637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6" name="CustomShape 35"/>
          <p:cNvSpPr/>
          <p:nvPr/>
        </p:nvSpPr>
        <p:spPr>
          <a:xfrm>
            <a:off x="695160" y="4195800"/>
            <a:ext cx="1119960" cy="2183760"/>
          </a:xfrm>
          <a:custGeom>
            <a:avLst/>
            <a:gdLst/>
            <a:ahLst/>
            <a:cxnLst/>
            <a:rect l="l" t="t" r="r" b="b"/>
            <a:pathLst>
              <a:path w="706" h="1376">
                <a:moveTo>
                  <a:pt x="42" y="717"/>
                </a:moveTo>
                <a:cubicBezTo>
                  <a:pt x="48" y="879"/>
                  <a:pt x="0" y="1167"/>
                  <a:pt x="48" y="1275"/>
                </a:cubicBezTo>
                <a:cubicBezTo>
                  <a:pt x="93" y="1376"/>
                  <a:pt x="236" y="1364"/>
                  <a:pt x="312" y="1323"/>
                </a:cubicBezTo>
                <a:cubicBezTo>
                  <a:pt x="388" y="1282"/>
                  <a:pt x="440" y="1192"/>
                  <a:pt x="504" y="1029"/>
                </a:cubicBezTo>
                <a:cubicBezTo>
                  <a:pt x="568" y="866"/>
                  <a:pt x="686" y="508"/>
                  <a:pt x="696" y="345"/>
                </a:cubicBezTo>
                <a:cubicBezTo>
                  <a:pt x="706" y="182"/>
                  <a:pt x="652" y="90"/>
                  <a:pt x="564" y="51"/>
                </a:cubicBezTo>
                <a:cubicBezTo>
                  <a:pt x="476" y="12"/>
                  <a:pt x="255" y="0"/>
                  <a:pt x="168" y="111"/>
                </a:cubicBezTo>
                <a:cubicBezTo>
                  <a:pt x="81" y="222"/>
                  <a:pt x="36" y="555"/>
                  <a:pt x="42" y="717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7" name="CustomShape 36"/>
          <p:cNvSpPr/>
          <p:nvPr/>
        </p:nvSpPr>
        <p:spPr>
          <a:xfrm>
            <a:off x="1276200" y="4419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8" name="CustomShape 37"/>
          <p:cNvSpPr/>
          <p:nvPr/>
        </p:nvSpPr>
        <p:spPr>
          <a:xfrm>
            <a:off x="3257640" y="41148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9" name="CustomShape 38"/>
          <p:cNvSpPr/>
          <p:nvPr/>
        </p:nvSpPr>
        <p:spPr>
          <a:xfrm>
            <a:off x="1962000" y="502920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50" name="CustomShape 39"/>
          <p:cNvSpPr/>
          <p:nvPr/>
        </p:nvSpPr>
        <p:spPr>
          <a:xfrm>
            <a:off x="971640" y="571500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51" name="CustomShape 40"/>
          <p:cNvSpPr/>
          <p:nvPr/>
        </p:nvSpPr>
        <p:spPr>
          <a:xfrm>
            <a:off x="3943440" y="48769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52" name="CustomShape 41"/>
          <p:cNvSpPr/>
          <p:nvPr/>
        </p:nvSpPr>
        <p:spPr>
          <a:xfrm>
            <a:off x="3409920" y="556272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53" name="CustomShape 42"/>
          <p:cNvSpPr/>
          <p:nvPr/>
        </p:nvSpPr>
        <p:spPr>
          <a:xfrm>
            <a:off x="1536840" y="4699080"/>
            <a:ext cx="469080" cy="364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4" name="CustomShape 43"/>
          <p:cNvSpPr/>
          <p:nvPr/>
        </p:nvSpPr>
        <p:spPr>
          <a:xfrm flipH="1">
            <a:off x="1231200" y="5299200"/>
            <a:ext cx="7740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5" name="CustomShape 44"/>
          <p:cNvSpPr/>
          <p:nvPr/>
        </p:nvSpPr>
        <p:spPr>
          <a:xfrm flipH="1">
            <a:off x="1123200" y="4699080"/>
            <a:ext cx="196200" cy="99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6" name="CustomShape 45"/>
          <p:cNvSpPr/>
          <p:nvPr/>
        </p:nvSpPr>
        <p:spPr>
          <a:xfrm>
            <a:off x="2276640" y="5181480"/>
            <a:ext cx="117720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7" name="CustomShape 46"/>
          <p:cNvSpPr/>
          <p:nvPr/>
        </p:nvSpPr>
        <p:spPr>
          <a:xfrm flipV="1">
            <a:off x="1295280" y="571428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8" name="CustomShape 47"/>
          <p:cNvSpPr/>
          <p:nvPr/>
        </p:nvSpPr>
        <p:spPr>
          <a:xfrm flipV="1">
            <a:off x="1600200" y="4266360"/>
            <a:ext cx="164700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9" name="CustomShape 48"/>
          <p:cNvSpPr/>
          <p:nvPr/>
        </p:nvSpPr>
        <p:spPr>
          <a:xfrm flipV="1">
            <a:off x="2222640" y="4384080"/>
            <a:ext cx="1078920" cy="67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0" name="CustomShape 49"/>
          <p:cNvSpPr/>
          <p:nvPr/>
        </p:nvSpPr>
        <p:spPr>
          <a:xfrm flipH="1" flipV="1">
            <a:off x="3517200" y="4384080"/>
            <a:ext cx="469080" cy="526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1" name="CustomShape 50"/>
          <p:cNvSpPr/>
          <p:nvPr/>
        </p:nvSpPr>
        <p:spPr>
          <a:xfrm flipV="1">
            <a:off x="3670200" y="5145840"/>
            <a:ext cx="316800" cy="450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2" name="CustomShape 51"/>
          <p:cNvSpPr/>
          <p:nvPr/>
        </p:nvSpPr>
        <p:spPr>
          <a:xfrm>
            <a:off x="2244960" y="4114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3" name="CustomShape 52"/>
          <p:cNvSpPr/>
          <p:nvPr/>
        </p:nvSpPr>
        <p:spPr>
          <a:xfrm>
            <a:off x="3735720" y="4433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4" name="CustomShape 53"/>
          <p:cNvSpPr/>
          <p:nvPr/>
        </p:nvSpPr>
        <p:spPr>
          <a:xfrm>
            <a:off x="895680" y="49021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5" name="CustomShape 54"/>
          <p:cNvSpPr/>
          <p:nvPr/>
        </p:nvSpPr>
        <p:spPr>
          <a:xfrm>
            <a:off x="2864160" y="51195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6" name="CustomShape 55"/>
          <p:cNvSpPr/>
          <p:nvPr/>
        </p:nvSpPr>
        <p:spPr>
          <a:xfrm>
            <a:off x="1483200" y="4815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7" name="CustomShape 56"/>
          <p:cNvSpPr/>
          <p:nvPr/>
        </p:nvSpPr>
        <p:spPr>
          <a:xfrm>
            <a:off x="2122920" y="5805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8" name="CustomShape 57"/>
          <p:cNvSpPr/>
          <p:nvPr/>
        </p:nvSpPr>
        <p:spPr>
          <a:xfrm>
            <a:off x="3788280" y="52768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69" name="CustomShape 58"/>
          <p:cNvSpPr/>
          <p:nvPr/>
        </p:nvSpPr>
        <p:spPr>
          <a:xfrm>
            <a:off x="2716560" y="46623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0" name="CustomShape 59"/>
          <p:cNvSpPr/>
          <p:nvPr/>
        </p:nvSpPr>
        <p:spPr>
          <a:xfrm>
            <a:off x="1689480" y="53784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1" name="CustomShape 60"/>
          <p:cNvSpPr/>
          <p:nvPr/>
        </p:nvSpPr>
        <p:spPr>
          <a:xfrm>
            <a:off x="735480" y="5867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2" name="CustomShape 61"/>
          <p:cNvSpPr/>
          <p:nvPr/>
        </p:nvSpPr>
        <p:spPr>
          <a:xfrm>
            <a:off x="3630960" y="57294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3" name="CustomShape 62"/>
          <p:cNvSpPr/>
          <p:nvPr/>
        </p:nvSpPr>
        <p:spPr>
          <a:xfrm>
            <a:off x="1040040" y="42051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4" name="CustomShape 63"/>
          <p:cNvSpPr/>
          <p:nvPr/>
        </p:nvSpPr>
        <p:spPr>
          <a:xfrm>
            <a:off x="1954440" y="471492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5" name="CustomShape 64"/>
          <p:cNvSpPr/>
          <p:nvPr/>
        </p:nvSpPr>
        <p:spPr>
          <a:xfrm>
            <a:off x="4203000" y="4662360"/>
            <a:ext cx="35136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1" strike="noStrike" spc="-1">
                <a:solidFill>
                  <a:srgbClr val="BE2D00"/>
                </a:solidFill>
                <a:latin typeface="Symbol"/>
                <a:ea typeface="ＭＳ Ｐゴシック"/>
              </a:rPr>
              <a:t>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6" name="CustomShape 65"/>
          <p:cNvSpPr/>
          <p:nvPr/>
        </p:nvSpPr>
        <p:spPr>
          <a:xfrm>
            <a:off x="3476880" y="39006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77" name="CustomShape 66"/>
          <p:cNvSpPr/>
          <p:nvPr/>
        </p:nvSpPr>
        <p:spPr>
          <a:xfrm>
            <a:off x="5057640" y="1760400"/>
            <a:ext cx="1840680" cy="2180520"/>
          </a:xfrm>
          <a:custGeom>
            <a:avLst/>
            <a:gdLst/>
            <a:ahLst/>
            <a:cxnLst/>
            <a:rect l="l" t="t" r="r" b="b"/>
            <a:pathLst>
              <a:path w="1160" h="1374">
                <a:moveTo>
                  <a:pt x="42" y="715"/>
                </a:moveTo>
                <a:cubicBezTo>
                  <a:pt x="48" y="877"/>
                  <a:pt x="0" y="1165"/>
                  <a:pt x="48" y="1273"/>
                </a:cubicBezTo>
                <a:cubicBezTo>
                  <a:pt x="93" y="1374"/>
                  <a:pt x="206" y="1346"/>
                  <a:pt x="312" y="1321"/>
                </a:cubicBezTo>
                <a:cubicBezTo>
                  <a:pt x="418" y="1296"/>
                  <a:pt x="544" y="1252"/>
                  <a:pt x="684" y="1123"/>
                </a:cubicBezTo>
                <a:cubicBezTo>
                  <a:pt x="824" y="994"/>
                  <a:pt x="1160" y="722"/>
                  <a:pt x="1152" y="547"/>
                </a:cubicBezTo>
                <a:cubicBezTo>
                  <a:pt x="1144" y="372"/>
                  <a:pt x="800" y="146"/>
                  <a:pt x="636" y="73"/>
                </a:cubicBezTo>
                <a:cubicBezTo>
                  <a:pt x="472" y="0"/>
                  <a:pt x="267" y="2"/>
                  <a:pt x="168" y="109"/>
                </a:cubicBezTo>
                <a:cubicBezTo>
                  <a:pt x="69" y="216"/>
                  <a:pt x="36" y="553"/>
                  <a:pt x="42" y="715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878" name="Group 67"/>
          <p:cNvGrpSpPr/>
          <p:nvPr/>
        </p:nvGrpSpPr>
        <p:grpSpPr>
          <a:xfrm>
            <a:off x="5097960" y="1461960"/>
            <a:ext cx="3818880" cy="2331360"/>
            <a:chOff x="5097960" y="1461960"/>
            <a:chExt cx="3818880" cy="2331360"/>
          </a:xfrm>
        </p:grpSpPr>
        <p:sp>
          <p:nvSpPr>
            <p:cNvPr id="879" name="CustomShape 68"/>
            <p:cNvSpPr/>
            <p:nvPr/>
          </p:nvSpPr>
          <p:spPr>
            <a:xfrm>
              <a:off x="5638680" y="198108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0" name="CustomShape 69"/>
            <p:cNvSpPr/>
            <p:nvPr/>
          </p:nvSpPr>
          <p:spPr>
            <a:xfrm>
              <a:off x="7620120" y="167652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1" name="CustomShape 70"/>
            <p:cNvSpPr/>
            <p:nvPr/>
          </p:nvSpPr>
          <p:spPr>
            <a:xfrm>
              <a:off x="6324480" y="25909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2" name="CustomShape 71"/>
            <p:cNvSpPr/>
            <p:nvPr/>
          </p:nvSpPr>
          <p:spPr>
            <a:xfrm>
              <a:off x="5334120" y="327672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3" name="CustomShape 72"/>
            <p:cNvSpPr/>
            <p:nvPr/>
          </p:nvSpPr>
          <p:spPr>
            <a:xfrm>
              <a:off x="8305920" y="24382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4" name="CustomShape 73"/>
            <p:cNvSpPr/>
            <p:nvPr/>
          </p:nvSpPr>
          <p:spPr>
            <a:xfrm>
              <a:off x="7772400" y="312408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85" name="CustomShape 74"/>
            <p:cNvSpPr/>
            <p:nvPr/>
          </p:nvSpPr>
          <p:spPr>
            <a:xfrm>
              <a:off x="5899320" y="2260440"/>
              <a:ext cx="469080" cy="354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86" name="CustomShape 75"/>
            <p:cNvSpPr/>
            <p:nvPr/>
          </p:nvSpPr>
          <p:spPr>
            <a:xfrm flipH="1">
              <a:off x="5593680" y="2870280"/>
              <a:ext cx="774000" cy="4309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87" name="CustomShape 76"/>
            <p:cNvSpPr/>
            <p:nvPr/>
          </p:nvSpPr>
          <p:spPr>
            <a:xfrm flipH="1">
              <a:off x="5485680" y="2260440"/>
              <a:ext cx="196200" cy="996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88" name="CustomShape 77"/>
            <p:cNvSpPr/>
            <p:nvPr/>
          </p:nvSpPr>
          <p:spPr>
            <a:xfrm>
              <a:off x="6648480" y="2743200"/>
              <a:ext cx="116784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89" name="CustomShape 78"/>
            <p:cNvSpPr/>
            <p:nvPr/>
          </p:nvSpPr>
          <p:spPr>
            <a:xfrm flipV="1">
              <a:off x="5680217" y="3265166"/>
              <a:ext cx="2104200" cy="7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0" name="CustomShape 79"/>
            <p:cNvSpPr/>
            <p:nvPr/>
          </p:nvSpPr>
          <p:spPr>
            <a:xfrm flipV="1">
              <a:off x="5962680" y="1741671"/>
              <a:ext cx="164700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1" name="CustomShape 80"/>
            <p:cNvSpPr/>
            <p:nvPr/>
          </p:nvSpPr>
          <p:spPr>
            <a:xfrm flipV="1">
              <a:off x="6683040" y="1945003"/>
              <a:ext cx="1078920" cy="669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2" name="CustomShape 81"/>
            <p:cNvSpPr/>
            <p:nvPr/>
          </p:nvSpPr>
          <p:spPr>
            <a:xfrm flipH="1" flipV="1">
              <a:off x="7879680" y="1945440"/>
              <a:ext cx="469080" cy="526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3" name="CustomShape 82"/>
            <p:cNvSpPr/>
            <p:nvPr/>
          </p:nvSpPr>
          <p:spPr>
            <a:xfrm flipV="1">
              <a:off x="8064360" y="2731680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894" name="CustomShape 83"/>
            <p:cNvSpPr/>
            <p:nvPr/>
          </p:nvSpPr>
          <p:spPr>
            <a:xfrm>
              <a:off x="6607440" y="16765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95" name="CustomShape 84"/>
            <p:cNvSpPr/>
            <p:nvPr/>
          </p:nvSpPr>
          <p:spPr>
            <a:xfrm>
              <a:off x="8098200" y="19954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96" name="CustomShape 85"/>
            <p:cNvSpPr/>
            <p:nvPr/>
          </p:nvSpPr>
          <p:spPr>
            <a:xfrm>
              <a:off x="5258160" y="2463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97" name="CustomShape 86"/>
            <p:cNvSpPr/>
            <p:nvPr/>
          </p:nvSpPr>
          <p:spPr>
            <a:xfrm>
              <a:off x="7226640" y="26812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98" name="CustomShape 87"/>
            <p:cNvSpPr/>
            <p:nvPr/>
          </p:nvSpPr>
          <p:spPr>
            <a:xfrm>
              <a:off x="5845680" y="23763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899" name="CustomShape 88"/>
            <p:cNvSpPr/>
            <p:nvPr/>
          </p:nvSpPr>
          <p:spPr>
            <a:xfrm>
              <a:off x="6485400" y="3367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0" name="CustomShape 89"/>
            <p:cNvSpPr/>
            <p:nvPr/>
          </p:nvSpPr>
          <p:spPr>
            <a:xfrm>
              <a:off x="8150760" y="2838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1" name="CustomShape 90"/>
            <p:cNvSpPr/>
            <p:nvPr/>
          </p:nvSpPr>
          <p:spPr>
            <a:xfrm>
              <a:off x="7079040" y="222408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2" name="CustomShape 91"/>
            <p:cNvSpPr/>
            <p:nvPr/>
          </p:nvSpPr>
          <p:spPr>
            <a:xfrm>
              <a:off x="6051960" y="2940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3" name="CustomShape 92"/>
            <p:cNvSpPr/>
            <p:nvPr/>
          </p:nvSpPr>
          <p:spPr>
            <a:xfrm>
              <a:off x="5097960" y="34290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4" name="CustomShape 93"/>
            <p:cNvSpPr/>
            <p:nvPr/>
          </p:nvSpPr>
          <p:spPr>
            <a:xfrm>
              <a:off x="7993440" y="32907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5" name="CustomShape 94"/>
            <p:cNvSpPr/>
            <p:nvPr/>
          </p:nvSpPr>
          <p:spPr>
            <a:xfrm>
              <a:off x="5402520" y="176688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6" name="CustomShape 95"/>
            <p:cNvSpPr/>
            <p:nvPr/>
          </p:nvSpPr>
          <p:spPr>
            <a:xfrm>
              <a:off x="6316920" y="227664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7" name="CustomShape 96"/>
            <p:cNvSpPr/>
            <p:nvPr/>
          </p:nvSpPr>
          <p:spPr>
            <a:xfrm>
              <a:off x="8565480" y="2224080"/>
              <a:ext cx="35136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1" strike="noStrike" spc="-1">
                  <a:solidFill>
                    <a:srgbClr val="BE2D00"/>
                  </a:solidFill>
                  <a:latin typeface="Symbol"/>
                  <a:ea typeface="ＭＳ Ｐゴシック"/>
                </a:rPr>
                <a:t>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08" name="CustomShape 97"/>
            <p:cNvSpPr/>
            <p:nvPr/>
          </p:nvSpPr>
          <p:spPr>
            <a:xfrm>
              <a:off x="7839360" y="14619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</p:grpSp>
      <p:grpSp>
        <p:nvGrpSpPr>
          <p:cNvPr id="909" name="Group 98"/>
          <p:cNvGrpSpPr/>
          <p:nvPr/>
        </p:nvGrpSpPr>
        <p:grpSpPr>
          <a:xfrm>
            <a:off x="5029200" y="3889440"/>
            <a:ext cx="3907440" cy="2510640"/>
            <a:chOff x="5029200" y="3889440"/>
            <a:chExt cx="3907440" cy="2510640"/>
          </a:xfrm>
        </p:grpSpPr>
        <p:sp>
          <p:nvSpPr>
            <p:cNvPr id="910" name="CustomShape 99"/>
            <p:cNvSpPr/>
            <p:nvPr/>
          </p:nvSpPr>
          <p:spPr>
            <a:xfrm>
              <a:off x="5029200" y="3889440"/>
              <a:ext cx="3336120" cy="2510640"/>
            </a:xfrm>
            <a:custGeom>
              <a:avLst/>
              <a:gdLst/>
              <a:ahLst/>
              <a:cxnLst/>
              <a:rect l="l" t="t" r="r" b="b"/>
              <a:pathLst>
                <a:path w="2102" h="1582">
                  <a:moveTo>
                    <a:pt x="82" y="971"/>
                  </a:moveTo>
                  <a:cubicBezTo>
                    <a:pt x="88" y="1133"/>
                    <a:pt x="0" y="1416"/>
                    <a:pt x="70" y="1499"/>
                  </a:cubicBezTo>
                  <a:cubicBezTo>
                    <a:pt x="140" y="1582"/>
                    <a:pt x="297" y="1572"/>
                    <a:pt x="502" y="1469"/>
                  </a:cubicBezTo>
                  <a:cubicBezTo>
                    <a:pt x="707" y="1366"/>
                    <a:pt x="1046" y="1072"/>
                    <a:pt x="1300" y="881"/>
                  </a:cubicBezTo>
                  <a:cubicBezTo>
                    <a:pt x="1554" y="690"/>
                    <a:pt x="1950" y="466"/>
                    <a:pt x="2026" y="323"/>
                  </a:cubicBezTo>
                  <a:cubicBezTo>
                    <a:pt x="2102" y="180"/>
                    <a:pt x="1933" y="46"/>
                    <a:pt x="1756" y="23"/>
                  </a:cubicBezTo>
                  <a:cubicBezTo>
                    <a:pt x="1579" y="0"/>
                    <a:pt x="1222" y="128"/>
                    <a:pt x="964" y="185"/>
                  </a:cubicBezTo>
                  <a:cubicBezTo>
                    <a:pt x="706" y="242"/>
                    <a:pt x="355" y="234"/>
                    <a:pt x="208" y="365"/>
                  </a:cubicBezTo>
                  <a:cubicBezTo>
                    <a:pt x="61" y="496"/>
                    <a:pt x="76" y="809"/>
                    <a:pt x="82" y="971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1" name="CustomShape 100"/>
            <p:cNvSpPr/>
            <p:nvPr/>
          </p:nvSpPr>
          <p:spPr>
            <a:xfrm>
              <a:off x="5673600" y="451656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B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2" name="CustomShape 101"/>
            <p:cNvSpPr/>
            <p:nvPr/>
          </p:nvSpPr>
          <p:spPr>
            <a:xfrm>
              <a:off x="7655040" y="42116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D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3" name="CustomShape 102"/>
            <p:cNvSpPr/>
            <p:nvPr/>
          </p:nvSpPr>
          <p:spPr>
            <a:xfrm>
              <a:off x="6359400" y="51260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C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4" name="CustomShape 103"/>
            <p:cNvSpPr/>
            <p:nvPr/>
          </p:nvSpPr>
          <p:spPr>
            <a:xfrm>
              <a:off x="5369040" y="5811840"/>
              <a:ext cx="304200" cy="304200"/>
            </a:xfrm>
            <a:prstGeom prst="ellipse">
              <a:avLst/>
            </a:prstGeom>
            <a:solidFill>
              <a:schemeClr val="folHlink"/>
            </a:solidFill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A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5" name="CustomShape 104"/>
            <p:cNvSpPr/>
            <p:nvPr/>
          </p:nvSpPr>
          <p:spPr>
            <a:xfrm>
              <a:off x="8340840" y="49737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F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6" name="CustomShape 105"/>
            <p:cNvSpPr/>
            <p:nvPr/>
          </p:nvSpPr>
          <p:spPr>
            <a:xfrm>
              <a:off x="7807320" y="5659560"/>
              <a:ext cx="304200" cy="304200"/>
            </a:xfrm>
            <a:prstGeom prst="ellipse">
              <a:avLst/>
            </a:prstGeom>
            <a:solidFill>
              <a:schemeClr val="accent1"/>
            </a:solidFill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E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17" name="CustomShape 106"/>
            <p:cNvSpPr/>
            <p:nvPr/>
          </p:nvSpPr>
          <p:spPr>
            <a:xfrm>
              <a:off x="5934240" y="4795920"/>
              <a:ext cx="469080" cy="354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8" name="CustomShape 107"/>
            <p:cNvSpPr/>
            <p:nvPr/>
          </p:nvSpPr>
          <p:spPr>
            <a:xfrm flipH="1">
              <a:off x="5628600" y="5405400"/>
              <a:ext cx="774000" cy="4309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19" name="CustomShape 108"/>
            <p:cNvSpPr/>
            <p:nvPr/>
          </p:nvSpPr>
          <p:spPr>
            <a:xfrm flipH="1">
              <a:off x="5520600" y="4795920"/>
              <a:ext cx="196200" cy="9961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0" name="CustomShape 109"/>
            <p:cNvSpPr/>
            <p:nvPr/>
          </p:nvSpPr>
          <p:spPr>
            <a:xfrm>
              <a:off x="6683400" y="5278320"/>
              <a:ext cx="116784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1" name="CustomShape 110"/>
            <p:cNvSpPr/>
            <p:nvPr/>
          </p:nvSpPr>
          <p:spPr>
            <a:xfrm flipV="1">
              <a:off x="5661000" y="5801417"/>
              <a:ext cx="2104200" cy="151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2" name="CustomShape 111"/>
            <p:cNvSpPr/>
            <p:nvPr/>
          </p:nvSpPr>
          <p:spPr>
            <a:xfrm flipV="1">
              <a:off x="6007680" y="4342937"/>
              <a:ext cx="1637640" cy="304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3" name="CustomShape 112"/>
            <p:cNvSpPr/>
            <p:nvPr/>
          </p:nvSpPr>
          <p:spPr>
            <a:xfrm flipV="1">
              <a:off x="6674520" y="4400280"/>
              <a:ext cx="1078920" cy="6595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 cap="rnd">
              <a:solidFill>
                <a:schemeClr val="tx1"/>
              </a:solidFill>
              <a:custDash>
                <a:ds d="400000" sp="300000"/>
              </a:custDash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4" name="CustomShape 113"/>
            <p:cNvSpPr/>
            <p:nvPr/>
          </p:nvSpPr>
          <p:spPr>
            <a:xfrm flipH="1" flipV="1">
              <a:off x="7914600" y="4490280"/>
              <a:ext cx="469080" cy="516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38160">
              <a:solidFill>
                <a:schemeClr val="tx2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5" name="CustomShape 114"/>
            <p:cNvSpPr/>
            <p:nvPr/>
          </p:nvSpPr>
          <p:spPr>
            <a:xfrm flipV="1">
              <a:off x="8075700" y="5223240"/>
              <a:ext cx="316800" cy="450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9080">
              <a:solidFill>
                <a:schemeClr val="tx1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926" name="CustomShape 115"/>
            <p:cNvSpPr/>
            <p:nvPr/>
          </p:nvSpPr>
          <p:spPr>
            <a:xfrm>
              <a:off x="6642360" y="42116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27" name="CustomShape 116"/>
            <p:cNvSpPr/>
            <p:nvPr/>
          </p:nvSpPr>
          <p:spPr>
            <a:xfrm>
              <a:off x="8133120" y="45306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28" name="CustomShape 117"/>
            <p:cNvSpPr/>
            <p:nvPr/>
          </p:nvSpPr>
          <p:spPr>
            <a:xfrm>
              <a:off x="5293080" y="499896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29" name="CustomShape 118"/>
            <p:cNvSpPr/>
            <p:nvPr/>
          </p:nvSpPr>
          <p:spPr>
            <a:xfrm>
              <a:off x="7261560" y="52164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0" name="CustomShape 119"/>
            <p:cNvSpPr/>
            <p:nvPr/>
          </p:nvSpPr>
          <p:spPr>
            <a:xfrm>
              <a:off x="5880600" y="49118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1" name="CustomShape 120"/>
            <p:cNvSpPr/>
            <p:nvPr/>
          </p:nvSpPr>
          <p:spPr>
            <a:xfrm>
              <a:off x="6520320" y="5902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2" name="CustomShape 121"/>
            <p:cNvSpPr/>
            <p:nvPr/>
          </p:nvSpPr>
          <p:spPr>
            <a:xfrm>
              <a:off x="8185680" y="53737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3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3" name="CustomShape 122"/>
            <p:cNvSpPr/>
            <p:nvPr/>
          </p:nvSpPr>
          <p:spPr>
            <a:xfrm>
              <a:off x="7113960" y="475920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9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4" name="CustomShape 123"/>
            <p:cNvSpPr/>
            <p:nvPr/>
          </p:nvSpPr>
          <p:spPr>
            <a:xfrm>
              <a:off x="6086880" y="547524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40458C"/>
                  </a:solidFill>
                  <a:latin typeface="Tahoma"/>
                  <a:ea typeface="ＭＳ Ｐゴシック"/>
                </a:rPr>
                <a:t>8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5" name="CustomShape 124"/>
            <p:cNvSpPr/>
            <p:nvPr/>
          </p:nvSpPr>
          <p:spPr>
            <a:xfrm>
              <a:off x="5132880" y="5964120"/>
              <a:ext cx="324000" cy="3643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0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6" name="CustomShape 125"/>
            <p:cNvSpPr/>
            <p:nvPr/>
          </p:nvSpPr>
          <p:spPr>
            <a:xfrm>
              <a:off x="8028360" y="582624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7" name="CustomShape 126"/>
            <p:cNvSpPr/>
            <p:nvPr/>
          </p:nvSpPr>
          <p:spPr>
            <a:xfrm>
              <a:off x="5437440" y="430200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2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8" name="CustomShape 127"/>
            <p:cNvSpPr/>
            <p:nvPr/>
          </p:nvSpPr>
          <p:spPr>
            <a:xfrm>
              <a:off x="6351840" y="48117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5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39" name="CustomShape 128"/>
            <p:cNvSpPr/>
            <p:nvPr/>
          </p:nvSpPr>
          <p:spPr>
            <a:xfrm>
              <a:off x="8612640" y="475776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4</a:t>
              </a:r>
              <a:endParaRPr lang="en-US" sz="1800" b="0" strike="noStrike" spc="-1">
                <a:latin typeface="Arial"/>
              </a:endParaRPr>
            </a:p>
          </p:txBody>
        </p:sp>
        <p:sp>
          <p:nvSpPr>
            <p:cNvPr id="940" name="CustomShape 129"/>
            <p:cNvSpPr/>
            <p:nvPr/>
          </p:nvSpPr>
          <p:spPr>
            <a:xfrm>
              <a:off x="7874280" y="3997440"/>
              <a:ext cx="324000" cy="364320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/>
            <a:lstStyle/>
            <a:p>
              <a:pPr algn="ctr">
                <a:lnSpc>
                  <a:spcPct val="100000"/>
                </a:lnSpc>
              </a:pPr>
              <a:r>
                <a:rPr lang="en-US" sz="1800" b="0" strike="noStrike" spc="-1">
                  <a:solidFill>
                    <a:srgbClr val="BE2D00"/>
                  </a:solidFill>
                  <a:latin typeface="Tahoma"/>
                  <a:ea typeface="ＭＳ Ｐゴシック"/>
                </a:rPr>
                <a:t>7</a:t>
              </a:r>
              <a:endParaRPr lang="en-US" sz="1800" b="0" strike="noStrike" spc="-1">
                <a:latin typeface="Arial"/>
              </a:endParaRPr>
            </a:p>
          </p:txBody>
        </p:sp>
      </p:grpSp>
      <p:sp>
        <p:nvSpPr>
          <p:cNvPr id="941" name="CustomShape 130"/>
          <p:cNvSpPr/>
          <p:nvPr/>
        </p:nvSpPr>
        <p:spPr>
          <a:xfrm rot="5400000">
            <a:off x="671112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2" name="CustomShape 131"/>
          <p:cNvSpPr/>
          <p:nvPr/>
        </p:nvSpPr>
        <p:spPr>
          <a:xfrm rot="8100000" flipH="1" flipV="1">
            <a:off x="4239360" y="379692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3" name="CustomShape 132"/>
          <p:cNvSpPr/>
          <p:nvPr/>
        </p:nvSpPr>
        <p:spPr>
          <a:xfrm rot="5400000">
            <a:off x="2291400" y="3643200"/>
            <a:ext cx="456480" cy="332640"/>
          </a:xfrm>
          <a:prstGeom prst="rightArrow">
            <a:avLst>
              <a:gd name="adj1" fmla="val 50000"/>
              <a:gd name="adj2" fmla="val 34286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45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CB928D31-DC4C-4556-B651-9274C8D28344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946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Example (contd.)</a:t>
            </a:r>
            <a:endParaRPr lang="en-US" sz="4400" b="0" strike="noStrike" spc="-1">
              <a:latin typeface="Arial"/>
            </a:endParaRPr>
          </a:p>
        </p:txBody>
      </p:sp>
      <p:sp>
        <p:nvSpPr>
          <p:cNvPr id="947" name="CustomShape 4"/>
          <p:cNvSpPr/>
          <p:nvPr/>
        </p:nvSpPr>
        <p:spPr>
          <a:xfrm>
            <a:off x="762120" y="1630440"/>
            <a:ext cx="4036320" cy="2556720"/>
          </a:xfrm>
          <a:custGeom>
            <a:avLst/>
            <a:gdLst/>
            <a:ahLst/>
            <a:cxnLst/>
            <a:rect l="l" t="t" r="r" b="b"/>
            <a:pathLst>
              <a:path w="2543" h="1611">
                <a:moveTo>
                  <a:pt x="82" y="1000"/>
                </a:moveTo>
                <a:cubicBezTo>
                  <a:pt x="88" y="1162"/>
                  <a:pt x="0" y="1445"/>
                  <a:pt x="70" y="1528"/>
                </a:cubicBezTo>
                <a:cubicBezTo>
                  <a:pt x="140" y="1611"/>
                  <a:pt x="297" y="1601"/>
                  <a:pt x="502" y="1498"/>
                </a:cubicBezTo>
                <a:cubicBezTo>
                  <a:pt x="707" y="1395"/>
                  <a:pt x="1096" y="1060"/>
                  <a:pt x="1300" y="910"/>
                </a:cubicBezTo>
                <a:cubicBezTo>
                  <a:pt x="1504" y="760"/>
                  <a:pt x="1618" y="602"/>
                  <a:pt x="1728" y="599"/>
                </a:cubicBezTo>
                <a:cubicBezTo>
                  <a:pt x="1838" y="596"/>
                  <a:pt x="1844" y="833"/>
                  <a:pt x="1962" y="893"/>
                </a:cubicBezTo>
                <a:cubicBezTo>
                  <a:pt x="2080" y="953"/>
                  <a:pt x="2358" y="1020"/>
                  <a:pt x="2436" y="959"/>
                </a:cubicBezTo>
                <a:cubicBezTo>
                  <a:pt x="2514" y="898"/>
                  <a:pt x="2543" y="678"/>
                  <a:pt x="2430" y="527"/>
                </a:cubicBezTo>
                <a:cubicBezTo>
                  <a:pt x="2317" y="376"/>
                  <a:pt x="2000" y="104"/>
                  <a:pt x="1756" y="52"/>
                </a:cubicBezTo>
                <a:cubicBezTo>
                  <a:pt x="1512" y="0"/>
                  <a:pt x="1222" y="157"/>
                  <a:pt x="964" y="214"/>
                </a:cubicBezTo>
                <a:cubicBezTo>
                  <a:pt x="706" y="271"/>
                  <a:pt x="355" y="263"/>
                  <a:pt x="208" y="394"/>
                </a:cubicBezTo>
                <a:cubicBezTo>
                  <a:pt x="61" y="525"/>
                  <a:pt x="76" y="838"/>
                  <a:pt x="82" y="100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8" name="CustomShape 5"/>
          <p:cNvSpPr/>
          <p:nvPr/>
        </p:nvSpPr>
        <p:spPr>
          <a:xfrm>
            <a:off x="1406520" y="230364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49" name="CustomShape 6"/>
          <p:cNvSpPr/>
          <p:nvPr/>
        </p:nvSpPr>
        <p:spPr>
          <a:xfrm>
            <a:off x="3387600" y="19987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0" name="CustomShape 7"/>
          <p:cNvSpPr/>
          <p:nvPr/>
        </p:nvSpPr>
        <p:spPr>
          <a:xfrm>
            <a:off x="2092320" y="29131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1" name="CustomShape 8"/>
          <p:cNvSpPr/>
          <p:nvPr/>
        </p:nvSpPr>
        <p:spPr>
          <a:xfrm>
            <a:off x="1101600" y="359892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2" name="CustomShape 9"/>
          <p:cNvSpPr/>
          <p:nvPr/>
        </p:nvSpPr>
        <p:spPr>
          <a:xfrm>
            <a:off x="4073400" y="276084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3" name="CustomShape 10"/>
          <p:cNvSpPr/>
          <p:nvPr/>
        </p:nvSpPr>
        <p:spPr>
          <a:xfrm>
            <a:off x="3540240" y="3446640"/>
            <a:ext cx="304200" cy="304200"/>
          </a:xfrm>
          <a:prstGeom prst="ellipse">
            <a:avLst/>
          </a:prstGeom>
          <a:solidFill>
            <a:schemeClr val="accent1"/>
          </a:solidFill>
          <a:ln w="1908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4" name="CustomShape 11"/>
          <p:cNvSpPr/>
          <p:nvPr/>
        </p:nvSpPr>
        <p:spPr>
          <a:xfrm>
            <a:off x="1666800" y="2583000"/>
            <a:ext cx="469080" cy="354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5" name="CustomShape 12"/>
          <p:cNvSpPr/>
          <p:nvPr/>
        </p:nvSpPr>
        <p:spPr>
          <a:xfrm flipH="1">
            <a:off x="1361520" y="3192480"/>
            <a:ext cx="774000" cy="43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6" name="CustomShape 13"/>
          <p:cNvSpPr/>
          <p:nvPr/>
        </p:nvSpPr>
        <p:spPr>
          <a:xfrm flipH="1">
            <a:off x="1253520" y="2583000"/>
            <a:ext cx="196200" cy="99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7" name="CustomShape 14"/>
          <p:cNvSpPr/>
          <p:nvPr/>
        </p:nvSpPr>
        <p:spPr>
          <a:xfrm>
            <a:off x="2416320" y="3065400"/>
            <a:ext cx="1167840" cy="41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8" name="CustomShape 15"/>
          <p:cNvSpPr/>
          <p:nvPr/>
        </p:nvSpPr>
        <p:spPr>
          <a:xfrm flipV="1">
            <a:off x="1425600" y="3598200"/>
            <a:ext cx="210420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9" name="CustomShape 16"/>
          <p:cNvSpPr/>
          <p:nvPr/>
        </p:nvSpPr>
        <p:spPr>
          <a:xfrm flipV="1">
            <a:off x="1730520" y="2150280"/>
            <a:ext cx="163764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0" name="CustomShape 17"/>
          <p:cNvSpPr/>
          <p:nvPr/>
        </p:nvSpPr>
        <p:spPr>
          <a:xfrm flipV="1">
            <a:off x="2352600" y="2277360"/>
            <a:ext cx="1078920" cy="65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1" name="CustomShape 18"/>
          <p:cNvSpPr/>
          <p:nvPr/>
        </p:nvSpPr>
        <p:spPr>
          <a:xfrm flipH="1" flipV="1">
            <a:off x="3647520" y="2277360"/>
            <a:ext cx="469080" cy="507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2" name="CustomShape 19"/>
          <p:cNvSpPr/>
          <p:nvPr/>
        </p:nvSpPr>
        <p:spPr>
          <a:xfrm flipV="1">
            <a:off x="3800520" y="3039480"/>
            <a:ext cx="316800" cy="440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3" name="CustomShape 20"/>
          <p:cNvSpPr/>
          <p:nvPr/>
        </p:nvSpPr>
        <p:spPr>
          <a:xfrm>
            <a:off x="2375280" y="19987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4" name="CustomShape 21"/>
          <p:cNvSpPr/>
          <p:nvPr/>
        </p:nvSpPr>
        <p:spPr>
          <a:xfrm>
            <a:off x="3866040" y="23176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5" name="CustomShape 22"/>
          <p:cNvSpPr/>
          <p:nvPr/>
        </p:nvSpPr>
        <p:spPr>
          <a:xfrm>
            <a:off x="1026000" y="2786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6" name="CustomShape 23"/>
          <p:cNvSpPr/>
          <p:nvPr/>
        </p:nvSpPr>
        <p:spPr>
          <a:xfrm>
            <a:off x="2994480" y="30034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7" name="CustomShape 24"/>
          <p:cNvSpPr/>
          <p:nvPr/>
        </p:nvSpPr>
        <p:spPr>
          <a:xfrm>
            <a:off x="1613160" y="2698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8" name="CustomShape 25"/>
          <p:cNvSpPr/>
          <p:nvPr/>
        </p:nvSpPr>
        <p:spPr>
          <a:xfrm>
            <a:off x="2252880" y="3689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69" name="CustomShape 26"/>
          <p:cNvSpPr/>
          <p:nvPr/>
        </p:nvSpPr>
        <p:spPr>
          <a:xfrm>
            <a:off x="3918240" y="31608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0" name="CustomShape 27"/>
          <p:cNvSpPr/>
          <p:nvPr/>
        </p:nvSpPr>
        <p:spPr>
          <a:xfrm>
            <a:off x="2846880" y="254628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1" name="CustomShape 28"/>
          <p:cNvSpPr/>
          <p:nvPr/>
        </p:nvSpPr>
        <p:spPr>
          <a:xfrm>
            <a:off x="1819800" y="32623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2" name="CustomShape 29"/>
          <p:cNvSpPr/>
          <p:nvPr/>
        </p:nvSpPr>
        <p:spPr>
          <a:xfrm>
            <a:off x="865440" y="3751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3" name="CustomShape 30"/>
          <p:cNvSpPr/>
          <p:nvPr/>
        </p:nvSpPr>
        <p:spPr>
          <a:xfrm>
            <a:off x="3761280" y="361332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4" name="CustomShape 31"/>
          <p:cNvSpPr/>
          <p:nvPr/>
        </p:nvSpPr>
        <p:spPr>
          <a:xfrm>
            <a:off x="1170360" y="208908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5" name="CustomShape 32"/>
          <p:cNvSpPr/>
          <p:nvPr/>
        </p:nvSpPr>
        <p:spPr>
          <a:xfrm>
            <a:off x="2084760" y="25988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6" name="CustomShape 33"/>
          <p:cNvSpPr/>
          <p:nvPr/>
        </p:nvSpPr>
        <p:spPr>
          <a:xfrm>
            <a:off x="4345200" y="25448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7" name="CustomShape 34"/>
          <p:cNvSpPr/>
          <p:nvPr/>
        </p:nvSpPr>
        <p:spPr>
          <a:xfrm>
            <a:off x="3607200" y="178452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8" name="CustomShape 35"/>
          <p:cNvSpPr/>
          <p:nvPr/>
        </p:nvSpPr>
        <p:spPr>
          <a:xfrm>
            <a:off x="4734000" y="3467160"/>
            <a:ext cx="4036320" cy="2582280"/>
          </a:xfrm>
          <a:custGeom>
            <a:avLst/>
            <a:gdLst/>
            <a:ahLst/>
            <a:cxnLst/>
            <a:rect l="l" t="t" r="r" b="b"/>
            <a:pathLst>
              <a:path w="2543" h="1627">
                <a:moveTo>
                  <a:pt x="82" y="1000"/>
                </a:moveTo>
                <a:cubicBezTo>
                  <a:pt x="88" y="1162"/>
                  <a:pt x="0" y="1445"/>
                  <a:pt x="70" y="1528"/>
                </a:cubicBezTo>
                <a:cubicBezTo>
                  <a:pt x="260" y="1627"/>
                  <a:pt x="892" y="1604"/>
                  <a:pt x="1224" y="1596"/>
                </a:cubicBezTo>
                <a:cubicBezTo>
                  <a:pt x="1556" y="1588"/>
                  <a:pt x="1862" y="1588"/>
                  <a:pt x="2064" y="1482"/>
                </a:cubicBezTo>
                <a:cubicBezTo>
                  <a:pt x="2266" y="1376"/>
                  <a:pt x="2375" y="1118"/>
                  <a:pt x="2436" y="959"/>
                </a:cubicBezTo>
                <a:cubicBezTo>
                  <a:pt x="2497" y="800"/>
                  <a:pt x="2543" y="678"/>
                  <a:pt x="2430" y="527"/>
                </a:cubicBezTo>
                <a:cubicBezTo>
                  <a:pt x="2317" y="376"/>
                  <a:pt x="2000" y="104"/>
                  <a:pt x="1756" y="52"/>
                </a:cubicBezTo>
                <a:cubicBezTo>
                  <a:pt x="1512" y="0"/>
                  <a:pt x="1222" y="157"/>
                  <a:pt x="964" y="214"/>
                </a:cubicBezTo>
                <a:cubicBezTo>
                  <a:pt x="706" y="271"/>
                  <a:pt x="355" y="263"/>
                  <a:pt x="208" y="394"/>
                </a:cubicBezTo>
                <a:cubicBezTo>
                  <a:pt x="61" y="525"/>
                  <a:pt x="76" y="838"/>
                  <a:pt x="82" y="1000"/>
                </a:cubicBezTo>
                <a:close/>
              </a:path>
            </a:pathLst>
          </a:custGeom>
          <a:solidFill>
            <a:srgbClr val="DDDDDD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79" name="CustomShape 36"/>
          <p:cNvSpPr/>
          <p:nvPr/>
        </p:nvSpPr>
        <p:spPr>
          <a:xfrm>
            <a:off x="5378400" y="414036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B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0" name="CustomShape 37"/>
          <p:cNvSpPr/>
          <p:nvPr/>
        </p:nvSpPr>
        <p:spPr>
          <a:xfrm>
            <a:off x="7359480" y="383544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D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1" name="CustomShape 38"/>
          <p:cNvSpPr/>
          <p:nvPr/>
        </p:nvSpPr>
        <p:spPr>
          <a:xfrm>
            <a:off x="6064200" y="474984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C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2" name="CustomShape 39"/>
          <p:cNvSpPr/>
          <p:nvPr/>
        </p:nvSpPr>
        <p:spPr>
          <a:xfrm>
            <a:off x="5073480" y="543564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A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3" name="CustomShape 40"/>
          <p:cNvSpPr/>
          <p:nvPr/>
        </p:nvSpPr>
        <p:spPr>
          <a:xfrm>
            <a:off x="8045280" y="459756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F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4" name="CustomShape 41"/>
          <p:cNvSpPr/>
          <p:nvPr/>
        </p:nvSpPr>
        <p:spPr>
          <a:xfrm>
            <a:off x="7512120" y="5283360"/>
            <a:ext cx="304200" cy="304200"/>
          </a:xfrm>
          <a:prstGeom prst="ellipse">
            <a:avLst/>
          </a:prstGeom>
          <a:solidFill>
            <a:schemeClr val="folHlink"/>
          </a:solidFill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E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5" name="CustomShape 42"/>
          <p:cNvSpPr/>
          <p:nvPr/>
        </p:nvSpPr>
        <p:spPr>
          <a:xfrm>
            <a:off x="5638680" y="4419720"/>
            <a:ext cx="469080" cy="354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6" name="CustomShape 43"/>
          <p:cNvSpPr/>
          <p:nvPr/>
        </p:nvSpPr>
        <p:spPr>
          <a:xfrm flipH="1">
            <a:off x="5333400" y="5029200"/>
            <a:ext cx="774000" cy="43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7" name="CustomShape 44"/>
          <p:cNvSpPr/>
          <p:nvPr/>
        </p:nvSpPr>
        <p:spPr>
          <a:xfrm flipH="1">
            <a:off x="5225400" y="4419720"/>
            <a:ext cx="196200" cy="996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8" name="CustomShape 45"/>
          <p:cNvSpPr/>
          <p:nvPr/>
        </p:nvSpPr>
        <p:spPr>
          <a:xfrm>
            <a:off x="6388200" y="4902120"/>
            <a:ext cx="1167840" cy="405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9" name="CustomShape 46"/>
          <p:cNvSpPr/>
          <p:nvPr/>
        </p:nvSpPr>
        <p:spPr>
          <a:xfrm flipV="1">
            <a:off x="5397480" y="5434920"/>
            <a:ext cx="2094840" cy="15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0" name="CustomShape 47"/>
          <p:cNvSpPr/>
          <p:nvPr/>
        </p:nvSpPr>
        <p:spPr>
          <a:xfrm flipV="1">
            <a:off x="5702400" y="3987000"/>
            <a:ext cx="1637640" cy="304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1" name="CustomShape 48"/>
          <p:cNvSpPr/>
          <p:nvPr/>
        </p:nvSpPr>
        <p:spPr>
          <a:xfrm flipV="1">
            <a:off x="6324480" y="4114080"/>
            <a:ext cx="1078920" cy="65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 cap="rnd">
            <a:solidFill>
              <a:schemeClr val="tx1"/>
            </a:solidFill>
            <a:custDash>
              <a:ds d="400000" sp="300000"/>
            </a:custDash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2" name="CustomShape 49"/>
          <p:cNvSpPr/>
          <p:nvPr/>
        </p:nvSpPr>
        <p:spPr>
          <a:xfrm flipH="1" flipV="1">
            <a:off x="7619400" y="4114080"/>
            <a:ext cx="469080" cy="507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3" name="CustomShape 50"/>
          <p:cNvSpPr/>
          <p:nvPr/>
        </p:nvSpPr>
        <p:spPr>
          <a:xfrm flipV="1">
            <a:off x="7772400" y="4876200"/>
            <a:ext cx="316800" cy="43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8160">
            <a:solidFill>
              <a:schemeClr val="tx2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4" name="CustomShape 51"/>
          <p:cNvSpPr/>
          <p:nvPr/>
        </p:nvSpPr>
        <p:spPr>
          <a:xfrm>
            <a:off x="6347160" y="38354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95" name="CustomShape 52"/>
          <p:cNvSpPr/>
          <p:nvPr/>
        </p:nvSpPr>
        <p:spPr>
          <a:xfrm>
            <a:off x="7837920" y="41544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96" name="CustomShape 53"/>
          <p:cNvSpPr/>
          <p:nvPr/>
        </p:nvSpPr>
        <p:spPr>
          <a:xfrm>
            <a:off x="4997880" y="462276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97" name="CustomShape 54"/>
          <p:cNvSpPr/>
          <p:nvPr/>
        </p:nvSpPr>
        <p:spPr>
          <a:xfrm>
            <a:off x="6966360" y="48402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98" name="CustomShape 55"/>
          <p:cNvSpPr/>
          <p:nvPr/>
        </p:nvSpPr>
        <p:spPr>
          <a:xfrm>
            <a:off x="5585040" y="45356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99" name="CustomShape 56"/>
          <p:cNvSpPr/>
          <p:nvPr/>
        </p:nvSpPr>
        <p:spPr>
          <a:xfrm>
            <a:off x="6225120" y="5526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0" name="CustomShape 57"/>
          <p:cNvSpPr/>
          <p:nvPr/>
        </p:nvSpPr>
        <p:spPr>
          <a:xfrm>
            <a:off x="7890120" y="49975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1" name="CustomShape 58"/>
          <p:cNvSpPr/>
          <p:nvPr/>
        </p:nvSpPr>
        <p:spPr>
          <a:xfrm>
            <a:off x="6818760" y="438300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2" name="CustomShape 59"/>
          <p:cNvSpPr/>
          <p:nvPr/>
        </p:nvSpPr>
        <p:spPr>
          <a:xfrm>
            <a:off x="5791680" y="509904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8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3" name="CustomShape 60"/>
          <p:cNvSpPr/>
          <p:nvPr/>
        </p:nvSpPr>
        <p:spPr>
          <a:xfrm>
            <a:off x="4837320" y="5587920"/>
            <a:ext cx="32400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4" name="CustomShape 61"/>
          <p:cNvSpPr/>
          <p:nvPr/>
        </p:nvSpPr>
        <p:spPr>
          <a:xfrm>
            <a:off x="7733160" y="54500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3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5" name="CustomShape 62"/>
          <p:cNvSpPr/>
          <p:nvPr/>
        </p:nvSpPr>
        <p:spPr>
          <a:xfrm>
            <a:off x="5142240" y="392580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6" name="CustomShape 63"/>
          <p:cNvSpPr/>
          <p:nvPr/>
        </p:nvSpPr>
        <p:spPr>
          <a:xfrm>
            <a:off x="6056640" y="44355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7" name="CustomShape 64"/>
          <p:cNvSpPr/>
          <p:nvPr/>
        </p:nvSpPr>
        <p:spPr>
          <a:xfrm>
            <a:off x="8317440" y="438156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8" name="CustomShape 65"/>
          <p:cNvSpPr/>
          <p:nvPr/>
        </p:nvSpPr>
        <p:spPr>
          <a:xfrm>
            <a:off x="7579080" y="3621240"/>
            <a:ext cx="324000" cy="3643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18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7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09" name="CustomShape 66"/>
          <p:cNvSpPr/>
          <p:nvPr/>
        </p:nvSpPr>
        <p:spPr>
          <a:xfrm rot="13500000" flipH="1" flipV="1">
            <a:off x="4238640" y="3796200"/>
            <a:ext cx="738360" cy="333360"/>
          </a:xfrm>
          <a:prstGeom prst="rightArrow">
            <a:avLst>
              <a:gd name="adj1" fmla="val 50000"/>
              <a:gd name="adj2" fmla="val 55357"/>
            </a:avLst>
          </a:prstGeom>
          <a:noFill/>
          <a:ln w="1908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CustomShape 1"/>
          <p:cNvSpPr/>
          <p:nvPr/>
        </p:nvSpPr>
        <p:spPr>
          <a:xfrm>
            <a:off x="3124080" y="6248520"/>
            <a:ext cx="289476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ctr">
              <a:lnSpc>
                <a:spcPct val="100000"/>
              </a:lnSpc>
            </a:pPr>
            <a:r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Minimum Spanning Trees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11" name="CustomShape 2"/>
          <p:cNvSpPr/>
          <p:nvPr/>
        </p:nvSpPr>
        <p:spPr>
          <a:xfrm>
            <a:off x="6553080" y="6248520"/>
            <a:ext cx="1904400" cy="45648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 algn="r">
              <a:lnSpc>
                <a:spcPct val="100000"/>
              </a:lnSpc>
            </a:pPr>
            <a:fld id="{4EB1C66D-E0A9-40AD-9C37-14E0514A40F6}" type="slidenum">
              <a:rPr lang="en-US" sz="1400" b="0" strike="noStrike" spc="-1">
                <a:solidFill>
                  <a:srgbClr val="40458C"/>
                </a:solidFill>
                <a:latin typeface="Tahoma"/>
                <a:ea typeface="ＭＳ Ｐゴシック"/>
              </a:rPr>
              <a:t>9</a:t>
            </a:fld>
            <a:endParaRPr lang="en-US" sz="1400" b="0" strike="noStrike" spc="-1">
              <a:latin typeface="Arial"/>
            </a:endParaRPr>
          </a:p>
        </p:txBody>
      </p:sp>
      <p:sp>
        <p:nvSpPr>
          <p:cNvPr id="1012" name="CustomShape 3"/>
          <p:cNvSpPr/>
          <p:nvPr/>
        </p:nvSpPr>
        <p:spPr>
          <a:xfrm>
            <a:off x="609480" y="304920"/>
            <a:ext cx="7771680" cy="1142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b="0" strike="noStrike" spc="-1">
                <a:solidFill>
                  <a:srgbClr val="BE2D00"/>
                </a:solidFill>
                <a:latin typeface="Tahoma"/>
                <a:ea typeface="ＭＳ Ｐゴシック"/>
              </a:rPr>
              <a:t>Prim-Jarnik Pseudo-code</a:t>
            </a:r>
            <a:endParaRPr lang="en-US" sz="4400" b="0" strike="noStrike" spc="-1">
              <a:latin typeface="Arial"/>
            </a:endParaRPr>
          </a:p>
        </p:txBody>
      </p:sp>
      <p:pic>
        <p:nvPicPr>
          <p:cNvPr id="1013" name="Picture 2"/>
          <p:cNvPicPr/>
          <p:nvPr/>
        </p:nvPicPr>
        <p:blipFill>
          <a:blip r:embed="rId2"/>
          <a:stretch/>
        </p:blipFill>
        <p:spPr>
          <a:xfrm>
            <a:off x="1219320" y="1676520"/>
            <a:ext cx="6379560" cy="4736520"/>
          </a:xfrm>
          <a:prstGeom prst="rect">
            <a:avLst/>
          </a:prstGeom>
          <a:ln>
            <a:noFill/>
          </a:ln>
        </p:spPr>
      </p:pic>
      <p:sp>
        <p:nvSpPr>
          <p:cNvPr id="1014" name="CustomShape 4"/>
          <p:cNvSpPr/>
          <p:nvPr/>
        </p:nvSpPr>
        <p:spPr>
          <a:xfrm>
            <a:off x="5423400" y="4608720"/>
            <a:ext cx="3351960" cy="6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00B050"/>
                </a:solidFill>
                <a:latin typeface="Tahoma"/>
                <a:ea typeface="ＭＳ Ｐゴシック"/>
              </a:rPr>
              <a:t>//for each neighbor v of u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015" name="CustomShape 5"/>
          <p:cNvSpPr/>
          <p:nvPr/>
        </p:nvSpPr>
        <p:spPr>
          <a:xfrm>
            <a:off x="4916880" y="4191120"/>
            <a:ext cx="3879720" cy="39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2000" b="0" strike="noStrike" spc="-1">
                <a:solidFill>
                  <a:srgbClr val="00B050"/>
                </a:solidFill>
                <a:latin typeface="Tahoma"/>
                <a:ea typeface="ＭＳ Ｐゴシック"/>
              </a:rPr>
              <a:t>//u is new vertex in the cloud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016" name="TextShape 6"/>
          <p:cNvSpPr txBox="1"/>
          <p:nvPr/>
        </p:nvSpPr>
        <p:spPr>
          <a:xfrm>
            <a:off x="7503891" y="3764340"/>
            <a:ext cx="1907177" cy="394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1800" b="0" strike="noStrike" spc="-1" dirty="0">
                <a:solidFill>
                  <a:srgbClr val="00B050"/>
                </a:solidFill>
                <a:latin typeface="Arial"/>
              </a:rPr>
              <a:t>//no parent edge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BE2D00"/>
      </a:dk2>
      <a:lt2>
        <a:srgbClr val="B7C1EB"/>
      </a:lt2>
      <a:accent1>
        <a:srgbClr val="ECD882"/>
      </a:accent1>
      <a:accent2>
        <a:srgbClr val="577052"/>
      </a:accent2>
      <a:accent3>
        <a:srgbClr val="FFFFFF"/>
      </a:accent3>
      <a:accent4>
        <a:srgbClr val="353A77"/>
      </a:accent4>
      <a:accent5>
        <a:srgbClr val="F4E9C1"/>
      </a:accent5>
      <a:accent6>
        <a:srgbClr val="4E6549"/>
      </a:accent6>
      <a:hlink>
        <a:srgbClr val="6F89F7"/>
      </a:hlink>
      <a:folHlink>
        <a:srgbClr val="CFDBF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8450</TotalTime>
  <Words>2155</Words>
  <Application>Microsoft Office PowerPoint</Application>
  <PresentationFormat>On-screen Show (4:3)</PresentationFormat>
  <Paragraphs>1004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Arial</vt:lpstr>
      <vt:lpstr>Symbol</vt:lpstr>
      <vt:lpstr>Tahoma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Brown University, Univ. of California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Spanning Trees</dc:title>
  <dc:subject/>
  <dc:creator>Roberto Tamassia, Michael Goodrich</dc:creator>
  <dc:description/>
  <cp:lastModifiedBy>Philip Chan</cp:lastModifiedBy>
  <cp:revision>1639</cp:revision>
  <dcterms:created xsi:type="dcterms:W3CDTF">2002-01-21T02:22:10Z</dcterms:created>
  <dcterms:modified xsi:type="dcterms:W3CDTF">2023-11-10T14:22:35Z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Brown University, Univ. of California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35</vt:i4>
  </property>
</Properties>
</file>