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83" r:id="rId4"/>
    <p:sldId id="268" r:id="rId5"/>
    <p:sldId id="257" r:id="rId6"/>
    <p:sldId id="284" r:id="rId7"/>
    <p:sldId id="270" r:id="rId8"/>
    <p:sldId id="276" r:id="rId9"/>
    <p:sldId id="277" r:id="rId10"/>
    <p:sldId id="261" r:id="rId11"/>
    <p:sldId id="267" r:id="rId12"/>
    <p:sldId id="271" r:id="rId13"/>
    <p:sldId id="262" r:id="rId14"/>
    <p:sldId id="285" r:id="rId15"/>
    <p:sldId id="286" r:id="rId16"/>
    <p:sldId id="272" r:id="rId17"/>
    <p:sldId id="279" r:id="rId18"/>
    <p:sldId id="280" r:id="rId19"/>
    <p:sldId id="274" r:id="rId20"/>
    <p:sldId id="275" r:id="rId21"/>
    <p:sldId id="281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29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7368646-176A-4A2C-A94C-217DC1EBE063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1929068-C1EA-4351-84EA-737ACD4ADBC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Names of at least 2 </a:t>
            </a:r>
            <a:r>
              <a:rPr lang="en-US" dirty="0" err="1"/>
              <a:t>stuDents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[2-4 CSE Students]</a:t>
            </a:r>
          </a:p>
          <a:p>
            <a:r>
              <a:rPr lang="en-US" dirty="0"/>
              <a:t>[1-4 CSE + 1-? non-CSE students]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Self-proposed Project</a:t>
            </a:r>
          </a:p>
        </p:txBody>
      </p:sp>
    </p:spTree>
    <p:extLst>
      <p:ext uri="{BB962C8B-B14F-4D97-AF65-F5344CB8AC3E}">
        <p14:creationId xmlns:p14="http://schemas.microsoft.com/office/powerpoint/2010/main" val="3603050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 of User Feedback on Opportunities/Pains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54235184"/>
              </p:ext>
            </p:extLst>
          </p:nvPr>
        </p:nvGraphicFramePr>
        <p:xfrm>
          <a:off x="228600" y="1676400"/>
          <a:ext cx="87630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4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6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34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Opportunit</a:t>
                      </a:r>
                      <a:r>
                        <a:rPr lang="en-US" baseline="0" dirty="0"/>
                        <a:t>y/Pain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Opportunit</a:t>
                      </a:r>
                      <a:r>
                        <a:rPr lang="en-US" baseline="0" dirty="0"/>
                        <a:t>y/Pain 2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Opportunit</a:t>
                      </a:r>
                      <a:r>
                        <a:rPr lang="en-US" baseline="0" dirty="0"/>
                        <a:t>y/Pain 3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Suggestions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3450">
                <a:tc>
                  <a:txBody>
                    <a:bodyPr/>
                    <a:lstStyle/>
                    <a:p>
                      <a:r>
                        <a:rPr lang="en-US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3450">
                <a:tc>
                  <a:txBody>
                    <a:bodyPr/>
                    <a:lstStyle/>
                    <a:p>
                      <a:r>
                        <a:rPr lang="en-US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3450">
                <a:tc>
                  <a:txBody>
                    <a:bodyPr/>
                    <a:lstStyle/>
                    <a:p>
                      <a:r>
                        <a:rPr lang="en-US" dirty="0"/>
                        <a:t>User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707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Proposed Opportunities/Pains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&lt;Opportunity/Pain 1&gt;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&lt;Opportunity/Pain 2&gt;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&lt;Opportunity/Pain 3&gt;</a:t>
            </a:r>
          </a:p>
        </p:txBody>
      </p:sp>
    </p:spTree>
    <p:extLst>
      <p:ext uri="{BB962C8B-B14F-4D97-AF65-F5344CB8AC3E}">
        <p14:creationId xmlns:p14="http://schemas.microsoft.com/office/powerpoint/2010/main" val="956920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-457200"/>
            <a:ext cx="7924800" cy="2667000"/>
          </a:xfrm>
        </p:spPr>
        <p:txBody>
          <a:bodyPr>
            <a:normAutofit/>
          </a:bodyPr>
          <a:lstStyle/>
          <a:p>
            <a:r>
              <a:rPr lang="en-US" dirty="0"/>
              <a:t>Ideas to Create Value/Benefit: </a:t>
            </a:r>
            <a:br>
              <a:rPr lang="en-US" dirty="0"/>
            </a:br>
            <a:r>
              <a:rPr lang="en-US" dirty="0"/>
              <a:t>Core Features of the System</a:t>
            </a:r>
            <a:br>
              <a:rPr lang="en-US" dirty="0"/>
            </a:br>
            <a:r>
              <a:rPr lang="en-US" sz="3600" dirty="0"/>
              <a:t>(</a:t>
            </a:r>
            <a:r>
              <a:rPr lang="en-US" sz="3200" dirty="0"/>
              <a:t>Ideas for solving the problem—”how”)</a:t>
            </a:r>
          </a:p>
        </p:txBody>
      </p:sp>
    </p:spTree>
    <p:extLst>
      <p:ext uri="{BB962C8B-B14F-4D97-AF65-F5344CB8AC3E}">
        <p14:creationId xmlns:p14="http://schemas.microsoft.com/office/powerpoint/2010/main" val="799837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Initial Core Features of the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Feature 1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Feature 2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Feature 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94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E2762-5941-4AC4-8A4B-81B61A73F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Users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31C81-4826-4F91-B535-541658E615F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Type 1</a:t>
            </a:r>
          </a:p>
          <a:p>
            <a:r>
              <a:rPr lang="en-US" dirty="0"/>
              <a:t>Type 2</a:t>
            </a:r>
          </a:p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42338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14A82-FD69-4A07-8797-76C8694C6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each type of users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68AB8-CBC6-4F51-AC88-2D477DB7352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Type 1</a:t>
            </a:r>
          </a:p>
          <a:p>
            <a:pPr lvl="1"/>
            <a:r>
              <a:rPr lang="en-US" dirty="0"/>
              <a:t>Can …</a:t>
            </a:r>
          </a:p>
          <a:p>
            <a:pPr lvl="1"/>
            <a:r>
              <a:rPr lang="en-US" dirty="0"/>
              <a:t>Can ..</a:t>
            </a:r>
          </a:p>
          <a:p>
            <a:r>
              <a:rPr lang="en-US" dirty="0"/>
              <a:t>Type 2</a:t>
            </a:r>
          </a:p>
          <a:p>
            <a:pPr lvl="1"/>
            <a:r>
              <a:rPr lang="en-US" dirty="0"/>
              <a:t>Can …</a:t>
            </a:r>
          </a:p>
          <a:p>
            <a:pPr lvl="1"/>
            <a:r>
              <a:rPr lang="en-US" dirty="0"/>
              <a:t>can. …</a:t>
            </a:r>
          </a:p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33885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features from User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Does the user agree/disagree that the features are an improvement and create value?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not, brainstorm for ideas</a:t>
            </a:r>
          </a:p>
        </p:txBody>
      </p:sp>
    </p:spTree>
    <p:extLst>
      <p:ext uri="{BB962C8B-B14F-4D97-AF65-F5344CB8AC3E}">
        <p14:creationId xmlns:p14="http://schemas.microsoft.com/office/powerpoint/2010/main" val="3568675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features from User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Does the user agree/disagree that the features are an improvement and create value?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not, brainstorm for ideas</a:t>
            </a:r>
          </a:p>
        </p:txBody>
      </p:sp>
    </p:spTree>
    <p:extLst>
      <p:ext uri="{BB962C8B-B14F-4D97-AF65-F5344CB8AC3E}">
        <p14:creationId xmlns:p14="http://schemas.microsoft.com/office/powerpoint/2010/main" val="794890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features from User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Does the user agree/disagree that the features are an improvement and create value?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not, brainstorm for ideas</a:t>
            </a:r>
          </a:p>
        </p:txBody>
      </p:sp>
    </p:spTree>
    <p:extLst>
      <p:ext uri="{BB962C8B-B14F-4D97-AF65-F5344CB8AC3E}">
        <p14:creationId xmlns:p14="http://schemas.microsoft.com/office/powerpoint/2010/main" val="794890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 of User Feedback on Features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58994922"/>
              </p:ext>
            </p:extLst>
          </p:nvPr>
        </p:nvGraphicFramePr>
        <p:xfrm>
          <a:off x="228600" y="1752600"/>
          <a:ext cx="87630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8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82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Feature 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Feature</a:t>
                      </a:r>
                      <a:r>
                        <a:rPr lang="en-US" baseline="0" dirty="0"/>
                        <a:t> 2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Feature</a:t>
                      </a:r>
                      <a:r>
                        <a:rPr lang="en-US" baseline="0" dirty="0"/>
                        <a:t> 3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Suggestions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8511">
                <a:tc>
                  <a:txBody>
                    <a:bodyPr/>
                    <a:lstStyle/>
                    <a:p>
                      <a:r>
                        <a:rPr lang="en-US" dirty="0"/>
                        <a:t>User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8511">
                <a:tc>
                  <a:txBody>
                    <a:bodyPr/>
                    <a:lstStyle/>
                    <a:p>
                      <a:r>
                        <a:rPr lang="en-US" dirty="0"/>
                        <a:t>User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8511">
                <a:tc>
                  <a:txBody>
                    <a:bodyPr/>
                    <a:lstStyle/>
                    <a:p>
                      <a:r>
                        <a:rPr lang="en-US" dirty="0"/>
                        <a:t>User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4139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Background of the area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814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Proposed Core Features of the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Feature 1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Feature 2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Feature 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4873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Tools (languages, libraries, packages) </a:t>
            </a:r>
            <a:br>
              <a:rPr lang="en-US" dirty="0"/>
            </a:br>
            <a:r>
              <a:rPr lang="en-US" dirty="0"/>
              <a:t>that can help with the core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For each feature, discuss tool(s) that can help</a:t>
            </a:r>
          </a:p>
        </p:txBody>
      </p:sp>
    </p:spTree>
    <p:extLst>
      <p:ext uri="{BB962C8B-B14F-4D97-AF65-F5344CB8AC3E}">
        <p14:creationId xmlns:p14="http://schemas.microsoft.com/office/powerpoint/2010/main" val="93804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Potential technical challenges </a:t>
            </a:r>
            <a:br>
              <a:rPr lang="en-US" dirty="0"/>
            </a:br>
            <a:r>
              <a:rPr lang="en-US" dirty="0"/>
              <a:t>of the core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For each feature, discuss potential technical challenges</a:t>
            </a:r>
          </a:p>
        </p:txBody>
      </p:sp>
    </p:spTree>
    <p:extLst>
      <p:ext uri="{BB962C8B-B14F-4D97-AF65-F5344CB8AC3E}">
        <p14:creationId xmlns:p14="http://schemas.microsoft.com/office/powerpoint/2010/main" val="124380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Description of Current </a:t>
            </a:r>
            <a:r>
              <a:rPr lang="en-US" dirty="0"/>
              <a:t>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374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Opportunities/Pains and Associated Trends</a:t>
            </a:r>
            <a:br>
              <a:rPr lang="en-US" dirty="0"/>
            </a:br>
            <a:r>
              <a:rPr lang="en-US" dirty="0"/>
              <a:t>(identifying problems to solve)</a:t>
            </a:r>
          </a:p>
        </p:txBody>
      </p:sp>
    </p:spTree>
    <p:extLst>
      <p:ext uri="{BB962C8B-B14F-4D97-AF65-F5344CB8AC3E}">
        <p14:creationId xmlns:p14="http://schemas.microsoft.com/office/powerpoint/2010/main" val="2074116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Initial Opportunities/Pains</a:t>
            </a:r>
            <a:br>
              <a:rPr lang="en-US" dirty="0"/>
            </a:br>
            <a:r>
              <a:rPr lang="en-US" dirty="0"/>
              <a:t>(Pains -&gt; opportunities)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&lt;Opportunity/Pain 1&gt;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&lt;Opportunity/Pain 2&gt;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&lt;Opportunity/Pain 3&gt;</a:t>
            </a:r>
          </a:p>
        </p:txBody>
      </p:sp>
    </p:spTree>
    <p:extLst>
      <p:ext uri="{BB962C8B-B14F-4D97-AF65-F5344CB8AC3E}">
        <p14:creationId xmlns:p14="http://schemas.microsoft.com/office/powerpoint/2010/main" val="3789885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Associated Trends</a:t>
            </a:r>
            <a:br>
              <a:rPr lang="en-US" dirty="0"/>
            </a:br>
            <a:r>
              <a:rPr lang="en-US" dirty="0"/>
              <a:t>(pains + trends -&gt; better opportunities)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493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Feedback of User 1 on Opportunities/Pains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Does the user agree/disagree with the opportunities/pains?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not, what are the opportunities/pains?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Ps.  A user can be an article by a user/on users</a:t>
            </a:r>
          </a:p>
        </p:txBody>
      </p:sp>
    </p:spTree>
    <p:extLst>
      <p:ext uri="{BB962C8B-B14F-4D97-AF65-F5344CB8AC3E}">
        <p14:creationId xmlns:p14="http://schemas.microsoft.com/office/powerpoint/2010/main" val="4068345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Feedback of User 2 on Opportunities/Pains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Does the user agree/disagree with the opportunities/pains?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not, what are the opportunities/pains?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Ps.  A user can be an article by a user/on users</a:t>
            </a:r>
          </a:p>
        </p:txBody>
      </p:sp>
    </p:spTree>
    <p:extLst>
      <p:ext uri="{BB962C8B-B14F-4D97-AF65-F5344CB8AC3E}">
        <p14:creationId xmlns:p14="http://schemas.microsoft.com/office/powerpoint/2010/main" val="3458502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Feedback of User 3 on Opportunities/Pains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Does the user agree/disagree with the opportunities/pains?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not, what are the opportunities/pains?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Ps.  A user can be an article by a user/on users</a:t>
            </a:r>
          </a:p>
        </p:txBody>
      </p:sp>
    </p:spTree>
    <p:extLst>
      <p:ext uri="{BB962C8B-B14F-4D97-AF65-F5344CB8AC3E}">
        <p14:creationId xmlns:p14="http://schemas.microsoft.com/office/powerpoint/2010/main" val="3458502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141</TotalTime>
  <Words>490</Words>
  <Application>Microsoft Office PowerPoint</Application>
  <PresentationFormat>On-screen Show (4:3)</PresentationFormat>
  <Paragraphs>102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Georgia</vt:lpstr>
      <vt:lpstr>Wingdings</vt:lpstr>
      <vt:lpstr>Wingdings 2</vt:lpstr>
      <vt:lpstr>Civic</vt:lpstr>
      <vt:lpstr>Title of Self-proposed Project</vt:lpstr>
      <vt:lpstr>Introduction</vt:lpstr>
      <vt:lpstr>Description of Current Systems</vt:lpstr>
      <vt:lpstr>Opportunities/Pains and Associated Trends (identifying problems to solve)</vt:lpstr>
      <vt:lpstr>Initial Opportunities/Pains (Pains -&gt; opportunities)</vt:lpstr>
      <vt:lpstr>Associated Trends (pains + trends -&gt; better opportunities)</vt:lpstr>
      <vt:lpstr>Feedback of User 1 on Opportunities/Pains</vt:lpstr>
      <vt:lpstr>Feedback of User 2 on Opportunities/Pains</vt:lpstr>
      <vt:lpstr>Feedback of User 3 on Opportunities/Pains</vt:lpstr>
      <vt:lpstr>Summary of User Feedback on Opportunities/Pains</vt:lpstr>
      <vt:lpstr>Proposed Opportunities/Pains</vt:lpstr>
      <vt:lpstr>Ideas to Create Value/Benefit:  Core Features of the System (Ideas for solving the problem—”how”)</vt:lpstr>
      <vt:lpstr>Initial Core Features of the System</vt:lpstr>
      <vt:lpstr>Types of Users</vt:lpstr>
      <vt:lpstr>What can each type of users do?</vt:lpstr>
      <vt:lpstr>Feedback on features from User 1 </vt:lpstr>
      <vt:lpstr>Feedback on features from User 2 </vt:lpstr>
      <vt:lpstr>Feedback on features from User 3 </vt:lpstr>
      <vt:lpstr>Summary of User Feedback on Features</vt:lpstr>
      <vt:lpstr>Proposed Core Features of the System</vt:lpstr>
      <vt:lpstr>Tools (languages, libraries, packages)  that can help with the core features</vt:lpstr>
      <vt:lpstr>Potential technical challenges  of the core features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Self-proposed Projects</dc:title>
  <dc:creator>Philip  Chan</dc:creator>
  <cp:lastModifiedBy>Philip Chan</cp:lastModifiedBy>
  <cp:revision>134</cp:revision>
  <dcterms:created xsi:type="dcterms:W3CDTF">2016-06-27T17:46:44Z</dcterms:created>
  <dcterms:modified xsi:type="dcterms:W3CDTF">2021-04-19T16:41:57Z</dcterms:modified>
</cp:coreProperties>
</file>