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0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6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2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0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3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0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5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0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7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615F3-4855-4F6C-AA71-9676C8B9718B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8633A-E411-46D5-A16E-256815F9E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2347" y="1498545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pic>
        <p:nvPicPr>
          <p:cNvPr id="1026" name="Picture 2" descr="Inverse of 2 x 2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528" y="1867877"/>
            <a:ext cx="1135185" cy="72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88000" y="5770881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/>
              <a:t>https://www.mathportal.org/linear-algebra/matrices/gauss-jordan.php</a:t>
            </a:r>
          </a:p>
        </p:txBody>
      </p:sp>
    </p:spTree>
    <p:extLst>
      <p:ext uri="{BB962C8B-B14F-4D97-AF65-F5344CB8AC3E}">
        <p14:creationId xmlns:p14="http://schemas.microsoft.com/office/powerpoint/2010/main" val="314526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2347" y="1498545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pic>
        <p:nvPicPr>
          <p:cNvPr id="1026" name="Picture 2" descr="Inverse of 2 x 2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528" y="1867877"/>
            <a:ext cx="1135185" cy="72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nverse of 2 x 2 matr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427" y="3341320"/>
            <a:ext cx="2213261" cy="1207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2316" y="2784813"/>
            <a:ext cx="861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3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2347" y="1498545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pic>
        <p:nvPicPr>
          <p:cNvPr id="1026" name="Picture 2" descr="Inverse of 2 x 2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528" y="1867877"/>
            <a:ext cx="1135185" cy="72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nverse of 2 x 2 matr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427" y="3341320"/>
            <a:ext cx="2213261" cy="1207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2316" y="2784813"/>
            <a:ext cx="861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Create:</a:t>
            </a:r>
            <a:endParaRPr lang="en-US" dirty="0"/>
          </a:p>
        </p:txBody>
      </p:sp>
      <p:pic>
        <p:nvPicPr>
          <p:cNvPr id="3074" name="Picture 2" descr="Inverse of 2 x 2 matri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427" y="2784813"/>
            <a:ext cx="5780827" cy="325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05700" y="1867877"/>
            <a:ext cx="86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97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2347" y="1498545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pic>
        <p:nvPicPr>
          <p:cNvPr id="1026" name="Picture 2" descr="Inverse of 2 x 2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528" y="1867877"/>
            <a:ext cx="1135185" cy="72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53956" y="2876589"/>
            <a:ext cx="1138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Inverse is:</a:t>
            </a:r>
            <a:endParaRPr lang="en-US" b="1" i="1" dirty="0">
              <a:solidFill>
                <a:srgbClr val="00B050"/>
              </a:solidFill>
            </a:endParaRPr>
          </a:p>
        </p:txBody>
      </p:sp>
      <p:pic>
        <p:nvPicPr>
          <p:cNvPr id="3074" name="Picture 2" descr="Inverse of 2 x 2 matr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427" y="2784813"/>
            <a:ext cx="5780827" cy="325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05700" y="1867877"/>
            <a:ext cx="86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Iterate:</a:t>
            </a:r>
            <a:endParaRPr lang="en-US" dirty="0"/>
          </a:p>
        </p:txBody>
      </p:sp>
      <p:pic>
        <p:nvPicPr>
          <p:cNvPr id="4098" name="Picture 2" descr="Inverse of 2 x 2 matri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720" y="3235570"/>
            <a:ext cx="1800993" cy="83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9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532" y="623222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588000" y="5770881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/>
              <a:t>https://www.mathportal.org/linear-algebra/matrices/gauss-jordan.php</a:t>
            </a:r>
          </a:p>
        </p:txBody>
      </p:sp>
      <p:pic>
        <p:nvPicPr>
          <p:cNvPr id="5122" name="Picture 2" descr="Inverse of 3 x 3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78" y="1036878"/>
            <a:ext cx="1321276" cy="99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34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532" y="623222"/>
            <a:ext cx="140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 smtClean="0"/>
              <a:t>matrix:</a:t>
            </a:r>
            <a:endParaRPr lang="en-US" dirty="0"/>
          </a:p>
        </p:txBody>
      </p:sp>
      <p:pic>
        <p:nvPicPr>
          <p:cNvPr id="5122" name="Picture 2" descr="Inverse of 3 x 3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78" y="1036878"/>
            <a:ext cx="1321276" cy="99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Inverse of 3 x 3 matri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657" y="1656862"/>
            <a:ext cx="7161528" cy="446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77424" y="992554"/>
            <a:ext cx="86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Iterate: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72163" y="5279292"/>
            <a:ext cx="117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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00B050"/>
                </a:solidFill>
              </a:rPr>
              <a:t>Output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55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nverse of 3 x 3 mat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657" y="1656862"/>
            <a:ext cx="7161528" cy="446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36931" y="289169"/>
            <a:ext cx="159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Iteration steps: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89518" y="973015"/>
            <a:ext cx="3635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</a:rPr>
              <a:t>How to chose row-pairs to </a:t>
            </a:r>
            <a:r>
              <a:rPr lang="en-US" b="1" i="1" dirty="0" smtClean="0">
                <a:solidFill>
                  <a:srgbClr val="00B050"/>
                </a:solidFill>
              </a:rPr>
              <a:t>compute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545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42647" y="419637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 := 1 /* Initialization of the pivot row */</a:t>
            </a:r>
          </a:p>
          <a:p>
            <a:r>
              <a:rPr lang="en-US" dirty="0" smtClean="0"/>
              <a:t>k </a:t>
            </a:r>
            <a:r>
              <a:rPr lang="en-US" dirty="0"/>
              <a:t>:= 1 /* Initialization of the pivot column */</a:t>
            </a:r>
          </a:p>
          <a:p>
            <a:r>
              <a:rPr lang="en-US" dirty="0" smtClean="0"/>
              <a:t>while </a:t>
            </a:r>
            <a:r>
              <a:rPr lang="en-US" dirty="0"/>
              <a:t>h ≤ m and k ≤ n</a:t>
            </a:r>
          </a:p>
          <a:p>
            <a:r>
              <a:rPr lang="en-US" dirty="0"/>
              <a:t>   /* Find the k-</a:t>
            </a:r>
            <a:r>
              <a:rPr lang="en-US" dirty="0" err="1"/>
              <a:t>th</a:t>
            </a:r>
            <a:r>
              <a:rPr lang="en-US" dirty="0"/>
              <a:t> pivot: */</a:t>
            </a:r>
          </a:p>
          <a:p>
            <a:r>
              <a:rPr lang="en-US" b="1" dirty="0"/>
              <a:t>   </a:t>
            </a:r>
            <a:r>
              <a:rPr lang="en-US" b="1" dirty="0" err="1"/>
              <a:t>i_max</a:t>
            </a:r>
            <a:r>
              <a:rPr lang="en-US" b="1" dirty="0"/>
              <a:t> := </a:t>
            </a:r>
            <a:r>
              <a:rPr lang="en-US" b="1" dirty="0" err="1"/>
              <a:t>argmax</a:t>
            </a:r>
            <a:r>
              <a:rPr lang="en-US" b="1" dirty="0"/>
              <a:t> (</a:t>
            </a:r>
            <a:r>
              <a:rPr lang="en-US" b="1" dirty="0" err="1"/>
              <a:t>i</a:t>
            </a:r>
            <a:r>
              <a:rPr lang="en-US" b="1" dirty="0"/>
              <a:t> = h ... m, abs(A[</a:t>
            </a:r>
            <a:r>
              <a:rPr lang="en-US" b="1" dirty="0" err="1"/>
              <a:t>i</a:t>
            </a:r>
            <a:r>
              <a:rPr lang="en-US" b="1" dirty="0"/>
              <a:t>, k]))</a:t>
            </a:r>
          </a:p>
          <a:p>
            <a:r>
              <a:rPr lang="en-US" dirty="0"/>
              <a:t>   if A[</a:t>
            </a:r>
            <a:r>
              <a:rPr lang="en-US" dirty="0" err="1"/>
              <a:t>i_max</a:t>
            </a:r>
            <a:r>
              <a:rPr lang="en-US" dirty="0"/>
              <a:t>, k] = 0</a:t>
            </a:r>
          </a:p>
          <a:p>
            <a:r>
              <a:rPr lang="en-US" dirty="0"/>
              <a:t>     /* No pivot in this column, pass to next column */</a:t>
            </a:r>
          </a:p>
          <a:p>
            <a:r>
              <a:rPr lang="en-US" dirty="0"/>
              <a:t>     k := k+1</a:t>
            </a:r>
          </a:p>
          <a:p>
            <a:r>
              <a:rPr lang="en-US" dirty="0"/>
              <a:t>   else</a:t>
            </a:r>
          </a:p>
          <a:p>
            <a:r>
              <a:rPr lang="en-US" dirty="0"/>
              <a:t>      </a:t>
            </a:r>
            <a:r>
              <a:rPr lang="en-US" b="1" dirty="0"/>
              <a:t>swap rows(h, </a:t>
            </a:r>
            <a:r>
              <a:rPr lang="en-US" b="1" dirty="0" err="1"/>
              <a:t>i_max</a:t>
            </a:r>
            <a:r>
              <a:rPr lang="en-US" b="1" dirty="0"/>
              <a:t>)</a:t>
            </a:r>
          </a:p>
          <a:p>
            <a:r>
              <a:rPr lang="en-US" dirty="0"/>
              <a:t>      /* Do for all rows below pivot: */</a:t>
            </a:r>
          </a:p>
          <a:p>
            <a:r>
              <a:rPr lang="en-US" dirty="0"/>
              <a:t>      for </a:t>
            </a:r>
            <a:r>
              <a:rPr lang="en-US" dirty="0" err="1"/>
              <a:t>i</a:t>
            </a:r>
            <a:r>
              <a:rPr lang="en-US" dirty="0"/>
              <a:t> = h + 1 ... m:</a:t>
            </a:r>
          </a:p>
          <a:p>
            <a:r>
              <a:rPr lang="en-US" dirty="0"/>
              <a:t>         f := A[</a:t>
            </a:r>
            <a:r>
              <a:rPr lang="en-US" dirty="0" err="1"/>
              <a:t>i</a:t>
            </a:r>
            <a:r>
              <a:rPr lang="en-US" dirty="0"/>
              <a:t>, k] / A[h, k]</a:t>
            </a:r>
          </a:p>
          <a:p>
            <a:r>
              <a:rPr lang="en-US" dirty="0"/>
              <a:t>         /* Fill with zeros the lower part of pivot column: */</a:t>
            </a:r>
          </a:p>
          <a:p>
            <a:r>
              <a:rPr lang="en-US" dirty="0"/>
              <a:t>         A[</a:t>
            </a:r>
            <a:r>
              <a:rPr lang="en-US" dirty="0" err="1"/>
              <a:t>i</a:t>
            </a:r>
            <a:r>
              <a:rPr lang="en-US" dirty="0"/>
              <a:t>, k]  := 0</a:t>
            </a:r>
          </a:p>
          <a:p>
            <a:r>
              <a:rPr lang="en-US" dirty="0"/>
              <a:t>         /* Do for all remaining elements in current row: */</a:t>
            </a:r>
          </a:p>
          <a:p>
            <a:r>
              <a:rPr lang="en-US" dirty="0"/>
              <a:t>         for j = k + 1 ... n:</a:t>
            </a:r>
          </a:p>
          <a:p>
            <a:r>
              <a:rPr lang="en-US" dirty="0"/>
              <a:t>            </a:t>
            </a:r>
            <a:r>
              <a:rPr lang="en-US" b="1" dirty="0"/>
              <a:t>A[</a:t>
            </a:r>
            <a:r>
              <a:rPr lang="en-US" b="1" dirty="0" err="1"/>
              <a:t>i</a:t>
            </a:r>
            <a:r>
              <a:rPr lang="en-US" b="1" dirty="0"/>
              <a:t>, j] := A[</a:t>
            </a:r>
            <a:r>
              <a:rPr lang="en-US" b="1" dirty="0" err="1"/>
              <a:t>i</a:t>
            </a:r>
            <a:r>
              <a:rPr lang="en-US" b="1" dirty="0"/>
              <a:t>, j] - A[h, j] * f</a:t>
            </a:r>
          </a:p>
          <a:p>
            <a:r>
              <a:rPr lang="en-US" dirty="0"/>
              <a:t>      /* Increase pivot row and column */</a:t>
            </a:r>
          </a:p>
          <a:p>
            <a:r>
              <a:rPr lang="en-US" dirty="0"/>
              <a:t>      h := h+1 </a:t>
            </a:r>
          </a:p>
          <a:p>
            <a:r>
              <a:rPr lang="en-US" dirty="0"/>
              <a:t>      k := k+1</a:t>
            </a:r>
          </a:p>
        </p:txBody>
      </p:sp>
      <p:sp>
        <p:nvSpPr>
          <p:cNvPr id="4" name="Rectangle 3"/>
          <p:cNvSpPr/>
          <p:nvPr/>
        </p:nvSpPr>
        <p:spPr>
          <a:xfrm>
            <a:off x="5353539" y="6328947"/>
            <a:ext cx="68384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/>
              <a:t>https://en.wikipedia.org/wiki/Gaussian_elimination#Finding_the_inverse_of_a_matrix</a:t>
            </a:r>
          </a:p>
        </p:txBody>
      </p:sp>
    </p:spTree>
    <p:extLst>
      <p:ext uri="{BB962C8B-B14F-4D97-AF65-F5344CB8AC3E}">
        <p14:creationId xmlns:p14="http://schemas.microsoft.com/office/powerpoint/2010/main" val="27405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242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Florida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Debasis Mitra</dc:creator>
  <cp:lastModifiedBy>Debasis Mitra</cp:lastModifiedBy>
  <cp:revision>58</cp:revision>
  <dcterms:created xsi:type="dcterms:W3CDTF">2019-04-02T02:09:18Z</dcterms:created>
  <dcterms:modified xsi:type="dcterms:W3CDTF">2019-04-15T19:52:32Z</dcterms:modified>
</cp:coreProperties>
</file>