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7"/>
  </p:notesMasterIdLst>
  <p:handoutMasterIdLst>
    <p:handoutMasterId r:id="rId38"/>
  </p:handoutMasterIdLst>
  <p:sldIdLst>
    <p:sldId id="256" r:id="rId2"/>
    <p:sldId id="372" r:id="rId3"/>
    <p:sldId id="374" r:id="rId4"/>
    <p:sldId id="376" r:id="rId5"/>
    <p:sldId id="377" r:id="rId6"/>
    <p:sldId id="378" r:id="rId7"/>
    <p:sldId id="379" r:id="rId8"/>
    <p:sldId id="383" r:id="rId9"/>
    <p:sldId id="380" r:id="rId10"/>
    <p:sldId id="382" r:id="rId11"/>
    <p:sldId id="381" r:id="rId12"/>
    <p:sldId id="385" r:id="rId13"/>
    <p:sldId id="386" r:id="rId14"/>
    <p:sldId id="384" r:id="rId15"/>
    <p:sldId id="387" r:id="rId16"/>
    <p:sldId id="391" r:id="rId17"/>
    <p:sldId id="392" r:id="rId18"/>
    <p:sldId id="393" r:id="rId19"/>
    <p:sldId id="394" r:id="rId20"/>
    <p:sldId id="396" r:id="rId21"/>
    <p:sldId id="397" r:id="rId22"/>
    <p:sldId id="395" r:id="rId23"/>
    <p:sldId id="398" r:id="rId24"/>
    <p:sldId id="400" r:id="rId25"/>
    <p:sldId id="399" r:id="rId26"/>
    <p:sldId id="401" r:id="rId27"/>
    <p:sldId id="407" r:id="rId28"/>
    <p:sldId id="404" r:id="rId29"/>
    <p:sldId id="402" r:id="rId30"/>
    <p:sldId id="405" r:id="rId31"/>
    <p:sldId id="406" r:id="rId32"/>
    <p:sldId id="409" r:id="rId33"/>
    <p:sldId id="408" r:id="rId34"/>
    <p:sldId id="410" r:id="rId35"/>
    <p:sldId id="411" r:id="rId3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0" autoAdjust="0"/>
    <p:restoredTop sz="94664" autoAdjust="0"/>
  </p:normalViewPr>
  <p:slideViewPr>
    <p:cSldViewPr>
      <p:cViewPr>
        <p:scale>
          <a:sx n="94" d="100"/>
          <a:sy n="94" d="100"/>
        </p:scale>
        <p:origin x="-5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E75E03E3-A9AA-434C-BC8B-3D59A0279F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37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6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0B75DE0-7D2F-4993-A83A-38D0863FB2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576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EAA75-A98E-49DB-8903-EC54C54DF8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8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A9F17-DBC5-4296-AE24-645705BDBF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309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328B6-9D9F-4437-87A8-35540A004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322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9EA1C-5F19-4FBC-A969-D061943DB1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43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5A168-7006-4013-A0A3-9C09A2E0D8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78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324D9-F2FE-40A6-8ACD-B1141F0D3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23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96D4D-FBFA-44DE-8353-4FF8F367F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184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361F4-F6E6-4D08-B578-D1F604D61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6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FC174-7AE4-479F-AFAB-3ED6FC007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3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E434B-C201-4CF0-A2DE-F8A0A8A00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73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3C8C1-88A1-4D40-8B0D-C5343F58B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136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5A3AB-7E03-4B70-985A-ADEEB89450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78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F3B73-EC97-49C9-AD04-670F1C3B1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51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88D106C3-EF2A-4EA5-9C55-C9DD584AE8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en.wikipedia.org/wiki/Red-eye_effec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Photography and CS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Philip Chan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Red Eyes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Before taking the picture</a:t>
            </a:r>
          </a:p>
          <a:p>
            <a:pPr lvl="1"/>
            <a:r>
              <a:rPr lang="en-US" dirty="0" smtClean="0"/>
              <a:t>Flashing twice (one before, one during)</a:t>
            </a:r>
          </a:p>
          <a:p>
            <a:pPr lvl="1"/>
            <a:r>
              <a:rPr lang="en-US" dirty="0" smtClean="0"/>
              <a:t>Why?</a:t>
            </a:r>
          </a:p>
          <a:p>
            <a:r>
              <a:rPr lang="en-US" dirty="0" smtClean="0"/>
              <a:t>After taking the picture</a:t>
            </a:r>
          </a:p>
          <a:p>
            <a:pPr lvl="1"/>
            <a:r>
              <a:rPr lang="en-US" dirty="0" smtClean="0"/>
              <a:t>Editing the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771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Red Eye by Editing Picture—Problem Formulation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</a:t>
            </a:r>
          </a:p>
          <a:p>
            <a:pPr lvl="1"/>
            <a:r>
              <a:rPr lang="en-US" dirty="0" smtClean="0"/>
              <a:t>A picture</a:t>
            </a:r>
          </a:p>
          <a:p>
            <a:r>
              <a:rPr lang="en-US" dirty="0" smtClean="0"/>
              <a:t>Provide</a:t>
            </a:r>
          </a:p>
          <a:p>
            <a:pPr lvl="1"/>
            <a:r>
              <a:rPr lang="en-US" dirty="0" smtClean="0"/>
              <a:t>A picture with reduced red eyes.</a:t>
            </a:r>
          </a:p>
        </p:txBody>
      </p:sp>
    </p:spTree>
    <p:extLst>
      <p:ext uri="{BB962C8B-B14F-4D97-AF65-F5344CB8AC3E}">
        <p14:creationId xmlns:p14="http://schemas.microsoft.com/office/powerpoint/2010/main" val="967763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red eyes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Replace them with some other color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03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Red Eyes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498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Picture/image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picture has (a table of) pixels</a:t>
            </a:r>
          </a:p>
          <a:p>
            <a:pPr lvl="1"/>
            <a:r>
              <a:rPr lang="en-US" dirty="0" smtClean="0"/>
              <a:t>Each pixel has a color</a:t>
            </a:r>
          </a:p>
          <a:p>
            <a:pPr lvl="2"/>
            <a:r>
              <a:rPr lang="en-US" dirty="0" smtClean="0"/>
              <a:t>Each color has 3 values (red, green, blue)</a:t>
            </a:r>
          </a:p>
          <a:p>
            <a:pPr lvl="3"/>
            <a:r>
              <a:rPr lang="en-US" dirty="0" smtClean="0"/>
              <a:t>Each value is from 0 to 255</a:t>
            </a:r>
          </a:p>
          <a:p>
            <a:pPr lvl="3"/>
            <a:endParaRPr lang="en-US" dirty="0"/>
          </a:p>
          <a:p>
            <a:pPr lvl="3"/>
            <a:endParaRPr lang="en-US" dirty="0" smtClean="0"/>
          </a:p>
          <a:p>
            <a:r>
              <a:rPr lang="en-US" dirty="0" smtClean="0"/>
              <a:t>(red, green, blue)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375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Red Eyes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red pixels</a:t>
            </a:r>
          </a:p>
          <a:p>
            <a:pPr lvl="1"/>
            <a:r>
              <a:rPr lang="en-US" dirty="0" smtClean="0"/>
              <a:t>(255, 0, 0)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135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Red Eyes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red pixels</a:t>
            </a:r>
          </a:p>
          <a:p>
            <a:pPr lvl="1"/>
            <a:r>
              <a:rPr lang="en-US" dirty="0" smtClean="0"/>
              <a:t>(255, 0, 0)</a:t>
            </a:r>
          </a:p>
          <a:p>
            <a:pPr lvl="1"/>
            <a:r>
              <a:rPr lang="en-US" dirty="0" smtClean="0"/>
              <a:t>(254, 0, 0) ?</a:t>
            </a:r>
          </a:p>
        </p:txBody>
      </p:sp>
    </p:spTree>
    <p:extLst>
      <p:ext uri="{BB962C8B-B14F-4D97-AF65-F5344CB8AC3E}">
        <p14:creationId xmlns:p14="http://schemas.microsoft.com/office/powerpoint/2010/main" val="40072668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Red Eyes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red pixels</a:t>
            </a:r>
          </a:p>
          <a:p>
            <a:pPr lvl="1"/>
            <a:r>
              <a:rPr lang="en-US" dirty="0" smtClean="0"/>
              <a:t>(255, 0, 0)</a:t>
            </a:r>
          </a:p>
          <a:p>
            <a:pPr lvl="1"/>
            <a:r>
              <a:rPr lang="en-US" dirty="0" smtClean="0"/>
              <a:t>(254, 0, 0) ?</a:t>
            </a:r>
          </a:p>
          <a:p>
            <a:pPr lvl="1"/>
            <a:r>
              <a:rPr lang="en-US" dirty="0" smtClean="0"/>
              <a:t>(255, 1, 1) ?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796975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Red Eyes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red pixels</a:t>
            </a:r>
          </a:p>
          <a:p>
            <a:pPr lvl="1"/>
            <a:r>
              <a:rPr lang="en-US" dirty="0" smtClean="0"/>
              <a:t>(255, 0, 0)</a:t>
            </a:r>
          </a:p>
          <a:p>
            <a:pPr lvl="1"/>
            <a:r>
              <a:rPr lang="en-US" dirty="0" smtClean="0"/>
              <a:t>(254, 0, 0) ?</a:t>
            </a:r>
          </a:p>
          <a:p>
            <a:pPr lvl="1"/>
            <a:r>
              <a:rPr lang="en-US" dirty="0" smtClean="0"/>
              <a:t>(255, 1, 1) ?</a:t>
            </a:r>
          </a:p>
          <a:p>
            <a:pPr lvl="1"/>
            <a:r>
              <a:rPr lang="en-US" dirty="0" smtClean="0"/>
              <a:t>(254, 0 ,1) ?</a:t>
            </a:r>
          </a:p>
        </p:txBody>
      </p:sp>
    </p:spTree>
    <p:extLst>
      <p:ext uri="{BB962C8B-B14F-4D97-AF65-F5344CB8AC3E}">
        <p14:creationId xmlns:p14="http://schemas.microsoft.com/office/powerpoint/2010/main" val="33514260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Intensity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 &gt; green, red &gt; blue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972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Film vs Digital Camera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What is the difference?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Intensity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 &gt; green, red &gt; blue</a:t>
            </a:r>
          </a:p>
          <a:p>
            <a:r>
              <a:rPr lang="en-US" dirty="0" smtClean="0"/>
              <a:t>Red &gt; average of green and blue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0159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Intensity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 &gt; green, red &gt; blue</a:t>
            </a:r>
          </a:p>
          <a:p>
            <a:r>
              <a:rPr lang="en-US" dirty="0" smtClean="0"/>
              <a:t>Red &gt; average of green and blue</a:t>
            </a:r>
          </a:p>
          <a:p>
            <a:pPr lvl="1"/>
            <a:r>
              <a:rPr lang="en-US" dirty="0" smtClean="0"/>
              <a:t>By how much?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2964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Intensity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Red intensity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𝑟𝑒𝑑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𝑔𝑟𝑒𝑒𝑛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𝑏𝑙𝑢𝑒</m:t>
                        </m:r>
                        <m:r>
                          <a:rPr lang="en-US" b="0" i="1" smtClean="0">
                            <a:latin typeface="Cambria Math"/>
                          </a:rPr>
                          <m:t>)/2</m:t>
                        </m:r>
                      </m:den>
                    </m:f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Red intensity &gt; threshold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35303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Intensity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Red intensity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𝑟𝑒𝑑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𝑔𝑟𝑒𝑒𝑛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𝑏𝑙𝑢𝑒</m:t>
                        </m:r>
                        <m:r>
                          <a:rPr lang="en-US" b="0" i="1" smtClean="0">
                            <a:latin typeface="Cambria Math"/>
                          </a:rPr>
                          <m:t>)/2</m:t>
                        </m:r>
                      </m:den>
                    </m:f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Red intensity &gt; threshold </a:t>
                </a:r>
              </a:p>
              <a:p>
                <a:pPr lvl="1"/>
                <a:r>
                  <a:rPr lang="en-US" dirty="0" smtClean="0"/>
                  <a:t>Threshold is 2</a:t>
                </a:r>
              </a:p>
              <a:p>
                <a:pPr lvl="1"/>
                <a:r>
                  <a:rPr lang="en-US" dirty="0" smtClean="0"/>
                  <a:t>But we can change threshold to get different results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40763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red eyes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Replace them with some other color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3613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Replace by What Color?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9882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Replace by What Color?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Black?</a:t>
            </a:r>
          </a:p>
          <a:p>
            <a:r>
              <a:rPr lang="en-US" dirty="0" smtClean="0"/>
              <a:t>White?</a:t>
            </a:r>
          </a:p>
          <a:p>
            <a:r>
              <a:rPr lang="en-US" dirty="0" smtClean="0"/>
              <a:t>Brown?</a:t>
            </a:r>
          </a:p>
          <a:p>
            <a:r>
              <a:rPr lang="en-US" dirty="0" smtClean="0"/>
              <a:t>Yellow?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012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Replace by What Color?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Black?</a:t>
            </a:r>
          </a:p>
          <a:p>
            <a:r>
              <a:rPr lang="en-US" dirty="0" smtClean="0"/>
              <a:t>White?</a:t>
            </a:r>
          </a:p>
          <a:p>
            <a:r>
              <a:rPr lang="en-US" dirty="0" smtClean="0"/>
              <a:t>Brown?</a:t>
            </a:r>
          </a:p>
          <a:p>
            <a:r>
              <a:rPr lang="en-US" dirty="0" smtClean="0"/>
              <a:t>Yellow?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More natural color?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210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Replace by What Color?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Hint: each pixel has 3 values</a:t>
            </a:r>
          </a:p>
          <a:p>
            <a:pPr lvl="1"/>
            <a:r>
              <a:rPr lang="en-US" dirty="0" smtClean="0"/>
              <a:t>(red, green, blue)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6508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Replace by What Color?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Hint: each pixel has 3 values</a:t>
            </a:r>
          </a:p>
          <a:p>
            <a:pPr lvl="1"/>
            <a:r>
              <a:rPr lang="en-US" dirty="0" smtClean="0"/>
              <a:t>(red, green, blue)</a:t>
            </a:r>
          </a:p>
          <a:p>
            <a:pPr lvl="1"/>
            <a:endParaRPr lang="en-US" dirty="0"/>
          </a:p>
          <a:p>
            <a:r>
              <a:rPr lang="en-US" dirty="0" smtClean="0"/>
              <a:t>Keep green and blue values</a:t>
            </a:r>
          </a:p>
          <a:p>
            <a:pPr lvl="1"/>
            <a:r>
              <a:rPr lang="en-US" dirty="0" smtClean="0"/>
              <a:t>Replace red value</a:t>
            </a:r>
          </a:p>
          <a:p>
            <a:pPr lvl="2"/>
            <a:r>
              <a:rPr lang="en-US" dirty="0" smtClean="0"/>
              <a:t>By what?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01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Film vs Digital Camera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Film camera</a:t>
            </a:r>
          </a:p>
          <a:p>
            <a:pPr lvl="1"/>
            <a:r>
              <a:rPr lang="en-US" altLang="en-US" dirty="0" smtClean="0"/>
              <a:t>Light alters the chemical composition of the film</a:t>
            </a:r>
          </a:p>
          <a:p>
            <a:pPr lvl="1"/>
            <a:r>
              <a:rPr lang="en-US" altLang="en-US" dirty="0" smtClean="0"/>
              <a:t>The film is used as a template to print on light sensitive paper</a:t>
            </a:r>
          </a:p>
          <a:p>
            <a:pPr lvl="1"/>
            <a:r>
              <a:rPr lang="en-US" altLang="en-US" dirty="0" smtClean="0"/>
              <a:t>The film can only be used once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87852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Replace by What Color?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Hint: each pixel has 3 values</a:t>
            </a:r>
          </a:p>
          <a:p>
            <a:pPr lvl="1"/>
            <a:r>
              <a:rPr lang="en-US" dirty="0" smtClean="0"/>
              <a:t>(red, green, blue)</a:t>
            </a:r>
          </a:p>
          <a:p>
            <a:pPr lvl="1"/>
            <a:endParaRPr lang="en-US" dirty="0"/>
          </a:p>
          <a:p>
            <a:r>
              <a:rPr lang="en-US" dirty="0" smtClean="0"/>
              <a:t>Keep green and blue values</a:t>
            </a:r>
          </a:p>
          <a:p>
            <a:pPr lvl="1"/>
            <a:r>
              <a:rPr lang="en-US" dirty="0" smtClean="0"/>
              <a:t>Replace red value</a:t>
            </a:r>
          </a:p>
          <a:p>
            <a:pPr lvl="2"/>
            <a:r>
              <a:rPr lang="en-US" dirty="0" smtClean="0"/>
              <a:t>By what?</a:t>
            </a:r>
          </a:p>
          <a:p>
            <a:pPr lvl="3"/>
            <a:r>
              <a:rPr lang="en-US" dirty="0" smtClean="0"/>
              <a:t>0</a:t>
            </a:r>
          </a:p>
          <a:p>
            <a:pPr lvl="3"/>
            <a:r>
              <a:rPr lang="en-US" dirty="0" smtClean="0"/>
              <a:t>More natural?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841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Replace by What Color?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Hint: each pixel has 3 values</a:t>
            </a:r>
          </a:p>
          <a:p>
            <a:pPr lvl="1"/>
            <a:r>
              <a:rPr lang="en-US" dirty="0" smtClean="0"/>
              <a:t>(red, green, blue)</a:t>
            </a:r>
          </a:p>
          <a:p>
            <a:pPr lvl="1"/>
            <a:endParaRPr lang="en-US" dirty="0"/>
          </a:p>
          <a:p>
            <a:r>
              <a:rPr lang="en-US" dirty="0" smtClean="0"/>
              <a:t>Keep green and blue values</a:t>
            </a:r>
          </a:p>
          <a:p>
            <a:pPr lvl="1"/>
            <a:r>
              <a:rPr lang="en-US" dirty="0" smtClean="0"/>
              <a:t>Replace red value</a:t>
            </a:r>
          </a:p>
          <a:p>
            <a:pPr lvl="2"/>
            <a:r>
              <a:rPr lang="en-US" dirty="0" smtClean="0"/>
              <a:t>By what?</a:t>
            </a:r>
          </a:p>
          <a:p>
            <a:pPr lvl="3"/>
            <a:r>
              <a:rPr lang="en-US" dirty="0" smtClean="0"/>
              <a:t>0</a:t>
            </a:r>
          </a:p>
          <a:p>
            <a:pPr lvl="3"/>
            <a:r>
              <a:rPr lang="en-US" dirty="0" smtClean="0"/>
              <a:t>More natural</a:t>
            </a:r>
          </a:p>
          <a:p>
            <a:pPr lvl="4"/>
            <a:r>
              <a:rPr lang="en-US" dirty="0" smtClean="0"/>
              <a:t>average of green and blue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1300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ind pixels that have Red Intensity &gt; threshold</a:t>
            </a:r>
          </a:p>
          <a:p>
            <a:pPr lvl="1"/>
            <a:r>
              <a:rPr lang="en-US" dirty="0" smtClean="0"/>
              <a:t>Threshold can be 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959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ind pixels that have Red Intensity &gt; threshold </a:t>
            </a:r>
          </a:p>
          <a:p>
            <a:pPr lvl="1"/>
            <a:r>
              <a:rPr lang="en-US" dirty="0" smtClean="0"/>
              <a:t>Threshold can be 2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7059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ind pixels that have Red Intensity &gt; threshold </a:t>
            </a:r>
          </a:p>
          <a:p>
            <a:pPr lvl="1"/>
            <a:r>
              <a:rPr lang="en-US" dirty="0" smtClean="0"/>
              <a:t>Threshold can be 2</a:t>
            </a:r>
          </a:p>
          <a:p>
            <a:r>
              <a:rPr lang="en-US" dirty="0" smtClean="0"/>
              <a:t>Replace those pixels with a “natural” color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0918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ind pixels that have Red Intensity &gt; threshold </a:t>
            </a:r>
          </a:p>
          <a:p>
            <a:pPr lvl="1"/>
            <a:r>
              <a:rPr lang="en-US" dirty="0" smtClean="0"/>
              <a:t>Threshold can be 2</a:t>
            </a:r>
          </a:p>
          <a:p>
            <a:r>
              <a:rPr lang="en-US" dirty="0" smtClean="0"/>
              <a:t>Replace those pixels with a “natural” color</a:t>
            </a:r>
          </a:p>
          <a:p>
            <a:pPr lvl="1"/>
            <a:r>
              <a:rPr lang="en-US" dirty="0" smtClean="0"/>
              <a:t>Red = (green + blue) / 2</a:t>
            </a:r>
          </a:p>
          <a:p>
            <a:pPr lvl="1"/>
            <a:r>
              <a:rPr lang="en-US" dirty="0" smtClean="0"/>
              <a:t>Green and blue remain the same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617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Film vs Digital Camera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Digital camera</a:t>
            </a:r>
          </a:p>
          <a:p>
            <a:pPr lvl="1"/>
            <a:r>
              <a:rPr lang="en-US" altLang="en-US" dirty="0" smtClean="0"/>
              <a:t>Light is converted into electronic signals</a:t>
            </a:r>
          </a:p>
          <a:p>
            <a:pPr lvl="1"/>
            <a:r>
              <a:rPr lang="en-US" altLang="en-US" dirty="0" smtClean="0"/>
              <a:t>Recorded as numbers/bits on a storage device (e.g. memory, SD card)</a:t>
            </a:r>
          </a:p>
          <a:p>
            <a:pPr lvl="1"/>
            <a:r>
              <a:rPr lang="en-US" altLang="en-US" dirty="0" smtClean="0"/>
              <a:t>Can be transmitted across electronic devices</a:t>
            </a:r>
          </a:p>
          <a:p>
            <a:pPr lvl="1"/>
            <a:r>
              <a:rPr lang="en-US" altLang="en-US" dirty="0" smtClean="0"/>
              <a:t>Storage device can be reused many times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245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Eyes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taking pictures with a flash can result in “red eyes?”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1600" dirty="0" smtClean="0">
                <a:hlinkClick r:id="rId2"/>
              </a:rPr>
              <a:t>http://en.wikipedia.org/wiki/Red-eye_effect</a:t>
            </a:r>
            <a:endParaRPr lang="en-US" sz="1600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2590800"/>
            <a:ext cx="3465907" cy="261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788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Red Eyes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pupil of your eyes dilates in a darker environment</a:t>
            </a:r>
          </a:p>
          <a:p>
            <a:pPr lvl="1"/>
            <a:r>
              <a:rPr lang="en-US" dirty="0" smtClean="0"/>
              <a:t>To let in more light</a:t>
            </a:r>
          </a:p>
          <a:p>
            <a:pPr lvl="2"/>
            <a:r>
              <a:rPr lang="en-US" dirty="0" smtClean="0"/>
              <a:t>To see better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054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Red Eyes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pupil of your eyes dilates in a darker environment</a:t>
            </a:r>
          </a:p>
          <a:p>
            <a:pPr lvl="1"/>
            <a:r>
              <a:rPr lang="en-US" dirty="0" smtClean="0"/>
              <a:t>To let in more light</a:t>
            </a:r>
          </a:p>
          <a:p>
            <a:pPr lvl="2"/>
            <a:r>
              <a:rPr lang="en-US" dirty="0" smtClean="0"/>
              <a:t>To see better</a:t>
            </a:r>
          </a:p>
          <a:p>
            <a:r>
              <a:rPr lang="en-US" dirty="0" smtClean="0"/>
              <a:t>Flash light illuminates the retina</a:t>
            </a:r>
          </a:p>
          <a:p>
            <a:pPr lvl="1"/>
            <a:r>
              <a:rPr lang="en-US" dirty="0" smtClean="0"/>
              <a:t>Blood vessels on retina</a:t>
            </a:r>
          </a:p>
          <a:p>
            <a:pPr lvl="2"/>
            <a:r>
              <a:rPr lang="en-US" dirty="0" smtClean="0"/>
              <a:t>red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032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Red Eyes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088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Red Eyes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Before taking the picture</a:t>
            </a:r>
          </a:p>
          <a:p>
            <a:pPr lvl="1"/>
            <a:r>
              <a:rPr lang="en-US" dirty="0" smtClean="0"/>
              <a:t>Flashing twice (one before, one during)</a:t>
            </a:r>
          </a:p>
          <a:p>
            <a:pPr lvl="1"/>
            <a:r>
              <a:rPr lang="en-US" dirty="0" smtClean="0"/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1465613951"/>
      </p:ext>
    </p:extLst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45341</TotalTime>
  <Words>732</Words>
  <Application>Microsoft Office PowerPoint</Application>
  <PresentationFormat>On-screen Show (4:3)</PresentationFormat>
  <Paragraphs>166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Layers</vt:lpstr>
      <vt:lpstr>Photography and CS</vt:lpstr>
      <vt:lpstr>Film vs Digital Camera</vt:lpstr>
      <vt:lpstr>Film vs Digital Camera</vt:lpstr>
      <vt:lpstr>Film vs Digital Camera</vt:lpstr>
      <vt:lpstr>Red Eyes</vt:lpstr>
      <vt:lpstr>Why Red Eyes</vt:lpstr>
      <vt:lpstr>Why Red Eyes</vt:lpstr>
      <vt:lpstr>Reducing Red Eyes</vt:lpstr>
      <vt:lpstr>Reducing Red Eyes</vt:lpstr>
      <vt:lpstr>Reducing Red Eyes</vt:lpstr>
      <vt:lpstr>Reducing Red Eye by Editing Picture—Problem Formulation</vt:lpstr>
      <vt:lpstr>Idea</vt:lpstr>
      <vt:lpstr>Finding Red Eyes</vt:lpstr>
      <vt:lpstr>Picture/image</vt:lpstr>
      <vt:lpstr>Finding Red Eyes</vt:lpstr>
      <vt:lpstr>Finding Red Eyes</vt:lpstr>
      <vt:lpstr>Finding Red Eyes</vt:lpstr>
      <vt:lpstr>Finding Red Eyes</vt:lpstr>
      <vt:lpstr>Red Intensity</vt:lpstr>
      <vt:lpstr>Red Intensity</vt:lpstr>
      <vt:lpstr>Red Intensity</vt:lpstr>
      <vt:lpstr>Red Intensity</vt:lpstr>
      <vt:lpstr>Red Intensity</vt:lpstr>
      <vt:lpstr>Idea</vt:lpstr>
      <vt:lpstr>Replace by What Color?</vt:lpstr>
      <vt:lpstr>Replace by What Color?</vt:lpstr>
      <vt:lpstr>Replace by What Color?</vt:lpstr>
      <vt:lpstr>Replace by What Color?</vt:lpstr>
      <vt:lpstr>Replace by What Color?</vt:lpstr>
      <vt:lpstr>Replace by What Color?</vt:lpstr>
      <vt:lpstr>Replace by What Color?</vt:lpstr>
      <vt:lpstr>Summary of Algorithm</vt:lpstr>
      <vt:lpstr>Summary of Algorithm</vt:lpstr>
      <vt:lpstr>Summary of Algorithm</vt:lpstr>
      <vt:lpstr>Summary of Algorithm</vt:lpstr>
    </vt:vector>
  </TitlesOfParts>
  <Company>Florida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and CS</dc:title>
  <dc:creator>pkc</dc:creator>
  <cp:lastModifiedBy>Philip  Chan</cp:lastModifiedBy>
  <cp:revision>831</cp:revision>
  <dcterms:created xsi:type="dcterms:W3CDTF">2010-02-05T18:14:00Z</dcterms:created>
  <dcterms:modified xsi:type="dcterms:W3CDTF">2014-10-31T14:06:29Z</dcterms:modified>
</cp:coreProperties>
</file>