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83" r:id="rId4"/>
    <p:sldId id="268" r:id="rId5"/>
    <p:sldId id="257" r:id="rId6"/>
    <p:sldId id="284" r:id="rId7"/>
    <p:sldId id="270" r:id="rId8"/>
    <p:sldId id="276" r:id="rId9"/>
    <p:sldId id="277" r:id="rId10"/>
    <p:sldId id="267" r:id="rId11"/>
    <p:sldId id="271" r:id="rId12"/>
    <p:sldId id="261" r:id="rId13"/>
    <p:sldId id="262" r:id="rId14"/>
    <p:sldId id="285" r:id="rId15"/>
    <p:sldId id="286" r:id="rId16"/>
    <p:sldId id="272" r:id="rId17"/>
    <p:sldId id="279" r:id="rId18"/>
    <p:sldId id="280" r:id="rId19"/>
    <p:sldId id="274" r:id="rId20"/>
    <p:sldId id="275" r:id="rId21"/>
    <p:sldId id="281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2E03F0-27EC-4A32-9C8C-5D756816AD23}" v="1" dt="2025-07-29T01:30:4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8" y="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8646-176A-4A2C-A94C-217DC1EBE063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1929068-C1EA-4351-84EA-737ACD4ADB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8646-176A-4A2C-A94C-217DC1EBE063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9068-C1EA-4351-84EA-737ACD4ADBC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1929068-C1EA-4351-84EA-737ACD4ADBC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8646-176A-4A2C-A94C-217DC1EBE063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8646-176A-4A2C-A94C-217DC1EBE063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1929068-C1EA-4351-84EA-737ACD4ADB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8646-176A-4A2C-A94C-217DC1EBE063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1929068-C1EA-4351-84EA-737ACD4ADBC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7368646-176A-4A2C-A94C-217DC1EBE063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9068-C1EA-4351-84EA-737ACD4ADB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8646-176A-4A2C-A94C-217DC1EBE063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1929068-C1EA-4351-84EA-737ACD4ADBC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8646-176A-4A2C-A94C-217DC1EBE063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1929068-C1EA-4351-84EA-737ACD4ADB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8646-176A-4A2C-A94C-217DC1EBE063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929068-C1EA-4351-84EA-737ACD4ADB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1929068-C1EA-4351-84EA-737ACD4ADBC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8646-176A-4A2C-A94C-217DC1EBE063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1929068-C1EA-4351-84EA-737ACD4ADBC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7368646-176A-4A2C-A94C-217DC1EBE063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7368646-176A-4A2C-A94C-217DC1EBE063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1929068-C1EA-4351-84EA-737ACD4ADBC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pple.com/augmented-reality/arkit/" TargetMode="External"/><Relationship Id="rId2" Type="http://schemas.openxmlformats.org/officeDocument/2006/relationships/hyperlink" Target="https://developers.google.com/ar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/>
          </a:p>
          <a:p>
            <a:r>
              <a:rPr lang="en-US"/>
              <a:t>Vincenzo Barager</a:t>
            </a:r>
          </a:p>
          <a:p>
            <a:r>
              <a:rPr lang="en-US"/>
              <a:t>Jacob Hall-Burns</a:t>
            </a:r>
          </a:p>
          <a:p>
            <a:r>
              <a:rPr lang="en-US"/>
              <a:t>Dathan Dixon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FIT AR Navigation App</a:t>
            </a:r>
          </a:p>
        </p:txBody>
      </p:sp>
    </p:spTree>
    <p:extLst>
      <p:ext uri="{BB962C8B-B14F-4D97-AF65-F5344CB8AC3E}">
        <p14:creationId xmlns:p14="http://schemas.microsoft.com/office/powerpoint/2010/main" val="3603050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Proposed Opportunities/Pains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Locating specific rooms or places of interest inside buildings can be confusing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Maps take time to interpret and can be complex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chance to provide users with information on a building’s rooms, features, and history</a:t>
            </a:r>
          </a:p>
        </p:txBody>
      </p:sp>
    </p:spTree>
    <p:extLst>
      <p:ext uri="{BB962C8B-B14F-4D97-AF65-F5344CB8AC3E}">
        <p14:creationId xmlns:p14="http://schemas.microsoft.com/office/powerpoint/2010/main" val="956920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-457200"/>
            <a:ext cx="7924800" cy="2667000"/>
          </a:xfrm>
        </p:spPr>
        <p:txBody>
          <a:bodyPr>
            <a:normAutofit/>
          </a:bodyPr>
          <a:lstStyle/>
          <a:p>
            <a:r>
              <a:rPr lang="en-US"/>
              <a:t>Ideas to Create Value/Benefit: </a:t>
            </a:r>
            <a:br>
              <a:rPr lang="en-US"/>
            </a:br>
            <a:r>
              <a:rPr lang="en-US"/>
              <a:t>Core Features of the System</a:t>
            </a:r>
            <a:br>
              <a:rPr lang="en-US"/>
            </a:br>
            <a:r>
              <a:rPr lang="en-US" sz="3600"/>
              <a:t>(</a:t>
            </a:r>
            <a:r>
              <a:rPr lang="en-US" sz="3200"/>
              <a:t>Ideas for solving the problem—”how”)</a:t>
            </a:r>
          </a:p>
        </p:txBody>
      </p:sp>
    </p:spTree>
    <p:extLst>
      <p:ext uri="{BB962C8B-B14F-4D97-AF65-F5344CB8AC3E}">
        <p14:creationId xmlns:p14="http://schemas.microsoft.com/office/powerpoint/2010/main" val="799837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894" y="35292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/>
              <a:t>Summary of User Feedback on Opportunities/Pains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70453313"/>
              </p:ext>
            </p:extLst>
          </p:nvPr>
        </p:nvGraphicFramePr>
        <p:xfrm>
          <a:off x="192505" y="1507958"/>
          <a:ext cx="8763000" cy="4987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4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6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3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2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48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200"/>
                        <a:t>Locating specific rooms inside buildings can be confusing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/>
                        <a:t>Maps take time to interpret and can be complex</a:t>
                      </a: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A chance to provide users with information on a building’s rooms, features, and history.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Suggestions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r>
                        <a:rPr lang="en-US" sz="1400"/>
                        <a:t>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Agree, students often have issues finding specific rooms in buildings.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Agree, students are often on a time crunch, and maps require them to stop in hallways.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Agree, students use the campus buildings often, and learning more about them is most beneficial to them.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The navigation aspect is the most important to them.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r>
                        <a:rPr lang="en-US" sz="1400"/>
                        <a:t>Visitors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Agree, visitors are least familiar with campus buildings and require the most help.</a:t>
                      </a: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Agree, maps of unfamiliar buildings are the hardest to understand.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Agree, visitors are curious about university buildings.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The tour/ informative parts of the app are most helpful to visitors.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r>
                        <a:rPr lang="en-US" sz="1400"/>
                        <a:t>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Agree, staff may be the most familiar with campus buildings, but they also travel around more.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Agree, maps of unfamiliar buildings are the hardest to understand.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Agree, visitors are curious about university buildings.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The navigation aspect is most important to them. Speed is the priority.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707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Initial Core Features of the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1. AR Navigation</a:t>
            </a:r>
          </a:p>
          <a:p>
            <a:r>
              <a:rPr lang="en-US" dirty="0">
                <a:highlight>
                  <a:srgbClr val="FFFF00"/>
                </a:highlight>
              </a:rPr>
              <a:t>Users can select destinations and follow AR navigation to specific rooms or spaces</a:t>
            </a:r>
          </a:p>
          <a:p>
            <a:r>
              <a:rPr lang="en-US" dirty="0">
                <a:highlight>
                  <a:srgbClr val="FFFF00"/>
                </a:highlight>
              </a:rPr>
              <a:t>Ex: The comfort room on floor 4 in the library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2. AR Tour (of Library)</a:t>
            </a:r>
          </a:p>
          <a:p>
            <a:r>
              <a:rPr lang="en-US" dirty="0">
                <a:highlight>
                  <a:srgbClr val="FFFF00"/>
                </a:highlight>
              </a:rPr>
              <a:t>Includes stops at places like the hammocks, </a:t>
            </a:r>
            <a:r>
              <a:rPr lang="en-US" dirty="0" err="1">
                <a:highlight>
                  <a:srgbClr val="FFFF00"/>
                </a:highlight>
              </a:rPr>
              <a:t>CraftLab</a:t>
            </a:r>
            <a:r>
              <a:rPr lang="en-US" dirty="0">
                <a:highlight>
                  <a:srgbClr val="FFFF00"/>
                </a:highlight>
              </a:rPr>
              <a:t>, and the DSL Podcast studio</a:t>
            </a:r>
          </a:p>
          <a:p>
            <a:r>
              <a:rPr lang="en-US" dirty="0">
                <a:highlight>
                  <a:srgbClr val="FFFF00"/>
                </a:highlight>
              </a:rPr>
              <a:t>Each stop of the tour would feature a series of pop-ups, guiding users through the space</a:t>
            </a:r>
          </a:p>
          <a:p>
            <a:r>
              <a:rPr lang="en-US" dirty="0">
                <a:highlight>
                  <a:srgbClr val="FFFF00"/>
                </a:highlight>
              </a:rPr>
              <a:t>A quiz question for each stop to ensure users understand tour content</a:t>
            </a:r>
          </a:p>
          <a:p>
            <a:r>
              <a:rPr lang="en-US" dirty="0">
                <a:highlight>
                  <a:srgbClr val="FFFF00"/>
                </a:highlight>
              </a:rPr>
              <a:t>The final stop will ideally be a “treasure”, like an unknown location to most students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3. AR Interactive Pop-ups</a:t>
            </a:r>
          </a:p>
          <a:p>
            <a:r>
              <a:rPr lang="en-US" dirty="0">
                <a:highlight>
                  <a:srgbClr val="FFFF00"/>
                </a:highlight>
              </a:rPr>
              <a:t>Appear next to locations like offices and places of interest like statues or resource desks during navigation travel</a:t>
            </a:r>
          </a:p>
          <a:p>
            <a:r>
              <a:rPr lang="en-US" dirty="0">
                <a:highlight>
                  <a:srgbClr val="FFFF00"/>
                </a:highlight>
              </a:rPr>
              <a:t>Includes relevant information (ex. Historical context for paintings)</a:t>
            </a:r>
          </a:p>
          <a:p>
            <a:r>
              <a:rPr lang="en-US" dirty="0">
                <a:highlight>
                  <a:srgbClr val="FFFF00"/>
                </a:highlight>
              </a:rPr>
              <a:t>Includes clickable links (ex. Email, resource web pages)</a:t>
            </a:r>
          </a:p>
        </p:txBody>
      </p:sp>
    </p:spTree>
    <p:extLst>
      <p:ext uri="{BB962C8B-B14F-4D97-AF65-F5344CB8AC3E}">
        <p14:creationId xmlns:p14="http://schemas.microsoft.com/office/powerpoint/2010/main" val="3137794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E2762-5941-4AC4-8A4B-81B61A73F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Users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31C81-4826-4F91-B535-541658E615F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Type 1: Students, Visitors, and General Staff</a:t>
            </a:r>
          </a:p>
          <a:p>
            <a:r>
              <a:rPr lang="en-US" dirty="0"/>
              <a:t>Type 2: Administrators</a:t>
            </a:r>
          </a:p>
        </p:txBody>
      </p:sp>
    </p:spTree>
    <p:extLst>
      <p:ext uri="{BB962C8B-B14F-4D97-AF65-F5344CB8AC3E}">
        <p14:creationId xmlns:p14="http://schemas.microsoft.com/office/powerpoint/2010/main" val="4242338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14A82-FD69-4A07-8797-76C8694C6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can each type of users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68AB8-CBC6-4F51-AC88-2D477DB7352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51832"/>
          </a:xfrm>
        </p:spPr>
        <p:txBody>
          <a:bodyPr>
            <a:normAutofit/>
          </a:bodyPr>
          <a:lstStyle/>
          <a:p>
            <a:r>
              <a:rPr lang="en-US" dirty="0"/>
              <a:t>Students, Visitors, and General Staff</a:t>
            </a:r>
          </a:p>
          <a:p>
            <a:pPr lvl="1"/>
            <a:r>
              <a:rPr lang="en-US" dirty="0"/>
              <a:t>Can select and follow AR navigation to destinations</a:t>
            </a:r>
          </a:p>
          <a:p>
            <a:pPr lvl="1"/>
            <a:r>
              <a:rPr lang="en-US" dirty="0"/>
              <a:t>Can take AR tours</a:t>
            </a:r>
          </a:p>
          <a:p>
            <a:r>
              <a:rPr lang="en-US" dirty="0"/>
              <a:t>Administration</a:t>
            </a:r>
          </a:p>
          <a:p>
            <a:pPr lvl="1"/>
            <a:r>
              <a:rPr lang="en-US" dirty="0"/>
              <a:t>Can select and follow AR navigation to destinations</a:t>
            </a:r>
          </a:p>
          <a:p>
            <a:pPr lvl="1"/>
            <a:r>
              <a:rPr lang="en-US" dirty="0"/>
              <a:t>Can take AR tours</a:t>
            </a:r>
          </a:p>
          <a:p>
            <a:pPr lvl="1"/>
            <a:r>
              <a:rPr lang="en-US" dirty="0"/>
              <a:t>Can update office and or classroom information</a:t>
            </a:r>
          </a:p>
        </p:txBody>
      </p:sp>
    </p:spTree>
    <p:extLst>
      <p:ext uri="{BB962C8B-B14F-4D97-AF65-F5344CB8AC3E}">
        <p14:creationId xmlns:p14="http://schemas.microsoft.com/office/powerpoint/2010/main" val="4133885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Feedback on features from Students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Users can select and follow AR navigation to destinations: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Agree, AR navigation is useful for quick navigation to specific rooms, and AR informative popups would be a nice bonus.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AR tours of buildings: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Agree, new students, especially, would benefit from AR tours. 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AR information/descriptions when passing places of interest during travel: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Agree, contextual popups while moving could be helpful to students who use those buildings frequently.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675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Feedback on features from Visitors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639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/>
              <a:t>Does the user agree/disagree that the features are an improvement and create value?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Users can select and follow AR navigation to destinations: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Agree, visitors are unfamiliar with campus buildings, so AR navigation would make traversing easier for them. 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AR tours of buildings: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Agree, visitors who are least familiar with buildings and who often tour them would benefit the most from AR tours, which require no one to guide them. 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AR information/descriptions when passing places of interest during travel: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Agree, providing visitors with context as they travel would be helpful for them and could answer questions they might have.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90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Feedback on features from Staff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922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Does the user agree/disagree that the features are an improvement and create value?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	Users can select and follow AR navigation to destinations: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Agree, staff travels around buildings a lot, and having AR navigation be an option would help. 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AR tours of buildings: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Agree, staff could redirect visitors and recommend them the AR tours.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AR information/descriptions when passing places of interest during travel: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Agree, this information could provide useful context to staff working there.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90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Summary of User Feedback on Features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17924768"/>
              </p:ext>
            </p:extLst>
          </p:nvPr>
        </p:nvGraphicFramePr>
        <p:xfrm>
          <a:off x="192505" y="1716505"/>
          <a:ext cx="8763000" cy="4788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9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42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8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82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200"/>
                        <a:t>Users can select and follow AR navigation to destinations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AR tours of buildings</a:t>
                      </a: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200"/>
                        <a:t>AR information/ descriptions when passing places of interest during travel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Suggestions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8511">
                <a:tc>
                  <a:txBody>
                    <a:bodyPr/>
                    <a:lstStyle/>
                    <a:p>
                      <a:r>
                        <a:rPr lang="en-US"/>
                        <a:t>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Agree, AR navigation is useful for quick navigation to specific rooms, and AR informative popups would be a nice bonus.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Agree, new students, especially, would benefit from AR tours.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Agree, contextual popups while moving could be helpful to students who use those buildings frequently.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AR navigation to destinations and popups when they pass places of interest would be the most used features by students.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511">
                <a:tc>
                  <a:txBody>
                    <a:bodyPr/>
                    <a:lstStyle/>
                    <a:p>
                      <a:r>
                        <a:rPr lang="en-US"/>
                        <a:t>Visitors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Agree, visitors are unfamiliar with campus buildings, so AR navigation would make traversing easier for them. </a:t>
                      </a:r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Agree, visitors who are least familiar with buildings and who often tour them would benefit the most from AR tours, which require no one to guide them.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Agree, providing visitors with context as they travel would be helpful for them and could answer questions they might have.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Visitors would likely use the AR tours feature more than selecting a destination and following the navigation there.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8511">
                <a:tc>
                  <a:txBody>
                    <a:bodyPr/>
                    <a:lstStyle/>
                    <a:p>
                      <a:r>
                        <a:rPr lang="en-US"/>
                        <a:t>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Agree, staff travels around buildings a lot, and having AR navigation be an option would help.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Agree, staff could redirect visitors and recommend them the AR tours.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Agree, this information could provide useful context to staff working there.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Staff would probably use the tours the least out of the users, but would still find use in the AR navigation.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139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 Navigating complex buildings is a common problem many face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Augmented Reality navigation apps solve this problem</a:t>
            </a:r>
          </a:p>
          <a:p>
            <a:r>
              <a:rPr lang="en-US"/>
              <a:t>Offers indoor guidance in real time</a:t>
            </a:r>
          </a:p>
        </p:txBody>
      </p:sp>
    </p:spTree>
    <p:extLst>
      <p:ext uri="{BB962C8B-B14F-4D97-AF65-F5344CB8AC3E}">
        <p14:creationId xmlns:p14="http://schemas.microsoft.com/office/powerpoint/2010/main" val="427281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Proposed Core Features of the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Users can select and follow AR navigation to destinations</a:t>
            </a:r>
          </a:p>
          <a:p>
            <a:pPr marL="514350" indent="-514350">
              <a:buFont typeface="+mj-lt"/>
              <a:buAutoNum type="arabicPeriod"/>
            </a:pP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AR tours of buildings</a:t>
            </a:r>
          </a:p>
          <a:p>
            <a:pPr marL="514350" indent="-514350">
              <a:buFont typeface="+mj-lt"/>
              <a:buAutoNum type="arabicPeriod"/>
            </a:pP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AR information/descriptions when passing places of interest during travel</a:t>
            </a:r>
          </a:p>
          <a:p>
            <a:pPr marL="514350" indent="-514350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87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/>
              <a:t>Tools (languages, libraries, packages) </a:t>
            </a:r>
            <a:br>
              <a:rPr lang="en-US"/>
            </a:br>
            <a:r>
              <a:rPr lang="en-US"/>
              <a:t>that can help with the core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r>
              <a:rPr lang="en-US"/>
              <a:t>Building App/ Running: Unity</a:t>
            </a:r>
          </a:p>
          <a:p>
            <a:endParaRPr lang="en-US"/>
          </a:p>
          <a:p>
            <a:r>
              <a:rPr lang="en-US"/>
              <a:t>AR features library: AR Foundation</a:t>
            </a:r>
          </a:p>
          <a:p>
            <a:endParaRPr lang="en-US"/>
          </a:p>
          <a:p>
            <a:r>
              <a:rPr lang="en-US"/>
              <a:t>AR SDK integration: </a:t>
            </a:r>
            <a:r>
              <a:rPr lang="en-US">
                <a:hlinkClick r:id="rId2"/>
              </a:rPr>
              <a:t>Google </a:t>
            </a:r>
            <a:r>
              <a:rPr lang="en-US" err="1">
                <a:hlinkClick r:id="rId2"/>
              </a:rPr>
              <a:t>ARcore</a:t>
            </a:r>
            <a:r>
              <a:rPr lang="en-US"/>
              <a:t>, </a:t>
            </a:r>
            <a:r>
              <a:rPr lang="en-US">
                <a:hlinkClick r:id="rId3"/>
              </a:rPr>
              <a:t>ARKit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4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1308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/>
              <a:t>Potential technical challenges </a:t>
            </a:r>
            <a:br>
              <a:rPr lang="en-US"/>
            </a:br>
            <a:r>
              <a:rPr lang="en-US"/>
              <a:t>of the core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For each feature, discuss potential technical challenges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Users can select and follow AR navigation to destinations: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Localization drift is a common issue with AR software.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AR tours of buildings: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Tour resumption is a difficult problem and would likely need tracking to be reset. 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AR information/descriptions when passing places of interest during travel: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Accuracy of 3D positioning.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04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Description of Current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21352"/>
          </a:xfrm>
        </p:spPr>
        <p:txBody>
          <a:bodyPr vert="horz" lIns="91440" tIns="45720" rIns="91440" bIns="45720" anchor="t">
            <a:normAutofit lnSpcReduction="10000"/>
          </a:bodyPr>
          <a:lstStyle/>
          <a:p>
            <a:pPr marL="0" indent="0">
              <a:buNone/>
            </a:pPr>
            <a:r>
              <a:rPr lang="en-US"/>
              <a:t>Printed Maps</a:t>
            </a:r>
          </a:p>
          <a:p>
            <a:pPr>
              <a:buFontTx/>
              <a:buChar char="-"/>
            </a:pPr>
            <a:r>
              <a:rPr lang="en-US"/>
              <a:t>Limited</a:t>
            </a:r>
          </a:p>
          <a:p>
            <a:pPr>
              <a:buFontTx/>
              <a:buChar char="-"/>
            </a:pPr>
            <a:r>
              <a:rPr lang="en-US"/>
              <a:t>Non-interactive</a:t>
            </a:r>
          </a:p>
          <a:p>
            <a:pPr>
              <a:buFontTx/>
              <a:buChar char="-"/>
            </a:pPr>
            <a:r>
              <a:rPr lang="en-US"/>
              <a:t>Take time to interpret</a:t>
            </a:r>
          </a:p>
          <a:p>
            <a:pPr>
              <a:buFontTx/>
              <a:buChar char="-"/>
            </a:pPr>
            <a:endParaRPr lang="en-US"/>
          </a:p>
          <a:p>
            <a:pPr marL="0" indent="0">
              <a:buNone/>
            </a:pPr>
            <a:r>
              <a:rPr lang="en-US"/>
              <a:t>Navigation Apps like Google Maps</a:t>
            </a:r>
          </a:p>
          <a:p>
            <a:pPr marL="0" indent="0">
              <a:buNone/>
            </a:pPr>
            <a:r>
              <a:rPr lang="en-US"/>
              <a:t>- Good for navigating to buildings</a:t>
            </a:r>
          </a:p>
          <a:p>
            <a:pPr>
              <a:buFontTx/>
              <a:buChar char="-"/>
            </a:pPr>
            <a:r>
              <a:rPr lang="en-US"/>
              <a:t>Aren’t built for indoor navigation</a:t>
            </a:r>
          </a:p>
          <a:p>
            <a:pPr>
              <a:buFontTx/>
              <a:buChar char="-"/>
            </a:pPr>
            <a:r>
              <a:rPr lang="en-US"/>
              <a:t>Especially good at driving directions and public transportation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74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2895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Opportunities/Pains and Associated Trends</a:t>
            </a:r>
            <a:br>
              <a:rPr lang="en-US"/>
            </a:br>
            <a:r>
              <a:rPr lang="en-US"/>
              <a:t>(identifying problems to solve)</a:t>
            </a:r>
          </a:p>
        </p:txBody>
      </p:sp>
    </p:spTree>
    <p:extLst>
      <p:ext uri="{BB962C8B-B14F-4D97-AF65-F5344CB8AC3E}">
        <p14:creationId xmlns:p14="http://schemas.microsoft.com/office/powerpoint/2010/main" val="207411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3688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/>
              <a:t>Initial Opportunities/Pains</a:t>
            </a:r>
            <a:br>
              <a:rPr lang="en-US"/>
            </a:br>
            <a:r>
              <a:rPr lang="en-US"/>
              <a:t>(Pains -&gt; opportunities)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Locating specific rooms inside buildings can be confusing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Maps take time to interpret and can be complex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chance to provide users with information on a building’s rooms, features, and history. </a:t>
            </a:r>
          </a:p>
        </p:txBody>
      </p:sp>
    </p:spTree>
    <p:extLst>
      <p:ext uri="{BB962C8B-B14F-4D97-AF65-F5344CB8AC3E}">
        <p14:creationId xmlns:p14="http://schemas.microsoft.com/office/powerpoint/2010/main" val="3789885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5011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/>
              <a:t>Associated Trends</a:t>
            </a:r>
            <a:br>
              <a:rPr lang="en-US"/>
            </a:br>
            <a:r>
              <a:rPr lang="en-US"/>
              <a:t>(pains + trends -&gt; better opportunities)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Increased use of augmented reality in public spaces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Universities investing in smart-campus technologies</a:t>
            </a:r>
          </a:p>
        </p:txBody>
      </p:sp>
    </p:spTree>
    <p:extLst>
      <p:ext uri="{BB962C8B-B14F-4D97-AF65-F5344CB8AC3E}">
        <p14:creationId xmlns:p14="http://schemas.microsoft.com/office/powerpoint/2010/main" val="1065493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Feedback of Students on Opportunities/Pains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49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Does the user agree/disagree with the opportunities/pains?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	Locating specific rooms inside buildings can be confusing: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Agree, students often have issues finding specific rooms in buildings.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Maps take time to interpret and can be complex: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Agree, students are often on a time crunch, and maps require them to stop in hallways.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 chance to provide users with information on a building’s rooms, features, and history: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Agree, students use the campus buildings often, and learning more about them is most beneficial to them. 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345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Feedback of Visitors on Opportunities/Pains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493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/>
              <a:t>Does the user agree/disagree with the opportunities/pains?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/>
              <a:t>	Locating specific rooms inside buildings can be confusing: </a:t>
            </a:r>
            <a:r>
              <a:rPr lang="en-US" sz="2800">
                <a:solidFill>
                  <a:schemeClr val="accent1">
                    <a:lumMod val="50000"/>
                  </a:schemeClr>
                </a:solidFill>
              </a:rPr>
              <a:t>Agree, visitors are least familiar with campus buildings and require the most help.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/>
              <a:t>Maps take time to interpret and can be complex: </a:t>
            </a:r>
            <a:r>
              <a:rPr lang="en-US" sz="2800">
                <a:solidFill>
                  <a:schemeClr val="accent1">
                    <a:lumMod val="50000"/>
                  </a:schemeClr>
                </a:solidFill>
              </a:rPr>
              <a:t>Agree, maps of unfamiliar buildings are the hardest to understand. </a:t>
            </a:r>
            <a:endParaRPr lang="en-US" sz="2800"/>
          </a:p>
          <a:p>
            <a:pPr marL="514350" indent="-514350">
              <a:buFont typeface="+mj-lt"/>
              <a:buAutoNum type="arabicPeriod"/>
            </a:pPr>
            <a:r>
              <a:rPr lang="en-US" sz="2800"/>
              <a:t>A chance to provide users with information on a building’s rooms, features, and history: </a:t>
            </a:r>
            <a:r>
              <a:rPr lang="en-US" sz="2800">
                <a:solidFill>
                  <a:schemeClr val="accent1">
                    <a:lumMod val="50000"/>
                  </a:schemeClr>
                </a:solidFill>
              </a:rPr>
              <a:t>Agree, visitors are curious about university buildings. 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458502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Feedback of Staff on Opportunities/Pains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15951" cy="5102352"/>
          </a:xfrm>
        </p:spPr>
        <p:txBody>
          <a:bodyPr vert="horz" lIns="91440" tIns="45720" rIns="91440" bIns="45720" anchor="t"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Does the user agree/disagree with the opportunities/pains?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	Locating specific rooms inside buildings can be confusing: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Agree, staff may be the most familiar with campus buildings, but they also travel around more.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Maps take time to interpret and can be complex: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Agree, maps still take time to read, but they are the most familiar with the maps.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A chance to provide users with information on a building’s rooms, features, and history: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Agree, this can reduce the number of questions staff are asked, and could be used by new employees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58502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5321</TotalTime>
  <Words>1655</Words>
  <Application>Microsoft Office PowerPoint</Application>
  <PresentationFormat>On-screen Show (4:3)</PresentationFormat>
  <Paragraphs>150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Georgia</vt:lpstr>
      <vt:lpstr>Wingdings</vt:lpstr>
      <vt:lpstr>Wingdings 2</vt:lpstr>
      <vt:lpstr>Civic</vt:lpstr>
      <vt:lpstr>FIT AR Navigation App</vt:lpstr>
      <vt:lpstr>Introduction</vt:lpstr>
      <vt:lpstr>Description of Current Systems</vt:lpstr>
      <vt:lpstr>Opportunities/Pains and Associated Trends (identifying problems to solve)</vt:lpstr>
      <vt:lpstr>Initial Opportunities/Pains (Pains -&gt; opportunities)</vt:lpstr>
      <vt:lpstr>Associated Trends (pains + trends -&gt; better opportunities)</vt:lpstr>
      <vt:lpstr>Feedback of Students on Opportunities/Pains</vt:lpstr>
      <vt:lpstr>Feedback of Visitors on Opportunities/Pains</vt:lpstr>
      <vt:lpstr>Feedback of Staff on Opportunities/Pains</vt:lpstr>
      <vt:lpstr>Proposed Opportunities/Pains</vt:lpstr>
      <vt:lpstr>Ideas to Create Value/Benefit:  Core Features of the System (Ideas for solving the problem—”how”)</vt:lpstr>
      <vt:lpstr>Summary of User Feedback on Opportunities/Pains</vt:lpstr>
      <vt:lpstr>Initial Core Features of the System</vt:lpstr>
      <vt:lpstr>Types of Users</vt:lpstr>
      <vt:lpstr>What can each type of users do?</vt:lpstr>
      <vt:lpstr>Feedback on features from Students </vt:lpstr>
      <vt:lpstr>Feedback on features from Visitors </vt:lpstr>
      <vt:lpstr>Feedback on features from Staff </vt:lpstr>
      <vt:lpstr>Summary of User Feedback on Features</vt:lpstr>
      <vt:lpstr>Proposed Core Features of the System</vt:lpstr>
      <vt:lpstr>Tools (languages, libraries, packages)  that can help with the core features</vt:lpstr>
      <vt:lpstr>Potential technical challenges  of the core features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Self-proposed Projects</dc:title>
  <dc:creator>Philip  Chan</dc:creator>
  <cp:lastModifiedBy>Vincenzo Barager</cp:lastModifiedBy>
  <cp:revision>15</cp:revision>
  <dcterms:created xsi:type="dcterms:W3CDTF">2016-06-27T17:46:44Z</dcterms:created>
  <dcterms:modified xsi:type="dcterms:W3CDTF">2025-07-29T02:27:32Z</dcterms:modified>
</cp:coreProperties>
</file>