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9" r:id="rId2"/>
  </p:sldMasterIdLst>
  <p:notesMasterIdLst>
    <p:notesMasterId r:id="rId12"/>
  </p:notes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4A866-92A0-1047-B77E-DFC357AC85ED}" v="51" dt="2025-08-15T18:04:05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/>
    <p:restoredTop sz="94701"/>
  </p:normalViewPr>
  <p:slideViewPr>
    <p:cSldViewPr snapToGrid="0">
      <p:cViewPr varScale="1">
        <p:scale>
          <a:sx n="106" d="100"/>
          <a:sy n="106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uginbuhl" userId="1d66c467-0406-42e2-8b93-224db49a816f" providerId="ADAL" clId="{F3A3165E-7340-5399-AB73-0C224637B2B0}"/>
    <pc:docChg chg="custSel addSld modSld sldOrd">
      <pc:chgData name="David Luginbuhl" userId="1d66c467-0406-42e2-8b93-224db49a816f" providerId="ADAL" clId="{F3A3165E-7340-5399-AB73-0C224637B2B0}" dt="2025-08-15T18:04:41.543" v="2715" actId="20577"/>
      <pc:docMkLst>
        <pc:docMk/>
      </pc:docMkLst>
      <pc:sldChg chg="modSp mod">
        <pc:chgData name="David Luginbuhl" userId="1d66c467-0406-42e2-8b93-224db49a816f" providerId="ADAL" clId="{F3A3165E-7340-5399-AB73-0C224637B2B0}" dt="2025-08-15T17:36:16.071" v="1691" actId="20577"/>
        <pc:sldMkLst>
          <pc:docMk/>
          <pc:sldMk cId="224104532" sldId="257"/>
        </pc:sldMkLst>
        <pc:spChg chg="mod">
          <ac:chgData name="David Luginbuhl" userId="1d66c467-0406-42e2-8b93-224db49a816f" providerId="ADAL" clId="{F3A3165E-7340-5399-AB73-0C224637B2B0}" dt="2025-08-15T17:36:16.071" v="1691" actId="20577"/>
          <ac:spMkLst>
            <pc:docMk/>
            <pc:sldMk cId="224104532" sldId="257"/>
            <ac:spMk id="2" creationId="{C2811495-7BE8-C4E3-4115-9EBFEDB9FFE1}"/>
          </ac:spMkLst>
        </pc:spChg>
      </pc:sldChg>
      <pc:sldChg chg="delSp modSp mod">
        <pc:chgData name="David Luginbuhl" userId="1d66c467-0406-42e2-8b93-224db49a816f" providerId="ADAL" clId="{F3A3165E-7340-5399-AB73-0C224637B2B0}" dt="2025-08-15T17:58:48.139" v="2398" actId="478"/>
        <pc:sldMkLst>
          <pc:docMk/>
          <pc:sldMk cId="1697881517" sldId="258"/>
        </pc:sldMkLst>
        <pc:spChg chg="mod">
          <ac:chgData name="David Luginbuhl" userId="1d66c467-0406-42e2-8b93-224db49a816f" providerId="ADAL" clId="{F3A3165E-7340-5399-AB73-0C224637B2B0}" dt="2025-08-15T17:05:54.813" v="364" actId="20577"/>
          <ac:spMkLst>
            <pc:docMk/>
            <pc:sldMk cId="1697881517" sldId="258"/>
            <ac:spMk id="7" creationId="{E1BF5D93-679E-812B-BA68-7D9C49C4F114}"/>
          </ac:spMkLst>
        </pc:spChg>
        <pc:spChg chg="mod">
          <ac:chgData name="David Luginbuhl" userId="1d66c467-0406-42e2-8b93-224db49a816f" providerId="ADAL" clId="{F3A3165E-7340-5399-AB73-0C224637B2B0}" dt="2025-08-15T17:23:16.439" v="1492" actId="20577"/>
          <ac:spMkLst>
            <pc:docMk/>
            <pc:sldMk cId="1697881517" sldId="258"/>
            <ac:spMk id="8" creationId="{DCA114BE-DE6E-CD0E-3B6A-D3A39819AD3D}"/>
          </ac:spMkLst>
        </pc:spChg>
        <pc:spChg chg="mod">
          <ac:chgData name="David Luginbuhl" userId="1d66c467-0406-42e2-8b93-224db49a816f" providerId="ADAL" clId="{F3A3165E-7340-5399-AB73-0C224637B2B0}" dt="2025-08-15T17:58:41.539" v="2397" actId="20577"/>
          <ac:spMkLst>
            <pc:docMk/>
            <pc:sldMk cId="1697881517" sldId="258"/>
            <ac:spMk id="9" creationId="{3FA7D4BE-3C59-EAEF-3C6F-993A1CA00457}"/>
          </ac:spMkLst>
        </pc:spChg>
        <pc:spChg chg="del">
          <ac:chgData name="David Luginbuhl" userId="1d66c467-0406-42e2-8b93-224db49a816f" providerId="ADAL" clId="{F3A3165E-7340-5399-AB73-0C224637B2B0}" dt="2025-08-15T17:58:48.139" v="2398" actId="478"/>
          <ac:spMkLst>
            <pc:docMk/>
            <pc:sldMk cId="1697881517" sldId="258"/>
            <ac:spMk id="10" creationId="{F5BF114C-63B1-2F75-375E-2162FFE7F6DD}"/>
          </ac:spMkLst>
        </pc:spChg>
      </pc:sldChg>
      <pc:sldChg chg="addSp delSp modSp mod">
        <pc:chgData name="David Luginbuhl" userId="1d66c467-0406-42e2-8b93-224db49a816f" providerId="ADAL" clId="{F3A3165E-7340-5399-AB73-0C224637B2B0}" dt="2025-08-15T17:59:14.826" v="2408" actId="20577"/>
        <pc:sldMkLst>
          <pc:docMk/>
          <pc:sldMk cId="2397400179" sldId="259"/>
        </pc:sldMkLst>
        <pc:spChg chg="mod">
          <ac:chgData name="David Luginbuhl" userId="1d66c467-0406-42e2-8b93-224db49a816f" providerId="ADAL" clId="{F3A3165E-7340-5399-AB73-0C224637B2B0}" dt="2025-08-15T17:14:18.520" v="1148" actId="20577"/>
          <ac:spMkLst>
            <pc:docMk/>
            <pc:sldMk cId="2397400179" sldId="259"/>
            <ac:spMk id="2" creationId="{6EBE659A-94DD-A363-DA02-3BACB4E17CBF}"/>
          </ac:spMkLst>
        </pc:spChg>
        <pc:spChg chg="del">
          <ac:chgData name="David Luginbuhl" userId="1d66c467-0406-42e2-8b93-224db49a816f" providerId="ADAL" clId="{F3A3165E-7340-5399-AB73-0C224637B2B0}" dt="2025-08-15T17:10:50.776" v="1045" actId="478"/>
          <ac:spMkLst>
            <pc:docMk/>
            <pc:sldMk cId="2397400179" sldId="259"/>
            <ac:spMk id="3" creationId="{D61DAC68-8C74-D88E-CBED-2E8E2CC00369}"/>
          </ac:spMkLst>
        </pc:spChg>
        <pc:spChg chg="mod">
          <ac:chgData name="David Luginbuhl" userId="1d66c467-0406-42e2-8b93-224db49a816f" providerId="ADAL" clId="{F3A3165E-7340-5399-AB73-0C224637B2B0}" dt="2025-08-15T17:59:14.826" v="2408" actId="20577"/>
          <ac:spMkLst>
            <pc:docMk/>
            <pc:sldMk cId="2397400179" sldId="259"/>
            <ac:spMk id="4" creationId="{B74A4BA7-4F95-CB66-C47A-4710DD6E284B}"/>
          </ac:spMkLst>
        </pc:spChg>
        <pc:spChg chg="add del mod">
          <ac:chgData name="David Luginbuhl" userId="1d66c467-0406-42e2-8b93-224db49a816f" providerId="ADAL" clId="{F3A3165E-7340-5399-AB73-0C224637B2B0}" dt="2025-08-15T17:10:56.612" v="1047" actId="478"/>
          <ac:spMkLst>
            <pc:docMk/>
            <pc:sldMk cId="2397400179" sldId="259"/>
            <ac:spMk id="9" creationId="{14B06E68-DAE7-2A96-FA70-091FCD169908}"/>
          </ac:spMkLst>
        </pc:spChg>
        <pc:spChg chg="add del mod">
          <ac:chgData name="David Luginbuhl" userId="1d66c467-0406-42e2-8b93-224db49a816f" providerId="ADAL" clId="{F3A3165E-7340-5399-AB73-0C224637B2B0}" dt="2025-08-15T17:58:52.579" v="2399" actId="478"/>
          <ac:spMkLst>
            <pc:docMk/>
            <pc:sldMk cId="2397400179" sldId="259"/>
            <ac:spMk id="11" creationId="{46A62A74-63D7-4DC4-496A-9E96F819B432}"/>
          </ac:spMkLst>
        </pc:spChg>
        <pc:picChg chg="del">
          <ac:chgData name="David Luginbuhl" userId="1d66c467-0406-42e2-8b93-224db49a816f" providerId="ADAL" clId="{F3A3165E-7340-5399-AB73-0C224637B2B0}" dt="2025-08-15T17:11:28.983" v="1050" actId="478"/>
          <ac:picMkLst>
            <pc:docMk/>
            <pc:sldMk cId="2397400179" sldId="259"/>
            <ac:picMk id="8" creationId="{FA53806B-140B-9B3D-170E-697DCBA8E0B8}"/>
          </ac:picMkLst>
        </pc:picChg>
        <pc:picChg chg="del">
          <ac:chgData name="David Luginbuhl" userId="1d66c467-0406-42e2-8b93-224db49a816f" providerId="ADAL" clId="{F3A3165E-7340-5399-AB73-0C224637B2B0}" dt="2025-08-15T17:11:31.263" v="1051" actId="478"/>
          <ac:picMkLst>
            <pc:docMk/>
            <pc:sldMk cId="2397400179" sldId="259"/>
            <ac:picMk id="10" creationId="{DED16DFC-EC3C-54A5-F3E3-42BE3BC99A26}"/>
          </ac:picMkLst>
        </pc:picChg>
        <pc:picChg chg="add mod">
          <ac:chgData name="David Luginbuhl" userId="1d66c467-0406-42e2-8b93-224db49a816f" providerId="ADAL" clId="{F3A3165E-7340-5399-AB73-0C224637B2B0}" dt="2025-08-15T17:11:02.329" v="1048" actId="1076"/>
          <ac:picMkLst>
            <pc:docMk/>
            <pc:sldMk cId="2397400179" sldId="259"/>
            <ac:picMk id="12" creationId="{46C79FA2-D05C-2A41-CAFF-1C2D836761E3}"/>
          </ac:picMkLst>
        </pc:picChg>
        <pc:picChg chg="add mod modCrop">
          <ac:chgData name="David Luginbuhl" userId="1d66c467-0406-42e2-8b93-224db49a816f" providerId="ADAL" clId="{F3A3165E-7340-5399-AB73-0C224637B2B0}" dt="2025-08-15T17:18:43.191" v="1244" actId="732"/>
          <ac:picMkLst>
            <pc:docMk/>
            <pc:sldMk cId="2397400179" sldId="259"/>
            <ac:picMk id="13" creationId="{436E08A5-9391-52D5-F2B6-2DAF9E6E2770}"/>
          </ac:picMkLst>
        </pc:picChg>
      </pc:sldChg>
      <pc:sldChg chg="modSp mod">
        <pc:chgData name="David Luginbuhl" userId="1d66c467-0406-42e2-8b93-224db49a816f" providerId="ADAL" clId="{F3A3165E-7340-5399-AB73-0C224637B2B0}" dt="2025-08-15T17:59:26.696" v="2422" actId="20577"/>
        <pc:sldMkLst>
          <pc:docMk/>
          <pc:sldMk cId="3078292722" sldId="260"/>
        </pc:sldMkLst>
        <pc:spChg chg="mod">
          <ac:chgData name="David Luginbuhl" userId="1d66c467-0406-42e2-8b93-224db49a816f" providerId="ADAL" clId="{F3A3165E-7340-5399-AB73-0C224637B2B0}" dt="2025-08-15T17:23:24.119" v="1496" actId="20577"/>
          <ac:spMkLst>
            <pc:docMk/>
            <pc:sldMk cId="3078292722" sldId="260"/>
            <ac:spMk id="2" creationId="{DA72DF32-B96C-BC1B-F3C0-8FF3C50781C7}"/>
          </ac:spMkLst>
        </pc:spChg>
        <pc:spChg chg="mod">
          <ac:chgData name="David Luginbuhl" userId="1d66c467-0406-42e2-8b93-224db49a816f" providerId="ADAL" clId="{F3A3165E-7340-5399-AB73-0C224637B2B0}" dt="2025-08-15T17:23:37.056" v="1563" actId="20577"/>
          <ac:spMkLst>
            <pc:docMk/>
            <pc:sldMk cId="3078292722" sldId="260"/>
            <ac:spMk id="3" creationId="{C25C15D1-DD3A-3A6D-8B92-991CF074D5AB}"/>
          </ac:spMkLst>
        </pc:spChg>
        <pc:spChg chg="mod">
          <ac:chgData name="David Luginbuhl" userId="1d66c467-0406-42e2-8b93-224db49a816f" providerId="ADAL" clId="{F3A3165E-7340-5399-AB73-0C224637B2B0}" dt="2025-08-15T17:59:26.696" v="2422" actId="20577"/>
          <ac:spMkLst>
            <pc:docMk/>
            <pc:sldMk cId="3078292722" sldId="260"/>
            <ac:spMk id="4" creationId="{80DDA644-7CAD-9CAA-DA86-8E0D2E069971}"/>
          </ac:spMkLst>
        </pc:spChg>
      </pc:sldChg>
      <pc:sldChg chg="delSp modSp new mod">
        <pc:chgData name="David Luginbuhl" userId="1d66c467-0406-42e2-8b93-224db49a816f" providerId="ADAL" clId="{F3A3165E-7340-5399-AB73-0C224637B2B0}" dt="2025-08-15T17:59:21.513" v="2415" actId="20577"/>
        <pc:sldMkLst>
          <pc:docMk/>
          <pc:sldMk cId="3849489676" sldId="261"/>
        </pc:sldMkLst>
        <pc:spChg chg="mod">
          <ac:chgData name="David Luginbuhl" userId="1d66c467-0406-42e2-8b93-224db49a816f" providerId="ADAL" clId="{F3A3165E-7340-5399-AB73-0C224637B2B0}" dt="2025-08-15T17:35:38.568" v="1582" actId="20577"/>
          <ac:spMkLst>
            <pc:docMk/>
            <pc:sldMk cId="3849489676" sldId="261"/>
            <ac:spMk id="2" creationId="{F249B345-434F-230C-0580-4A34935B5FFB}"/>
          </ac:spMkLst>
        </pc:spChg>
        <pc:spChg chg="mod">
          <ac:chgData name="David Luginbuhl" userId="1d66c467-0406-42e2-8b93-224db49a816f" providerId="ADAL" clId="{F3A3165E-7340-5399-AB73-0C224637B2B0}" dt="2025-08-15T17:35:55.385" v="1667" actId="20577"/>
          <ac:spMkLst>
            <pc:docMk/>
            <pc:sldMk cId="3849489676" sldId="261"/>
            <ac:spMk id="3" creationId="{06A4A2E5-D35B-7A40-4055-1E082706FEB4}"/>
          </ac:spMkLst>
        </pc:spChg>
        <pc:spChg chg="mod">
          <ac:chgData name="David Luginbuhl" userId="1d66c467-0406-42e2-8b93-224db49a816f" providerId="ADAL" clId="{F3A3165E-7340-5399-AB73-0C224637B2B0}" dt="2025-08-15T17:59:21.513" v="2415" actId="20577"/>
          <ac:spMkLst>
            <pc:docMk/>
            <pc:sldMk cId="3849489676" sldId="261"/>
            <ac:spMk id="4" creationId="{C40F3329-03C2-B5C6-295B-5CB4BF8938EE}"/>
          </ac:spMkLst>
        </pc:spChg>
        <pc:spChg chg="del">
          <ac:chgData name="David Luginbuhl" userId="1d66c467-0406-42e2-8b93-224db49a816f" providerId="ADAL" clId="{F3A3165E-7340-5399-AB73-0C224637B2B0}" dt="2025-08-15T17:58:24.349" v="2392" actId="478"/>
          <ac:spMkLst>
            <pc:docMk/>
            <pc:sldMk cId="3849489676" sldId="261"/>
            <ac:spMk id="5" creationId="{754FD16B-AF69-A26E-A18E-B8EF1DBBDA34}"/>
          </ac:spMkLst>
        </pc:spChg>
      </pc:sldChg>
      <pc:sldChg chg="addSp delSp modSp add mod ord modAnim">
        <pc:chgData name="David Luginbuhl" userId="1d66c467-0406-42e2-8b93-224db49a816f" providerId="ADAL" clId="{F3A3165E-7340-5399-AB73-0C224637B2B0}" dt="2025-08-15T17:44:07.658" v="1794" actId="20577"/>
        <pc:sldMkLst>
          <pc:docMk/>
          <pc:sldMk cId="3665514863" sldId="262"/>
        </pc:sldMkLst>
        <pc:spChg chg="mod">
          <ac:chgData name="David Luginbuhl" userId="1d66c467-0406-42e2-8b93-224db49a816f" providerId="ADAL" clId="{F3A3165E-7340-5399-AB73-0C224637B2B0}" dt="2025-08-15T17:42:57.431" v="1787" actId="27636"/>
          <ac:spMkLst>
            <pc:docMk/>
            <pc:sldMk cId="3665514863" sldId="262"/>
            <ac:spMk id="2" creationId="{7FD62797-BDC2-0984-2A93-1FB7358D2C36}"/>
          </ac:spMkLst>
        </pc:spChg>
        <pc:spChg chg="add mod">
          <ac:chgData name="David Luginbuhl" userId="1d66c467-0406-42e2-8b93-224db49a816f" providerId="ADAL" clId="{F3A3165E-7340-5399-AB73-0C224637B2B0}" dt="2025-08-15T17:37:39.679" v="1751" actId="1076"/>
          <ac:spMkLst>
            <pc:docMk/>
            <pc:sldMk cId="3665514863" sldId="262"/>
            <ac:spMk id="6" creationId="{E6040CEA-874D-0DBC-BFF2-0CC0DB917DAB}"/>
          </ac:spMkLst>
        </pc:spChg>
        <pc:spChg chg="add del mod">
          <ac:chgData name="David Luginbuhl" userId="1d66c467-0406-42e2-8b93-224db49a816f" providerId="ADAL" clId="{F3A3165E-7340-5399-AB73-0C224637B2B0}" dt="2025-08-15T17:40:19.171" v="1759" actId="478"/>
          <ac:spMkLst>
            <pc:docMk/>
            <pc:sldMk cId="3665514863" sldId="262"/>
            <ac:spMk id="9" creationId="{EF54FA09-343D-ED98-E0A9-C27B30691C15}"/>
          </ac:spMkLst>
        </pc:spChg>
        <pc:spChg chg="add mod">
          <ac:chgData name="David Luginbuhl" userId="1d66c467-0406-42e2-8b93-224db49a816f" providerId="ADAL" clId="{F3A3165E-7340-5399-AB73-0C224637B2B0}" dt="2025-08-15T17:44:07.658" v="1794" actId="20577"/>
          <ac:spMkLst>
            <pc:docMk/>
            <pc:sldMk cId="3665514863" sldId="262"/>
            <ac:spMk id="10" creationId="{91960C7C-919B-2FFD-49B2-C46C17DFE5D2}"/>
          </ac:spMkLst>
        </pc:spChg>
        <pc:picChg chg="add mod">
          <ac:chgData name="David Luginbuhl" userId="1d66c467-0406-42e2-8b93-224db49a816f" providerId="ADAL" clId="{F3A3165E-7340-5399-AB73-0C224637B2B0}" dt="2025-08-15T17:41:25.573" v="1763" actId="1076"/>
          <ac:picMkLst>
            <pc:docMk/>
            <pc:sldMk cId="3665514863" sldId="262"/>
            <ac:picMk id="5" creationId="{352EAB88-EE01-6472-D373-C3EDC087D878}"/>
          </ac:picMkLst>
        </pc:picChg>
        <pc:picChg chg="add del mod">
          <ac:chgData name="David Luginbuhl" userId="1d66c467-0406-42e2-8b93-224db49a816f" providerId="ADAL" clId="{F3A3165E-7340-5399-AB73-0C224637B2B0}" dt="2025-08-15T17:40:19.171" v="1759" actId="478"/>
          <ac:picMkLst>
            <pc:docMk/>
            <pc:sldMk cId="3665514863" sldId="262"/>
            <ac:picMk id="8" creationId="{DF456BF0-CCF4-269F-4BDF-E591A9046A24}"/>
          </ac:picMkLst>
        </pc:picChg>
      </pc:sldChg>
      <pc:sldChg chg="addSp delSp modSp add mod ord">
        <pc:chgData name="David Luginbuhl" userId="1d66c467-0406-42e2-8b93-224db49a816f" providerId="ADAL" clId="{F3A3165E-7340-5399-AB73-0C224637B2B0}" dt="2025-08-15T18:04:41.543" v="2715" actId="20577"/>
        <pc:sldMkLst>
          <pc:docMk/>
          <pc:sldMk cId="222091252" sldId="263"/>
        </pc:sldMkLst>
        <pc:spChg chg="add del mod">
          <ac:chgData name="David Luginbuhl" userId="1d66c467-0406-42e2-8b93-224db49a816f" providerId="ADAL" clId="{F3A3165E-7340-5399-AB73-0C224637B2B0}" dt="2025-08-15T18:01:19.668" v="2468" actId="478"/>
          <ac:spMkLst>
            <pc:docMk/>
            <pc:sldMk cId="222091252" sldId="263"/>
            <ac:spMk id="2" creationId="{799187DE-F5A0-68F2-D079-A5541A7DB1B1}"/>
          </ac:spMkLst>
        </pc:spChg>
        <pc:spChg chg="mod">
          <ac:chgData name="David Luginbuhl" userId="1d66c467-0406-42e2-8b93-224db49a816f" providerId="ADAL" clId="{F3A3165E-7340-5399-AB73-0C224637B2B0}" dt="2025-08-15T17:44:57.347" v="1920" actId="20577"/>
          <ac:spMkLst>
            <pc:docMk/>
            <pc:sldMk cId="222091252" sldId="263"/>
            <ac:spMk id="7" creationId="{5EF37443-771F-3F5E-5CAB-20F6BA47C505}"/>
          </ac:spMkLst>
        </pc:spChg>
        <pc:spChg chg="mod">
          <ac:chgData name="David Luginbuhl" userId="1d66c467-0406-42e2-8b93-224db49a816f" providerId="ADAL" clId="{F3A3165E-7340-5399-AB73-0C224637B2B0}" dt="2025-08-15T18:04:41.543" v="2715" actId="20577"/>
          <ac:spMkLst>
            <pc:docMk/>
            <pc:sldMk cId="222091252" sldId="263"/>
            <ac:spMk id="8" creationId="{DFF003C5-6A3E-11CC-D118-F07B472E6E58}"/>
          </ac:spMkLst>
        </pc:spChg>
        <pc:spChg chg="mod">
          <ac:chgData name="David Luginbuhl" userId="1d66c467-0406-42e2-8b93-224db49a816f" providerId="ADAL" clId="{F3A3165E-7340-5399-AB73-0C224637B2B0}" dt="2025-08-15T17:59:39.185" v="2425" actId="20577"/>
          <ac:spMkLst>
            <pc:docMk/>
            <pc:sldMk cId="222091252" sldId="263"/>
            <ac:spMk id="9" creationId="{321A98E2-DCC7-EEA7-0764-533EBE733FFE}"/>
          </ac:spMkLst>
        </pc:spChg>
        <pc:spChg chg="del">
          <ac:chgData name="David Luginbuhl" userId="1d66c467-0406-42e2-8b93-224db49a816f" providerId="ADAL" clId="{F3A3165E-7340-5399-AB73-0C224637B2B0}" dt="2025-08-15T17:58:27.935" v="2393" actId="478"/>
          <ac:spMkLst>
            <pc:docMk/>
            <pc:sldMk cId="222091252" sldId="263"/>
            <ac:spMk id="10" creationId="{7FDC4CAE-55C3-57B9-40C7-978BE392EE09}"/>
          </ac:spMkLst>
        </pc:spChg>
      </pc:sldChg>
      <pc:sldChg chg="modSp add mod">
        <pc:chgData name="David Luginbuhl" userId="1d66c467-0406-42e2-8b93-224db49a816f" providerId="ADAL" clId="{F3A3165E-7340-5399-AB73-0C224637B2B0}" dt="2025-08-15T18:03:56.877" v="2647" actId="1076"/>
        <pc:sldMkLst>
          <pc:docMk/>
          <pc:sldMk cId="0" sldId="264"/>
        </pc:sldMkLst>
        <pc:spChg chg="mod">
          <ac:chgData name="David Luginbuhl" userId="1d66c467-0406-42e2-8b93-224db49a816f" providerId="ADAL" clId="{F3A3165E-7340-5399-AB73-0C224637B2B0}" dt="2025-08-15T18:03:49.188" v="2644" actId="1076"/>
          <ac:spMkLst>
            <pc:docMk/>
            <pc:sldMk cId="0" sldId="264"/>
            <ac:spMk id="3075" creationId="{5DE3636D-DABC-7370-DE5B-B546DF1CD8AA}"/>
          </ac:spMkLst>
        </pc:spChg>
        <pc:spChg chg="mod">
          <ac:chgData name="David Luginbuhl" userId="1d66c467-0406-42e2-8b93-224db49a816f" providerId="ADAL" clId="{F3A3165E-7340-5399-AB73-0C224637B2B0}" dt="2025-08-15T18:03:56.877" v="2647" actId="1076"/>
          <ac:spMkLst>
            <pc:docMk/>
            <pc:sldMk cId="0" sldId="264"/>
            <ac:spMk id="3076" creationId="{82249040-28F8-2553-D29B-5C924C26BE8E}"/>
          </ac:spMkLst>
        </pc:spChg>
        <pc:spChg chg="mod">
          <ac:chgData name="David Luginbuhl" userId="1d66c467-0406-42e2-8b93-224db49a816f" providerId="ADAL" clId="{F3A3165E-7340-5399-AB73-0C224637B2B0}" dt="2025-08-15T18:03:56.877" v="2647" actId="1076"/>
          <ac:spMkLst>
            <pc:docMk/>
            <pc:sldMk cId="0" sldId="264"/>
            <ac:spMk id="3077" creationId="{2E2B0495-3307-F9DA-462C-B4A000FA8C8B}"/>
          </ac:spMkLst>
        </pc:spChg>
        <pc:spChg chg="mod">
          <ac:chgData name="David Luginbuhl" userId="1d66c467-0406-42e2-8b93-224db49a816f" providerId="ADAL" clId="{F3A3165E-7340-5399-AB73-0C224637B2B0}" dt="2025-08-15T18:03:56.877" v="2647" actId="1076"/>
          <ac:spMkLst>
            <pc:docMk/>
            <pc:sldMk cId="0" sldId="264"/>
            <ac:spMk id="3086" creationId="{20D3BC89-D4F8-C42D-6C88-1367EB93136F}"/>
          </ac:spMkLst>
        </pc:spChg>
        <pc:grpChg chg="mod">
          <ac:chgData name="David Luginbuhl" userId="1d66c467-0406-42e2-8b93-224db49a816f" providerId="ADAL" clId="{F3A3165E-7340-5399-AB73-0C224637B2B0}" dt="2025-08-15T18:03:56.877" v="2647" actId="1076"/>
          <ac:grpSpMkLst>
            <pc:docMk/>
            <pc:sldMk cId="0" sldId="264"/>
            <ac:grpSpMk id="3087" creationId="{64D2B6D3-D621-C0DF-3DC2-4CDD0F74602C}"/>
          </ac:grpSpMkLst>
        </pc:grpChg>
        <pc:picChg chg="mod">
          <ac:chgData name="David Luginbuhl" userId="1d66c467-0406-42e2-8b93-224db49a816f" providerId="ADAL" clId="{F3A3165E-7340-5399-AB73-0C224637B2B0}" dt="2025-08-15T18:03:56.877" v="2647" actId="1076"/>
          <ac:picMkLst>
            <pc:docMk/>
            <pc:sldMk cId="0" sldId="264"/>
            <ac:picMk id="3080" creationId="{10C672EC-AA51-4EAD-9095-155CE4AC8FD9}"/>
          </ac:picMkLst>
        </pc:picChg>
        <pc:picChg chg="mod">
          <ac:chgData name="David Luginbuhl" userId="1d66c467-0406-42e2-8b93-224db49a816f" providerId="ADAL" clId="{F3A3165E-7340-5399-AB73-0C224637B2B0}" dt="2025-08-15T18:03:56.877" v="2647" actId="1076"/>
          <ac:picMkLst>
            <pc:docMk/>
            <pc:sldMk cId="0" sldId="264"/>
            <ac:picMk id="3084" creationId="{3CFE4B03-2988-B4D5-4C6A-752931EC79FC}"/>
          </ac:picMkLst>
        </pc:picChg>
      </pc:sldChg>
      <pc:sldChg chg="modSp add mod">
        <pc:chgData name="David Luginbuhl" userId="1d66c467-0406-42e2-8b93-224db49a816f" providerId="ADAL" clId="{F3A3165E-7340-5399-AB73-0C224637B2B0}" dt="2025-08-15T18:04:05.990" v="2649" actId="1076"/>
        <pc:sldMkLst>
          <pc:docMk/>
          <pc:sldMk cId="0" sldId="265"/>
        </pc:sldMkLst>
        <pc:spChg chg="mod">
          <ac:chgData name="David Luginbuhl" userId="1d66c467-0406-42e2-8b93-224db49a816f" providerId="ADAL" clId="{F3A3165E-7340-5399-AB73-0C224637B2B0}" dt="2025-08-15T18:04:01.848" v="2648" actId="14100"/>
          <ac:spMkLst>
            <pc:docMk/>
            <pc:sldMk cId="0" sldId="265"/>
            <ac:spMk id="6147" creationId="{E3E1DB63-1B0C-C1F8-E2CB-E7158E93D153}"/>
          </ac:spMkLst>
        </pc:spChg>
        <pc:spChg chg="mod">
          <ac:chgData name="David Luginbuhl" userId="1d66c467-0406-42e2-8b93-224db49a816f" providerId="ADAL" clId="{F3A3165E-7340-5399-AB73-0C224637B2B0}" dt="2025-08-15T18:04:05.990" v="2649" actId="1076"/>
          <ac:spMkLst>
            <pc:docMk/>
            <pc:sldMk cId="0" sldId="265"/>
            <ac:spMk id="6152" creationId="{811EC216-D15E-1EDE-ACFA-59432DFB3D65}"/>
          </ac:spMkLst>
        </pc:spChg>
        <pc:spChg chg="mod">
          <ac:chgData name="David Luginbuhl" userId="1d66c467-0406-42e2-8b93-224db49a816f" providerId="ADAL" clId="{F3A3165E-7340-5399-AB73-0C224637B2B0}" dt="2025-08-15T18:04:05.990" v="2649" actId="1076"/>
          <ac:spMkLst>
            <pc:docMk/>
            <pc:sldMk cId="0" sldId="265"/>
            <ac:spMk id="6153" creationId="{9FE59487-1EE7-FE21-EB1D-38C39580CFD9}"/>
          </ac:spMkLst>
        </pc:spChg>
        <pc:spChg chg="mod">
          <ac:chgData name="David Luginbuhl" userId="1d66c467-0406-42e2-8b93-224db49a816f" providerId="ADAL" clId="{F3A3165E-7340-5399-AB73-0C224637B2B0}" dt="2025-08-15T18:04:05.990" v="2649" actId="1076"/>
          <ac:spMkLst>
            <pc:docMk/>
            <pc:sldMk cId="0" sldId="265"/>
            <ac:spMk id="6154" creationId="{024DEF1F-DCF1-3F85-7B8B-6E36B704C150}"/>
          </ac:spMkLst>
        </pc:spChg>
        <pc:grpChg chg="mod">
          <ac:chgData name="David Luginbuhl" userId="1d66c467-0406-42e2-8b93-224db49a816f" providerId="ADAL" clId="{F3A3165E-7340-5399-AB73-0C224637B2B0}" dt="2025-08-15T18:04:05.990" v="2649" actId="1076"/>
          <ac:grpSpMkLst>
            <pc:docMk/>
            <pc:sldMk cId="0" sldId="265"/>
            <ac:grpSpMk id="6149" creationId="{3AA3B2A3-1B01-4D62-E57D-9A54F07CBD34}"/>
          </ac:grpSpMkLst>
        </pc:grpChg>
        <pc:picChg chg="mod">
          <ac:chgData name="David Luginbuhl" userId="1d66c467-0406-42e2-8b93-224db49a816f" providerId="ADAL" clId="{F3A3165E-7340-5399-AB73-0C224637B2B0}" dt="2025-08-15T18:04:05.990" v="2649" actId="1076"/>
          <ac:picMkLst>
            <pc:docMk/>
            <pc:sldMk cId="0" sldId="265"/>
            <ac:picMk id="6150" creationId="{F2D60CE0-1102-8372-0ED0-E337883E60D2}"/>
          </ac:picMkLst>
        </pc:picChg>
        <pc:picChg chg="mod">
          <ac:chgData name="David Luginbuhl" userId="1d66c467-0406-42e2-8b93-224db49a816f" providerId="ADAL" clId="{F3A3165E-7340-5399-AB73-0C224637B2B0}" dt="2025-08-15T18:04:05.990" v="2649" actId="1076"/>
          <ac:picMkLst>
            <pc:docMk/>
            <pc:sldMk cId="0" sldId="265"/>
            <ac:picMk id="6151" creationId="{B23BA357-003D-DA73-8479-947982654F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2FBAF-8119-4F46-9D49-17E8FD765D7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6F64-AB4B-0D47-BC43-1C9147EDA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Slide - Panther Stat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nther statue background image" descr="Panther statue in the Panther Plaza with a red bar along the bottom and the Florida Tech logo in the bottom right corner.">
            <a:extLst>
              <a:ext uri="{FF2B5EF4-FFF2-40B4-BE49-F238E27FC236}">
                <a16:creationId xmlns:a16="http://schemas.microsoft.com/office/drawing/2014/main" id="{E94E1746-7DC3-80FC-2A71-6DB2EE657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7FB3338-5FD9-C726-8517-B2C6A450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5040922"/>
            <a:ext cx="8898558" cy="8539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2C9BD5E-91C8-63D2-F41C-EDFE9012D5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46" y="5921815"/>
            <a:ext cx="8898558" cy="45553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035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2D191A7-0A1C-7117-4CDF-5CA4DD6B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365125"/>
            <a:ext cx="10013195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1">
            <a:extLst>
              <a:ext uri="{FF2B5EF4-FFF2-40B4-BE49-F238E27FC236}">
                <a16:creationId xmlns:a16="http://schemas.microsoft.com/office/drawing/2014/main" id="{EC3A6424-45E1-AFF4-5D76-79507F008D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9322" y="1825625"/>
            <a:ext cx="4871224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2">
            <a:extLst>
              <a:ext uri="{FF2B5EF4-FFF2-40B4-BE49-F238E27FC236}">
                <a16:creationId xmlns:a16="http://schemas.microsoft.com/office/drawing/2014/main" id="{D82416D4-01EA-2648-62C6-AA2AB47F50D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66317" y="1825625"/>
            <a:ext cx="4871224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E0242D4C-13D6-E482-6C5C-4D34A61C93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346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8/19/24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7B299372-3D0B-423D-6499-F279AFD6A8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1034" y="6356350"/>
            <a:ext cx="6110868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Time Estimation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CA171CC-AB05-65D7-0658-55A7FCAB8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3873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fld id="{16AC5463-DF5D-DA4C-8C3C-4C4FCB2A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2 subhea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549BFADD-0C35-DD9C-16DE-B37C3931E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365125"/>
            <a:ext cx="10013195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head 1">
            <a:extLst>
              <a:ext uri="{FF2B5EF4-FFF2-40B4-BE49-F238E27FC236}">
                <a16:creationId xmlns:a16="http://schemas.microsoft.com/office/drawing/2014/main" id="{E345501D-3755-B8EF-39F9-B4ABB0C92E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0911" y="1681163"/>
            <a:ext cx="48685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Content 1">
            <a:extLst>
              <a:ext uri="{FF2B5EF4-FFF2-40B4-BE49-F238E27FC236}">
                <a16:creationId xmlns:a16="http://schemas.microsoft.com/office/drawing/2014/main" id="{806DF1C4-78BA-5EB7-81E3-7437CF77FE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911" y="2505075"/>
            <a:ext cx="4861932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head 2">
            <a:extLst>
              <a:ext uri="{FF2B5EF4-FFF2-40B4-BE49-F238E27FC236}">
                <a16:creationId xmlns:a16="http://schemas.microsoft.com/office/drawing/2014/main" id="{80D1FFF2-C609-3A0A-4E70-0BB7D0768CC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69042" y="1681163"/>
            <a:ext cx="48685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6" name="Content 2">
            <a:extLst>
              <a:ext uri="{FF2B5EF4-FFF2-40B4-BE49-F238E27FC236}">
                <a16:creationId xmlns:a16="http://schemas.microsoft.com/office/drawing/2014/main" id="{7CD01236-414D-B49F-D8FC-7DBB486AA30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575609" y="2505075"/>
            <a:ext cx="4861932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AE058589-5482-F3BB-8B4F-F84CB24B1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346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8/19/24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AEB1E2DB-DBDA-2C6B-5742-5E11A65553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1034" y="6356350"/>
            <a:ext cx="6110868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36A2151-D4D5-3201-6E39-726323BD61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3873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fld id="{16AC5463-DF5D-DA4C-8C3C-4C4FCB2A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3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3 subhea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549BFADD-0C35-DD9C-16DE-B37C3931E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365125"/>
            <a:ext cx="10013195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head 1">
            <a:extLst>
              <a:ext uri="{FF2B5EF4-FFF2-40B4-BE49-F238E27FC236}">
                <a16:creationId xmlns:a16="http://schemas.microsoft.com/office/drawing/2014/main" id="{E345501D-3755-B8EF-39F9-B4ABB0C92E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0910" y="1681163"/>
            <a:ext cx="32264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Content 1">
            <a:extLst>
              <a:ext uri="{FF2B5EF4-FFF2-40B4-BE49-F238E27FC236}">
                <a16:creationId xmlns:a16="http://schemas.microsoft.com/office/drawing/2014/main" id="{806DF1C4-78BA-5EB7-81E3-7437CF77FE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909" y="2505075"/>
            <a:ext cx="321871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head 2">
            <a:extLst>
              <a:ext uri="{FF2B5EF4-FFF2-40B4-BE49-F238E27FC236}">
                <a16:creationId xmlns:a16="http://schemas.microsoft.com/office/drawing/2014/main" id="{B3D56734-770D-6F30-BB2D-D8D4D11F618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17161" y="1681163"/>
            <a:ext cx="32264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5" name="Content 2">
            <a:extLst>
              <a:ext uri="{FF2B5EF4-FFF2-40B4-BE49-F238E27FC236}">
                <a16:creationId xmlns:a16="http://schemas.microsoft.com/office/drawing/2014/main" id="{CA7B05CC-C2AB-564B-37B7-437A9CF18E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24869" y="2505075"/>
            <a:ext cx="3218712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head 3">
            <a:extLst>
              <a:ext uri="{FF2B5EF4-FFF2-40B4-BE49-F238E27FC236}">
                <a16:creationId xmlns:a16="http://schemas.microsoft.com/office/drawing/2014/main" id="{1F01D400-9DBE-4162-B6AB-08E7F0D8F92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211121" y="1681163"/>
            <a:ext cx="322641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7" name="Content 3">
            <a:extLst>
              <a:ext uri="{FF2B5EF4-FFF2-40B4-BE49-F238E27FC236}">
                <a16:creationId xmlns:a16="http://schemas.microsoft.com/office/drawing/2014/main" id="{0ED94B6D-6048-26D8-B260-A3A9403B11A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211120" y="2505075"/>
            <a:ext cx="322642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C8C9BF8B-2649-1FE6-1194-69FDCEF5F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346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8/19/24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01AF744-62C5-C218-733E-BCE3EBC22D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41034" y="6356350"/>
            <a:ext cx="6110868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771A321-2AD3-EDB3-2D27-AC37183D41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3873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fld id="{16AC5463-DF5D-DA4C-8C3C-4C4FCB2A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0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52BF76E-F317-4A50-5B65-46E102298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B5BE35F5-49BF-EE17-0430-A7AE6C299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346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8/19/24</a:t>
            </a: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6B3B352C-35EC-497E-C54E-302C26B85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1034" y="6356350"/>
            <a:ext cx="6110868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8DA1D1A-3324-116D-E4FB-1567AA3E9C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3873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fld id="{16AC5463-DF5D-DA4C-8C3C-4C4FCB2A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2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">
            <a:extLst>
              <a:ext uri="{FF2B5EF4-FFF2-40B4-BE49-F238E27FC236}">
                <a16:creationId xmlns:a16="http://schemas.microsoft.com/office/drawing/2014/main" id="{8E89F663-E1C1-3B18-EDBB-990FB40B66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346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8/19/24</a:t>
            </a: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F5518A88-C138-E2E1-5E1D-2BBD8BCAC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1034" y="6356350"/>
            <a:ext cx="6110868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D3B263B-2C88-56C6-C7BB-DB710BB9F7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3873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fld id="{16AC5463-DF5D-DA4C-8C3C-4C4FCB2A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9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4122-B9BC-DC17-6536-F8204B3C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FE606-E66B-C483-3E1A-C40147D922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F19E9-F969-462E-5134-7E7E7D202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CE880-0043-3B4B-90B6-DC7C8FA2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40A91-78F3-2175-6FB7-FB68A585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0A11F-EB03-2025-276E-CFFD5818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A587F7B-AB69-D84B-A050-F6E119203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35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6985-A1F2-7880-FB47-6927519F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034C-B391-4A21-D7FD-40E2D482B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F76C-61C6-022F-4393-23A6F793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9576-23A7-3CDD-F528-9BC35058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AA94B-C45D-B185-D9C3-7418199F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61FE-8D3A-BA45-952B-D1AC66B63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5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Slide -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fe Sciences background image" descr="Olin Life Sciences building with a red bar along the bottom and the Florida Tech logo in the bottom right corner.">
            <a:extLst>
              <a:ext uri="{FF2B5EF4-FFF2-40B4-BE49-F238E27FC236}">
                <a16:creationId xmlns:a16="http://schemas.microsoft.com/office/drawing/2014/main" id="{E94E1746-7DC3-80FC-2A71-6DB2EE657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7FB3338-5FD9-C726-8517-B2C6A450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5040922"/>
            <a:ext cx="8898558" cy="8539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2C9BD5E-91C8-63D2-F41C-EDFE9012D5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46" y="5921815"/>
            <a:ext cx="8898558" cy="45553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2739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Slide - Evans L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vans Library background image" descr="Students walking to and from Evans Library with a red bar along the bottom and the Florida Tech logo in the bottom right corner.">
            <a:extLst>
              <a:ext uri="{FF2B5EF4-FFF2-40B4-BE49-F238E27FC236}">
                <a16:creationId xmlns:a16="http://schemas.microsoft.com/office/drawing/2014/main" id="{E94E1746-7DC3-80FC-2A71-6DB2EE657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7FB3338-5FD9-C726-8517-B2C6A450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5040922"/>
            <a:ext cx="8898558" cy="8539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2C9BD5E-91C8-63D2-F41C-EDFE9012D5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46" y="5921815"/>
            <a:ext cx="8898558" cy="45553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014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Slide - Crawf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rawford background image" descr="Students walking around the Crawford building at night with a red bar along the bottom and the Florida Tech logo in the bottom right corner.">
            <a:extLst>
              <a:ext uri="{FF2B5EF4-FFF2-40B4-BE49-F238E27FC236}">
                <a16:creationId xmlns:a16="http://schemas.microsoft.com/office/drawing/2014/main" id="{E94E1746-7DC3-80FC-2A71-6DB2EE657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7FB3338-5FD9-C726-8517-B2C6A450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5040922"/>
            <a:ext cx="8898558" cy="8539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2C9BD5E-91C8-63D2-F41C-EDFE9012D5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46" y="5921815"/>
            <a:ext cx="8898558" cy="45553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885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Slide - PD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nther Dining Hall background image" descr="Students walking with bicycles outside Panther Dining Hall with a red bar along the bottom and the Florida Tech logo in the bottom right corner.">
            <a:extLst>
              <a:ext uri="{FF2B5EF4-FFF2-40B4-BE49-F238E27FC236}">
                <a16:creationId xmlns:a16="http://schemas.microsoft.com/office/drawing/2014/main" id="{E94E1746-7DC3-80FC-2A71-6DB2EE657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7FB3338-5FD9-C726-8517-B2C6A450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5040922"/>
            <a:ext cx="8898558" cy="8539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2C9BD5E-91C8-63D2-F41C-EDFE9012D5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46" y="5921815"/>
            <a:ext cx="8898558" cy="45553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3565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Slide - L3Harris Vi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3Harris Village background image" descr="L3Harris Village with a red bar along the bottom and the Florida Tech logo in the bottom right corner.">
            <a:extLst>
              <a:ext uri="{FF2B5EF4-FFF2-40B4-BE49-F238E27FC236}">
                <a16:creationId xmlns:a16="http://schemas.microsoft.com/office/drawing/2014/main" id="{E94E1746-7DC3-80FC-2A71-6DB2EE657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7FB3338-5FD9-C726-8517-B2C6A450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6" y="5040922"/>
            <a:ext cx="8898558" cy="8539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2C9BD5E-91C8-63D2-F41C-EDFE9012D5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46" y="5921815"/>
            <a:ext cx="8898558" cy="45553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9828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8C58-12C3-A529-6FCA-9991F556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FD7AF-BD3D-F82D-70DC-885271D5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8D2B9-CEE4-CC22-D6F9-8362D1A7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30D1A-96A3-5A4E-841E-729A09A6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E953-29C7-B34F-A1A9-8541B5D18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44AF3AA-EC56-F3EC-39B1-9577935EBB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F9C809B6-FB27-AC18-C5F8-C66F9CE363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63BE7AB9-AABE-24FC-EE46-4DAAC6779B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346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8/19/24</a:t>
            </a:r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2ED474BF-CFFF-FBD4-A29F-1C6A9A13C9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1034" y="6356350"/>
            <a:ext cx="6110868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76A23DBD-260B-7D6B-A2A2-BB59940D00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3873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fld id="{16AC5463-DF5D-DA4C-8C3C-4C4FCB2A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7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99A2083-CDB7-882E-956C-F6BDC8D6C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47" y="365125"/>
            <a:ext cx="10013194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067B04A2-0A6D-4C65-B1FC-8CF62F157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345" y="1825625"/>
            <a:ext cx="10013195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792993DE-EEC8-33B2-688E-E63020B05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346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8/19/24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3E347B79-A147-3FAF-B1DE-B2E06A25F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1034" y="6356350"/>
            <a:ext cx="6110868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Time Estimation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C4DF431-F692-2C01-36FC-1886FCAA1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3873" y="6356350"/>
            <a:ext cx="1371600" cy="3651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sz="900" b="1">
                <a:solidFill>
                  <a:schemeClr val="bg1"/>
                </a:solidFill>
              </a:defRPr>
            </a:lvl4pPr>
            <a:lvl5pPr marL="1828800" indent="0">
              <a:buNone/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fld id="{16AC5463-DF5D-DA4C-8C3C-4C4FCB2A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6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B231E-C2F6-47CC-B7F3-FDCAF352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1814F-F224-3B90-9A08-6A1EACFA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C4F73-D590-E5D1-4E07-785BEA7C7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2360F-6D2E-B15C-E6EA-CF68A3CA7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27B9F-0145-F2D0-0E61-5FEBD3B8F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8CA1A8-CFEC-5841-9DE3-369D5D77D8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4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ght gray background image" descr="Light gray abstract background with a red bar along the bottom and the Florida Tech logo in the bottom right corner.">
            <a:extLst>
              <a:ext uri="{FF2B5EF4-FFF2-40B4-BE49-F238E27FC236}">
                <a16:creationId xmlns:a16="http://schemas.microsoft.com/office/drawing/2014/main" id="{7B362369-2587-FEF7-019A-3846A5A9D11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B231E-C2F6-47CC-B7F3-FDCAF352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46" y="365125"/>
            <a:ext cx="10013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1814F-F224-3B90-9A08-6A1EACFA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46" y="1825625"/>
            <a:ext cx="10013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C4F73-D590-E5D1-4E07-785BEA7C7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46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2360F-6D2E-B15C-E6EA-CF68A3CA7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034" y="6356350"/>
            <a:ext cx="6110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27B9F-0145-F2D0-0E61-5FEBD3B8F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873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B21DE36-2FDE-D242-97D4-4689FBA18C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luginbuhl@fit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Mark-Holliday-2/publication/242406239_Using_Memory_Diagrams_When_Teaching_a_Java-Based_CS1/links/0c96052b8ef4e9e9b7000000/Using-Memory-Diagrams-When-Teaching-a-Java-Based-CS1.pdf" TargetMode="External"/><Relationship Id="rId2" Type="http://schemas.openxmlformats.org/officeDocument/2006/relationships/hyperlink" Target="https://agora.cs.wcu.edu/~holliday/teaching/LectureNotes/150/MemoryDiagramGuide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l.acm.org/doi/pdf/10.1145/971300.9713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dluginbuhl@fit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Dr._Heinz_Doofenshmirt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flap.org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1495-7BE8-C4E3-4115-9EBFEDB9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O-O Program Visualizer/Animator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F42D-9BC6-8091-C955-2B019F1A3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David Luginbuhl, </a:t>
            </a:r>
            <a:r>
              <a:rPr lang="en-US" dirty="0">
                <a:hlinkClick r:id="rId2"/>
              </a:rPr>
              <a:t>dluginbuhl@fit.edu</a:t>
            </a:r>
            <a:r>
              <a:rPr lang="en-US" dirty="0"/>
              <a:t>, LSA 208</a:t>
            </a:r>
          </a:p>
        </p:txBody>
      </p:sp>
    </p:spTree>
    <p:extLst>
      <p:ext uri="{BB962C8B-B14F-4D97-AF65-F5344CB8AC3E}">
        <p14:creationId xmlns:p14="http://schemas.microsoft.com/office/powerpoint/2010/main" val="22410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BF5D93-679E-812B-BA68-7D9C49C4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Goal: Create a program that visualizes how a Java program constructs and uses objects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A114BE-DE6E-CD0E-3B6A-D3A39819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in early Java courses sometimes struggle with the concepts of classes and objects</a:t>
            </a:r>
          </a:p>
          <a:p>
            <a:r>
              <a:rPr lang="en-US" dirty="0"/>
              <a:t>Hypothesis: A system that animates the process of object instantiation and results of method invocations would be helpful for increasing understanding of O-O concepts</a:t>
            </a:r>
          </a:p>
          <a:p>
            <a:r>
              <a:rPr lang="en-US" dirty="0"/>
              <a:t>Memory diagrams </a:t>
            </a:r>
            <a:r>
              <a:rPr lang="en-US" dirty="0">
                <a:sym typeface="Wingdings" pitchFamily="2" charset="2"/>
              </a:rPr>
              <a:t> Holliday/Luginbuhl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A7D4BE-3C59-EAEF-3C6F-993A1CA00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8/18/25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9D1A40-A925-4248-55FE-B22E9DAA76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788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659A-94DD-A363-DA02-3BACB4E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idea: use Memory Diagrams to step through object creation and use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A4BA7-4F95-CB66-C47A-4710DD6E2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8/18/25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74B40-AE5F-93B0-3E85-7560A02FA4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D87D1-6D50-3CCC-5765-30652955DD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C79FA2-D05C-2A41-CAFF-1C2D8367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064" y="1666353"/>
            <a:ext cx="5913883" cy="4319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6E08A5-9391-52D5-F2B6-2DAF9E6E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50" b="14665"/>
          <a:stretch>
            <a:fillRect/>
          </a:stretch>
        </p:blipFill>
        <p:spPr>
          <a:xfrm>
            <a:off x="351790" y="3082723"/>
            <a:ext cx="45593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B345-434F-230C-0580-4A34935B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A2E5-D35B-7A40-4055-1E082706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program, have user draw the diagrams and assess how well user did…</a:t>
            </a:r>
          </a:p>
          <a:p>
            <a:r>
              <a:rPr lang="en-US" dirty="0"/>
              <a:t>Others?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3329-03C2-B5C6-295B-5CB4BF893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8/18/25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5B30A1-C02D-2F1F-00F1-55C015C73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8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DF32-B96C-BC1B-F3C0-8FF3C507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47" y="365126"/>
            <a:ext cx="10013194" cy="979488"/>
          </a:xfrm>
        </p:spPr>
        <p:txBody>
          <a:bodyPr/>
          <a:lstStyle/>
          <a:p>
            <a:r>
              <a:rPr lang="en-US" dirty="0"/>
              <a:t>References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15D1-DD3A-3A6D-8B92-991CF074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45" y="1344614"/>
            <a:ext cx="10013195" cy="483234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Holliday, Luginbuhl, “A Guide to Using Memory Diagrams,” Western Carolina University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2"/>
              </a:rPr>
              <a:t>https://agora.cs.wcu.edu/~holliday/teaching/LectureNotes/150/MemoryDiagramGuide.pdf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Holliday, Luginbuhl, “Using Memory Diagrams When Teaching a Java-Based CS1,” Proceedings of the 41</a:t>
            </a:r>
            <a:r>
              <a:rPr lang="en-US" baseline="30000" dirty="0"/>
              <a:t>st</a:t>
            </a:r>
            <a:r>
              <a:rPr lang="en-US" dirty="0"/>
              <a:t> Annual ACM Southeast Conference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3"/>
              </a:rPr>
              <a:t>https://www.researchgate.net/profile/Mark-Holliday-2/publication/242406239_Using_Memory_Diagrams_When_Teaching_a_Java-Based_CS1/links/0c96052b8ef4e9e9b7000000/Using-Memory-Diagrams-When-Teaching-a-Java-Based-CS1.pdf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Holliday, Luginbuhl, “CS1 Assessment Using Memory Diagrams,” Proceedings of 35</a:t>
            </a:r>
            <a:r>
              <a:rPr lang="en-US" baseline="30000" dirty="0"/>
              <a:t>th</a:t>
            </a:r>
            <a:r>
              <a:rPr lang="en-US" dirty="0"/>
              <a:t> SIGCSE Tech Symposium on CS Education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4"/>
              </a:rPr>
              <a:t>https://dl.acm.org/doi/pdf/10.1145/971300.971373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You can look for other approaches to memory diagrams as well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DA644-7CAD-9CAA-DA86-8E0D2E069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8/18/25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D71C-FB6F-D4E1-BB8A-9A710DFAB5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3385C4-7C2D-26CC-BA59-A2C411ADEA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829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7983-CA01-1D3E-4DFF-15988010B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2797-BDC2-0984-2A93-1FB7358D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46" y="4460240"/>
            <a:ext cx="8898558" cy="1434585"/>
          </a:xfrm>
        </p:spPr>
        <p:txBody>
          <a:bodyPr>
            <a:normAutofit fontScale="90000"/>
          </a:bodyPr>
          <a:lstStyle/>
          <a:p>
            <a:r>
              <a:rPr lang="en-US" dirty="0"/>
              <a:t>Finite State Machine </a:t>
            </a:r>
            <a:br>
              <a:rPr lang="en-US" dirty="0"/>
            </a:br>
            <a:r>
              <a:rPr lang="en-US" dirty="0"/>
              <a:t>Visualizer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6A19C-736D-8088-6B5A-3617FC7FB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David Luginbuhl, </a:t>
            </a:r>
            <a:r>
              <a:rPr lang="en-US" dirty="0">
                <a:hlinkClick r:id="rId2"/>
              </a:rPr>
              <a:t>dluginbuhl@fit.edu</a:t>
            </a:r>
            <a:r>
              <a:rPr lang="en-US" dirty="0"/>
              <a:t>, LSA 208</a:t>
            </a:r>
          </a:p>
        </p:txBody>
      </p:sp>
      <p:pic>
        <p:nvPicPr>
          <p:cNvPr id="5" name="Picture 4" descr="Cartoon of a bird&#10;&#10;AI-generated content may be incorrect.">
            <a:extLst>
              <a:ext uri="{FF2B5EF4-FFF2-40B4-BE49-F238E27FC236}">
                <a16:creationId xmlns:a16="http://schemas.microsoft.com/office/drawing/2014/main" id="{352EAB88-EE01-6472-D373-C3EDC087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03690" y="198364"/>
            <a:ext cx="2705100" cy="595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40CEA-874D-0DBC-BFF2-0CC0DB917DAB}"/>
              </a:ext>
            </a:extLst>
          </p:cNvPr>
          <p:cNvSpPr txBox="1"/>
          <p:nvPr/>
        </p:nvSpPr>
        <p:spPr>
          <a:xfrm>
            <a:off x="8634730" y="6008022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Dr._Heinz_Doofenshmirtz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960C7C-919B-2FFD-49B2-C46C17DFE5D2}"/>
              </a:ext>
            </a:extLst>
          </p:cNvPr>
          <p:cNvSpPr txBox="1">
            <a:spLocks/>
          </p:cNvSpPr>
          <p:nvPr/>
        </p:nvSpPr>
        <p:spPr>
          <a:xfrm>
            <a:off x="424346" y="4460239"/>
            <a:ext cx="8898558" cy="1434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Finite State Machine </a:t>
            </a:r>
            <a:r>
              <a:rPr lang="en-US" dirty="0" err="1"/>
              <a:t>Understandinator</a:t>
            </a:r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6655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2764-664E-96F2-FBC6-B9DACAE4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F37443-771F-3F5E-5CAB-20F6BA47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Goal: Create a program that helps students visualize and understand finite state machines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F003C5-6A3E-11CC-D118-F07B472E6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concepts made real</a:t>
            </a:r>
          </a:p>
          <a:p>
            <a:r>
              <a:rPr lang="en-US" dirty="0"/>
              <a:t>A system already exists – JFLAP</a:t>
            </a:r>
          </a:p>
          <a:p>
            <a:pPr lvl="1"/>
            <a:r>
              <a:rPr lang="en-US" dirty="0">
                <a:hlinkClick r:id="rId2"/>
              </a:rPr>
              <a:t>https://www.jflap.org/</a:t>
            </a:r>
            <a:endParaRPr lang="en-US" dirty="0"/>
          </a:p>
          <a:p>
            <a:pPr lvl="1"/>
            <a:r>
              <a:rPr lang="en-US" dirty="0"/>
              <a:t>I’d like to see a more ”modern” version with some additional flairs and ”better” visualizations (not necessarily as comprehensive, though why not?)</a:t>
            </a:r>
          </a:p>
          <a:p>
            <a:pPr lvl="1"/>
            <a:r>
              <a:rPr lang="en-US" dirty="0"/>
              <a:t>Focused on DFAs/NFAs/e-NFAs</a:t>
            </a:r>
          </a:p>
          <a:p>
            <a:pPr lvl="1"/>
            <a:r>
              <a:rPr lang="en-US" dirty="0"/>
              <a:t>Key component – minimization/distinguishability of strings (see next slides)</a:t>
            </a:r>
          </a:p>
          <a:p>
            <a:pPr lvl="2"/>
            <a:r>
              <a:rPr lang="en-US" dirty="0"/>
              <a:t>This approach (on following slides) is not part of JFLAP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1A98E2-DCC7-EEA7-0764-533EBE733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8/18/25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FF180E-F576-ADF0-900B-F7FB3E564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09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E4C94F-EC28-0F8E-CF61-3B93BF14E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Consider the following situation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DE3636D-DABC-7370-DE5B-B546DF1CD8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1" y="1432719"/>
            <a:ext cx="7848600" cy="4343400"/>
          </a:xfrm>
        </p:spPr>
        <p:txBody>
          <a:bodyPr/>
          <a:lstStyle/>
          <a:p>
            <a:r>
              <a:rPr lang="en-US" altLang="en-US" dirty="0"/>
              <a:t>You are given a black box and are told it contains a DFA with very few states</a:t>
            </a:r>
          </a:p>
          <a:p>
            <a:pPr lvl="1"/>
            <a:r>
              <a:rPr lang="en-US" altLang="en-US" dirty="0"/>
              <a:t>DFA accepts some language in (0+1)*</a:t>
            </a:r>
          </a:p>
          <a:p>
            <a:r>
              <a:rPr lang="en-US" altLang="en-US" dirty="0"/>
              <a:t>The black box has an input slot and two lights: green and red.  </a:t>
            </a:r>
          </a:p>
          <a:p>
            <a:pPr lvl="1"/>
            <a:r>
              <a:rPr lang="en-US" altLang="en-US" dirty="0"/>
              <a:t>Green means string accepted; red means rejected</a:t>
            </a:r>
          </a:p>
          <a:p>
            <a:r>
              <a:rPr lang="en-US" altLang="en-US" dirty="0"/>
              <a:t>You are given the following strings to try in the black box</a:t>
            </a:r>
          </a:p>
          <a:p>
            <a:pPr lvl="1"/>
            <a:r>
              <a:rPr lang="en-US" altLang="en-US" dirty="0">
                <a:sym typeface="Symbol" pitchFamily="2" charset="2"/>
              </a:rPr>
              <a:t>, 0, 1, 10, 11, 100, 110</a:t>
            </a:r>
          </a:p>
        </p:txBody>
      </p:sp>
      <p:grpSp>
        <p:nvGrpSpPr>
          <p:cNvPr id="3087" name="Group 15">
            <a:extLst>
              <a:ext uri="{FF2B5EF4-FFF2-40B4-BE49-F238E27FC236}">
                <a16:creationId xmlns:a16="http://schemas.microsoft.com/office/drawing/2014/main" id="{64D2B6D3-D621-C0DF-3DC2-4CDD0F74602C}"/>
              </a:ext>
            </a:extLst>
          </p:cNvPr>
          <p:cNvGrpSpPr>
            <a:grpSpLocks/>
          </p:cNvGrpSpPr>
          <p:nvPr/>
        </p:nvGrpSpPr>
        <p:grpSpPr bwMode="auto">
          <a:xfrm>
            <a:off x="8157411" y="4953000"/>
            <a:ext cx="2322513" cy="1182688"/>
            <a:chOff x="3792" y="3408"/>
            <a:chExt cx="1463" cy="745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10C672EC-AA51-4EAD-9095-155CE4AC8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47" y="3409"/>
              <a:ext cx="361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3CFE4B03-2988-B4D5-4C6A-752931EC7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47" y="3745"/>
              <a:ext cx="361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Rectangle 4">
              <a:extLst>
                <a:ext uri="{FF2B5EF4-FFF2-40B4-BE49-F238E27FC236}">
                  <a16:creationId xmlns:a16="http://schemas.microsoft.com/office/drawing/2014/main" id="{82249040-28F8-2553-D29B-5C924C26B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408"/>
              <a:ext cx="960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>
              <a:extLst>
                <a:ext uri="{FF2B5EF4-FFF2-40B4-BE49-F238E27FC236}">
                  <a16:creationId xmlns:a16="http://schemas.microsoft.com/office/drawing/2014/main" id="{2E2B0495-3307-F9DA-462C-B4A000FA8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504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6" name="AutoShape 14">
            <a:extLst>
              <a:ext uri="{FF2B5EF4-FFF2-40B4-BE49-F238E27FC236}">
                <a16:creationId xmlns:a16="http://schemas.microsoft.com/office/drawing/2014/main" id="{20D3BC89-D4F8-C42D-6C88-1367EB9313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19210" y="5143500"/>
            <a:ext cx="990600" cy="381000"/>
          </a:xfrm>
          <a:prstGeom prst="foldedCorner">
            <a:avLst>
              <a:gd name="adj" fmla="val 3894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100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7DE856-E51A-521A-2020-ECCC17A1E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Black Box Results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E1DB63-1B0C-C1F8-E2CB-E7158E93D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1600201"/>
            <a:ext cx="788469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Your black box tells you the following strings are accepted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, 0, 10, 100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You also learn the following strings are rejected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1, 11, 110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Try to determine the smallest number of states possible in the machine</a:t>
            </a:r>
          </a:p>
        </p:txBody>
      </p:sp>
      <p:grpSp>
        <p:nvGrpSpPr>
          <p:cNvPr id="6149" name="Group 5">
            <a:extLst>
              <a:ext uri="{FF2B5EF4-FFF2-40B4-BE49-F238E27FC236}">
                <a16:creationId xmlns:a16="http://schemas.microsoft.com/office/drawing/2014/main" id="{3AA3B2A3-1B01-4D62-E57D-9A54F07CBD34}"/>
              </a:ext>
            </a:extLst>
          </p:cNvPr>
          <p:cNvGrpSpPr>
            <a:grpSpLocks/>
          </p:cNvGrpSpPr>
          <p:nvPr/>
        </p:nvGrpSpPr>
        <p:grpSpPr bwMode="auto">
          <a:xfrm>
            <a:off x="8704637" y="4943476"/>
            <a:ext cx="2322513" cy="1182688"/>
            <a:chOff x="3792" y="3408"/>
            <a:chExt cx="1463" cy="745"/>
          </a:xfrm>
        </p:grpSpPr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F2D60CE0-1102-8372-0ED0-E337883E6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47" y="3409"/>
              <a:ext cx="361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>
              <a:extLst>
                <a:ext uri="{FF2B5EF4-FFF2-40B4-BE49-F238E27FC236}">
                  <a16:creationId xmlns:a16="http://schemas.microsoft.com/office/drawing/2014/main" id="{B23BA357-003D-DA73-8479-947982654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47" y="3745"/>
              <a:ext cx="361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8">
              <a:extLst>
                <a:ext uri="{FF2B5EF4-FFF2-40B4-BE49-F238E27FC236}">
                  <a16:creationId xmlns:a16="http://schemas.microsoft.com/office/drawing/2014/main" id="{811EC216-D15E-1EDE-ACFA-59432DFB3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408"/>
              <a:ext cx="960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9">
              <a:extLst>
                <a:ext uri="{FF2B5EF4-FFF2-40B4-BE49-F238E27FC236}">
                  <a16:creationId xmlns:a16="http://schemas.microsoft.com/office/drawing/2014/main" id="{9FE59487-1EE7-FE21-EB1D-38C39580C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504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AutoShape 10">
            <a:extLst>
              <a:ext uri="{FF2B5EF4-FFF2-40B4-BE49-F238E27FC236}">
                <a16:creationId xmlns:a16="http://schemas.microsoft.com/office/drawing/2014/main" id="{024DEF1F-DCF1-3F85-7B8B-6E36B704C1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66436" y="5133976"/>
            <a:ext cx="990600" cy="381000"/>
          </a:xfrm>
          <a:prstGeom prst="foldedCorner">
            <a:avLst>
              <a:gd name="adj" fmla="val 3894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???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ition/Section Header Slide">
  <a:themeElements>
    <a:clrScheme name="FL Te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30C2C"/>
      </a:accent1>
      <a:accent2>
        <a:srgbClr val="AB936C"/>
      </a:accent2>
      <a:accent3>
        <a:srgbClr val="A5A5A5"/>
      </a:accent3>
      <a:accent4>
        <a:srgbClr val="F39028"/>
      </a:accent4>
      <a:accent5>
        <a:srgbClr val="00556B"/>
      </a:accent5>
      <a:accent6>
        <a:srgbClr val="FBC544"/>
      </a:accent6>
      <a:hlink>
        <a:srgbClr val="084771"/>
      </a:hlink>
      <a:folHlink>
        <a:srgbClr val="5D22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681_PPT_Template" id="{02E41950-0F0B-E544-967B-848ECB936DE1}" vid="{9B6EBF87-8944-D147-8C6F-4CD1554E9AE2}"/>
    </a:ext>
  </a:extLst>
</a:theme>
</file>

<file path=ppt/theme/theme2.xml><?xml version="1.0" encoding="utf-8"?>
<a:theme xmlns:a="http://schemas.openxmlformats.org/drawingml/2006/main" name="Main Content">
  <a:themeElements>
    <a:clrScheme name="FL Te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30C2C"/>
      </a:accent1>
      <a:accent2>
        <a:srgbClr val="AB936C"/>
      </a:accent2>
      <a:accent3>
        <a:srgbClr val="A5A5A5"/>
      </a:accent3>
      <a:accent4>
        <a:srgbClr val="F39028"/>
      </a:accent4>
      <a:accent5>
        <a:srgbClr val="00556B"/>
      </a:accent5>
      <a:accent6>
        <a:srgbClr val="FBC544"/>
      </a:accent6>
      <a:hlink>
        <a:srgbClr val="084771"/>
      </a:hlink>
      <a:folHlink>
        <a:srgbClr val="5D22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681_PPT_Template" id="{02E41950-0F0B-E544-967B-848ECB936DE1}" vid="{1AAD1C11-A088-FD40-B79D-B57E403205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515</Words>
  <Application>Microsoft Macintosh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Impact</vt:lpstr>
      <vt:lpstr>Symbol</vt:lpstr>
      <vt:lpstr>Verdana</vt:lpstr>
      <vt:lpstr>Wingdings</vt:lpstr>
      <vt:lpstr>Transition/Section Header Slide</vt:lpstr>
      <vt:lpstr>Main Content</vt:lpstr>
      <vt:lpstr>Java O-O Program Visualizer/Animator</vt:lpstr>
      <vt:lpstr>Goal: Create a program that visualizes how a Java program constructs and uses objects</vt:lpstr>
      <vt:lpstr>Basic idea: use Memory Diagrams to step through object creation and use </vt:lpstr>
      <vt:lpstr>Possible extension</vt:lpstr>
      <vt:lpstr>References …</vt:lpstr>
      <vt:lpstr>Finite State Machine  Visualizer</vt:lpstr>
      <vt:lpstr>Goal: Create a program that helps students visualize and understand finite state machines</vt:lpstr>
      <vt:lpstr>Consider the following situation</vt:lpstr>
      <vt:lpstr>Black Box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Luginbuhl, David</dc:creator>
  <cp:lastModifiedBy>David Luginbuhl</cp:lastModifiedBy>
  <cp:revision>1</cp:revision>
  <dcterms:created xsi:type="dcterms:W3CDTF">2024-08-19T16:55:05Z</dcterms:created>
  <dcterms:modified xsi:type="dcterms:W3CDTF">2025-08-15T18:04:45Z</dcterms:modified>
</cp:coreProperties>
</file>