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2" r:id="rId1"/>
  </p:sldMasterIdLst>
  <p:sldIdLst>
    <p:sldId id="287" r:id="rId2"/>
    <p:sldId id="280" r:id="rId3"/>
    <p:sldId id="281" r:id="rId4"/>
    <p:sldId id="290" r:id="rId5"/>
    <p:sldId id="283" r:id="rId6"/>
    <p:sldId id="289" r:id="rId7"/>
    <p:sldId id="285" r:id="rId8"/>
    <p:sldId id="28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801"/>
    <p:restoredTop sz="94754"/>
  </p:normalViewPr>
  <p:slideViewPr>
    <p:cSldViewPr snapToGrid="0">
      <p:cViewPr varScale="1">
        <p:scale>
          <a:sx n="63" d="100"/>
          <a:sy n="63" d="100"/>
        </p:scale>
        <p:origin x="224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 cap="none">
                <a:effectLst/>
              </a:defRPr>
            </a:lvl1pPr>
          </a:lstStyle>
          <a:p>
            <a:r>
              <a:rPr lang="en-US" cap="none"/>
              <a:t>Click to edit Master title style</a:t>
            </a:r>
            <a:endParaRPr lang="en-US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none">
                <a:solidFill>
                  <a:schemeClr val="tx1"/>
                </a:solidFill>
              </a:defRPr>
            </a:lvl1pPr>
            <a:lvl2pPr marL="457200" indent="0" algn="ctr">
              <a:buNone/>
              <a:defRPr cap="none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cap="none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cap="none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cap="none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 cap="none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 cap="none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 cap="none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 cap="none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cap="none"/>
              <a:t>Click to edit Master subtitle style</a:t>
            </a:r>
            <a:endParaRPr lang="en-US" cap="non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 cap="none"/>
            </a:lvl1pPr>
          </a:lstStyle>
          <a:p>
            <a:r>
              <a:rPr lang="en-US" cap="none"/>
              <a:t>Click to edit Master title style</a:t>
            </a:r>
            <a:endParaRPr lang="en-US" cap="none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 cap="none"/>
            </a:lvl1pPr>
            <a:lvl2pPr marL="457200" indent="0">
              <a:buNone/>
              <a:defRPr sz="1600" cap="none"/>
            </a:lvl2pPr>
            <a:lvl3pPr marL="914400" indent="0">
              <a:buNone/>
              <a:defRPr sz="1600" cap="none"/>
            </a:lvl3pPr>
            <a:lvl4pPr marL="1371600" indent="0">
              <a:buNone/>
              <a:defRPr sz="1600" cap="none"/>
            </a:lvl4pPr>
            <a:lvl5pPr marL="1828800" indent="0">
              <a:buNone/>
              <a:defRPr sz="1600" cap="none"/>
            </a:lvl5pPr>
            <a:lvl6pPr marL="2286000" indent="0">
              <a:buNone/>
              <a:defRPr sz="1600" cap="none"/>
            </a:lvl6pPr>
            <a:lvl7pPr marL="2743200" indent="0">
              <a:buNone/>
              <a:defRPr sz="1600" cap="none"/>
            </a:lvl7pPr>
            <a:lvl8pPr marL="3200400" indent="0">
              <a:buNone/>
              <a:defRPr sz="1600" cap="none"/>
            </a:lvl8pPr>
            <a:lvl9pPr marL="3657600" indent="0">
              <a:buNone/>
              <a:defRPr sz="1600" cap="none"/>
            </a:lvl9pPr>
          </a:lstStyle>
          <a:p>
            <a:r>
              <a:rPr lang="en-US" cap="none"/>
              <a:t>Click icon to add picture</a:t>
            </a:r>
            <a:endParaRPr lang="en-US" cap="non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 cap="none"/>
            </a:lvl1pPr>
            <a:lvl2pPr marL="457200" indent="0">
              <a:buNone/>
              <a:defRPr sz="1200" cap="none"/>
            </a:lvl2pPr>
            <a:lvl3pPr marL="914400" indent="0">
              <a:buNone/>
              <a:defRPr sz="1000" cap="none"/>
            </a:lvl3pPr>
            <a:lvl4pPr marL="1371600" indent="0">
              <a:buNone/>
              <a:defRPr sz="900" cap="none"/>
            </a:lvl4pPr>
            <a:lvl5pPr marL="1828800" indent="0">
              <a:buNone/>
              <a:defRPr sz="900" cap="none"/>
            </a:lvl5pPr>
            <a:lvl6pPr marL="2286000" indent="0">
              <a:buNone/>
              <a:defRPr sz="900" cap="none"/>
            </a:lvl6pPr>
            <a:lvl7pPr marL="2743200" indent="0">
              <a:buNone/>
              <a:defRPr sz="900" cap="none"/>
            </a:lvl7pPr>
            <a:lvl8pPr marL="3200400" indent="0">
              <a:buNone/>
              <a:defRPr sz="900" cap="none"/>
            </a:lvl8pPr>
            <a:lvl9pPr marL="3657600" indent="0">
              <a:buNone/>
              <a:defRPr sz="900" cap="none"/>
            </a:lvl9pPr>
          </a:lstStyle>
          <a:p>
            <a:pPr lvl="0"/>
            <a:r>
              <a:rPr lang="en-US" cap="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cap="non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anoramic Picture with Caption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 cap="none"/>
            </a:lvl1pPr>
          </a:lstStyle>
          <a:p>
            <a:r>
              <a:rPr lang="en-US" cap="none"/>
              <a:t>Click to edit Master title style</a:t>
            </a:r>
            <a:endParaRPr lang="en-US" cap="none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 cap="none"/>
            </a:lvl1pPr>
            <a:lvl2pPr marL="457200" indent="0">
              <a:buNone/>
              <a:defRPr sz="1600" cap="none"/>
            </a:lvl2pPr>
            <a:lvl3pPr marL="914400" indent="0">
              <a:buNone/>
              <a:defRPr sz="1600" cap="none"/>
            </a:lvl3pPr>
            <a:lvl4pPr marL="1371600" indent="0">
              <a:buNone/>
              <a:defRPr sz="1600" cap="none"/>
            </a:lvl4pPr>
            <a:lvl5pPr marL="1828800" indent="0">
              <a:buNone/>
              <a:defRPr sz="1600" cap="none"/>
            </a:lvl5pPr>
            <a:lvl6pPr marL="2286000" indent="0">
              <a:buNone/>
              <a:defRPr sz="1600" cap="none"/>
            </a:lvl6pPr>
            <a:lvl7pPr marL="2743200" indent="0">
              <a:buNone/>
              <a:defRPr sz="1600" cap="none"/>
            </a:lvl7pPr>
            <a:lvl8pPr marL="3200400" indent="0">
              <a:buNone/>
              <a:defRPr sz="1600" cap="none"/>
            </a:lvl8pPr>
            <a:lvl9pPr marL="3657600" indent="0">
              <a:buNone/>
              <a:defRPr sz="1600" cap="none"/>
            </a:lvl9pPr>
          </a:lstStyle>
          <a:p>
            <a:r>
              <a:rPr lang="en-US" cap="none"/>
              <a:t>Click icon to add picture</a:t>
            </a:r>
            <a:endParaRPr lang="en-US" cap="non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 cap="none"/>
            </a:lvl1pPr>
            <a:lvl2pPr marL="457200" indent="0">
              <a:buNone/>
              <a:defRPr sz="1200" cap="none"/>
            </a:lvl2pPr>
            <a:lvl3pPr marL="914400" indent="0">
              <a:buNone/>
              <a:defRPr sz="1000" cap="none"/>
            </a:lvl3pPr>
            <a:lvl4pPr marL="1371600" indent="0">
              <a:buNone/>
              <a:defRPr sz="900" cap="none"/>
            </a:lvl4pPr>
            <a:lvl5pPr marL="1828800" indent="0">
              <a:buNone/>
              <a:defRPr sz="900" cap="none"/>
            </a:lvl5pPr>
            <a:lvl6pPr marL="2286000" indent="0">
              <a:buNone/>
              <a:defRPr sz="900" cap="none"/>
            </a:lvl6pPr>
            <a:lvl7pPr marL="2743200" indent="0">
              <a:buNone/>
              <a:defRPr sz="900" cap="none"/>
            </a:lvl7pPr>
            <a:lvl8pPr marL="3200400" indent="0">
              <a:buNone/>
              <a:defRPr sz="900" cap="none"/>
            </a:lvl8pPr>
            <a:lvl9pPr marL="3657600" indent="0">
              <a:buNone/>
              <a:defRPr sz="900" cap="none"/>
            </a:lvl9pPr>
          </a:lstStyle>
          <a:p>
            <a:pPr lvl="0"/>
            <a:r>
              <a:rPr lang="en-US" cap="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cap="non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aption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cap="none"/>
              <a:t>Click to edit Master title style</a:t>
            </a:r>
            <a:endParaRPr lang="en-US" cap="non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cap="none">
                <a:solidFill>
                  <a:schemeClr val="tx1"/>
                </a:solidFill>
              </a:defRPr>
            </a:lvl1pPr>
            <a:lvl2pPr marL="457200" indent="0">
              <a:buNone/>
              <a:defRPr sz="1800" cap="none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 cap="none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cap="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 with Caption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none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 cap="none">
                <a:solidFill>
                  <a:schemeClr val="tx2"/>
                </a:solidFill>
              </a:defRPr>
            </a:lvl2pPr>
            <a:lvl3pPr>
              <a:defRPr cap="none">
                <a:solidFill>
                  <a:schemeClr val="tx2"/>
                </a:solidFill>
              </a:defRPr>
            </a:lvl3pPr>
            <a:lvl4pPr>
              <a:defRPr cap="none">
                <a:solidFill>
                  <a:schemeClr val="tx2"/>
                </a:solidFill>
              </a:defRPr>
            </a:lvl4pPr>
            <a:lvl5pPr>
              <a:defRPr cap="none">
                <a:solidFill>
                  <a:schemeClr val="tx2"/>
                </a:solidFill>
              </a:defRPr>
            </a:lvl5pPr>
            <a:lvl6pPr>
              <a:defRPr cap="none">
                <a:solidFill>
                  <a:schemeClr val="tx2"/>
                </a:solidFill>
              </a:defRPr>
            </a:lvl6pPr>
            <a:lvl7pPr>
              <a:defRPr cap="none">
                <a:solidFill>
                  <a:schemeClr val="tx2"/>
                </a:solidFill>
              </a:defRPr>
            </a:lvl7pPr>
            <a:lvl8pPr>
              <a:defRPr cap="none">
                <a:solidFill>
                  <a:schemeClr val="tx2"/>
                </a:solidFill>
              </a:defRPr>
            </a:lvl8pPr>
            <a:lvl9pPr>
              <a:defRPr cap="none"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cap="none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none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 cap="none">
                <a:solidFill>
                  <a:schemeClr val="tx2"/>
                </a:solidFill>
              </a:defRPr>
            </a:lvl2pPr>
            <a:lvl3pPr>
              <a:defRPr cap="none">
                <a:solidFill>
                  <a:schemeClr val="tx2"/>
                </a:solidFill>
              </a:defRPr>
            </a:lvl3pPr>
            <a:lvl4pPr>
              <a:defRPr cap="none">
                <a:solidFill>
                  <a:schemeClr val="tx2"/>
                </a:solidFill>
              </a:defRPr>
            </a:lvl4pPr>
            <a:lvl5pPr>
              <a:defRPr cap="none">
                <a:solidFill>
                  <a:schemeClr val="tx2"/>
                </a:solidFill>
              </a:defRPr>
            </a:lvl5pPr>
            <a:lvl6pPr>
              <a:defRPr cap="none">
                <a:solidFill>
                  <a:schemeClr val="tx2"/>
                </a:solidFill>
              </a:defRPr>
            </a:lvl6pPr>
            <a:lvl7pPr>
              <a:defRPr cap="none">
                <a:solidFill>
                  <a:schemeClr val="tx2"/>
                </a:solidFill>
              </a:defRPr>
            </a:lvl7pPr>
            <a:lvl8pPr>
              <a:defRPr cap="none">
                <a:solidFill>
                  <a:schemeClr val="tx2"/>
                </a:solidFill>
              </a:defRPr>
            </a:lvl8pPr>
            <a:lvl9pPr>
              <a:defRPr cap="none"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cap="none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cap="none"/>
              <a:t>Click to edit Master title style</a:t>
            </a:r>
            <a:endParaRPr lang="en-US" cap="none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 cap="none"/>
            </a:lvl1pPr>
            <a:lvl2pPr marL="457200" indent="0">
              <a:buFontTx/>
              <a:buNone/>
              <a:defRPr cap="none"/>
            </a:lvl2pPr>
            <a:lvl3pPr marL="914400" indent="0">
              <a:buFontTx/>
              <a:buNone/>
              <a:defRPr cap="none"/>
            </a:lvl3pPr>
            <a:lvl4pPr marL="1371600" indent="0">
              <a:buFontTx/>
              <a:buNone/>
              <a:defRPr cap="none"/>
            </a:lvl4pPr>
            <a:lvl5pPr marL="1828800" indent="0">
              <a:buFontTx/>
              <a:buNone/>
              <a:defRPr cap="none"/>
            </a:lvl5pPr>
          </a:lstStyle>
          <a:p>
            <a:pPr lvl="0"/>
            <a:r>
              <a:rPr lang="en-US" cap="none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cap="none">
                <a:solidFill>
                  <a:schemeClr val="tx1"/>
                </a:solidFill>
              </a:defRPr>
            </a:lvl1pPr>
            <a:lvl2pPr marL="457200" indent="0">
              <a:buNone/>
              <a:defRPr sz="1800" cap="none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 cap="none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cap="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ame Card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cap="none"/>
              <a:t>Click to edit Master title style</a:t>
            </a:r>
            <a:endParaRPr lang="en-US" cap="non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none">
                <a:solidFill>
                  <a:schemeClr val="tx1"/>
                </a:solidFill>
              </a:defRPr>
            </a:lvl1pPr>
            <a:lvl2pPr marL="457200" indent="0">
              <a:buNone/>
              <a:defRPr sz="1800" cap="none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 cap="none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cap="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 Name Card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none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 cap="none">
                <a:solidFill>
                  <a:schemeClr val="tx2"/>
                </a:solidFill>
              </a:defRPr>
            </a:lvl2pPr>
            <a:lvl3pPr>
              <a:defRPr cap="none">
                <a:solidFill>
                  <a:schemeClr val="tx2"/>
                </a:solidFill>
              </a:defRPr>
            </a:lvl3pPr>
            <a:lvl4pPr>
              <a:defRPr cap="none">
                <a:solidFill>
                  <a:schemeClr val="tx2"/>
                </a:solidFill>
              </a:defRPr>
            </a:lvl4pPr>
            <a:lvl5pPr>
              <a:defRPr cap="none">
                <a:solidFill>
                  <a:schemeClr val="tx2"/>
                </a:solidFill>
              </a:defRPr>
            </a:lvl5pPr>
            <a:lvl6pPr>
              <a:defRPr cap="none">
                <a:solidFill>
                  <a:schemeClr val="tx2"/>
                </a:solidFill>
              </a:defRPr>
            </a:lvl6pPr>
            <a:lvl7pPr>
              <a:defRPr cap="none">
                <a:solidFill>
                  <a:schemeClr val="tx2"/>
                </a:solidFill>
              </a:defRPr>
            </a:lvl7pPr>
            <a:lvl8pPr>
              <a:defRPr cap="none">
                <a:solidFill>
                  <a:schemeClr val="tx2"/>
                </a:solidFill>
              </a:defRPr>
            </a:lvl8pPr>
            <a:lvl9pPr>
              <a:defRPr cap="none"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cap="none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none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 cap="none">
                <a:solidFill>
                  <a:schemeClr val="tx2"/>
                </a:solidFill>
              </a:defRPr>
            </a:lvl2pPr>
            <a:lvl3pPr>
              <a:defRPr cap="none">
                <a:solidFill>
                  <a:schemeClr val="tx2"/>
                </a:solidFill>
              </a:defRPr>
            </a:lvl3pPr>
            <a:lvl4pPr>
              <a:defRPr cap="none">
                <a:solidFill>
                  <a:schemeClr val="tx2"/>
                </a:solidFill>
              </a:defRPr>
            </a:lvl4pPr>
            <a:lvl5pPr>
              <a:defRPr cap="none">
                <a:solidFill>
                  <a:schemeClr val="tx2"/>
                </a:solidFill>
              </a:defRPr>
            </a:lvl5pPr>
            <a:lvl6pPr>
              <a:defRPr cap="none">
                <a:solidFill>
                  <a:schemeClr val="tx2"/>
                </a:solidFill>
              </a:defRPr>
            </a:lvl6pPr>
            <a:lvl7pPr>
              <a:defRPr cap="none">
                <a:solidFill>
                  <a:schemeClr val="tx2"/>
                </a:solidFill>
              </a:defRPr>
            </a:lvl7pPr>
            <a:lvl8pPr>
              <a:defRPr cap="none">
                <a:solidFill>
                  <a:schemeClr val="tx2"/>
                </a:solidFill>
              </a:defRPr>
            </a:lvl8pPr>
            <a:lvl9pPr>
              <a:defRPr cap="none"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cap="none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cap="none"/>
              <a:t>Click to edit Master title style</a:t>
            </a:r>
            <a:endParaRPr lang="en-US" cap="none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cap="none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none">
                <a:solidFill>
                  <a:schemeClr val="tx1"/>
                </a:solidFill>
              </a:defRPr>
            </a:lvl1pPr>
            <a:lvl2pPr marL="457200" indent="0">
              <a:buNone/>
              <a:defRPr sz="1800" cap="none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 cap="none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cap="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rue or False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cap="none" dirty="0"/>
            </a:lvl1pPr>
          </a:lstStyle>
          <a:p>
            <a:pPr marL="0" lvl="0"/>
            <a:r>
              <a:rPr lang="en-US" cap="none"/>
              <a:t>Click to edit Master title style</a:t>
            </a:r>
            <a:endParaRPr lang="en-US" cap="none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cap="none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none">
                <a:solidFill>
                  <a:schemeClr val="tx1"/>
                </a:solidFill>
              </a:defRPr>
            </a:lvl1pPr>
            <a:lvl2pPr marL="457200" indent="0">
              <a:buNone/>
              <a:defRPr sz="1800" cap="none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 cap="none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cap="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aption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cap="none"/>
              <a:t>Click to edit Master title style</a:t>
            </a:r>
            <a:endParaRPr lang="en-US" cap="non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cap="none">
                <a:solidFill>
                  <a:schemeClr val="tx1"/>
                </a:solidFill>
              </a:defRPr>
            </a:lvl1pPr>
            <a:lvl2pPr marL="457200" indent="0">
              <a:buNone/>
              <a:defRPr sz="1800" cap="none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 cap="none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cap="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 with Caption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none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 cap="none">
                <a:solidFill>
                  <a:schemeClr val="tx2"/>
                </a:solidFill>
              </a:defRPr>
            </a:lvl2pPr>
            <a:lvl3pPr>
              <a:defRPr cap="none">
                <a:solidFill>
                  <a:schemeClr val="tx2"/>
                </a:solidFill>
              </a:defRPr>
            </a:lvl3pPr>
            <a:lvl4pPr>
              <a:defRPr cap="none">
                <a:solidFill>
                  <a:schemeClr val="tx2"/>
                </a:solidFill>
              </a:defRPr>
            </a:lvl4pPr>
            <a:lvl5pPr>
              <a:defRPr cap="none">
                <a:solidFill>
                  <a:schemeClr val="tx2"/>
                </a:solidFill>
              </a:defRPr>
            </a:lvl5pPr>
            <a:lvl6pPr>
              <a:defRPr cap="none">
                <a:solidFill>
                  <a:schemeClr val="tx2"/>
                </a:solidFill>
              </a:defRPr>
            </a:lvl6pPr>
            <a:lvl7pPr>
              <a:defRPr cap="none">
                <a:solidFill>
                  <a:schemeClr val="tx2"/>
                </a:solidFill>
              </a:defRPr>
            </a:lvl7pPr>
            <a:lvl8pPr>
              <a:defRPr cap="none">
                <a:solidFill>
                  <a:schemeClr val="tx2"/>
                </a:solidFill>
              </a:defRPr>
            </a:lvl8pPr>
            <a:lvl9pPr>
              <a:defRPr cap="none"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cap="none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none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 cap="none">
                <a:solidFill>
                  <a:schemeClr val="tx2"/>
                </a:solidFill>
              </a:defRPr>
            </a:lvl2pPr>
            <a:lvl3pPr>
              <a:defRPr cap="none">
                <a:solidFill>
                  <a:schemeClr val="tx2"/>
                </a:solidFill>
              </a:defRPr>
            </a:lvl3pPr>
            <a:lvl4pPr>
              <a:defRPr cap="none">
                <a:solidFill>
                  <a:schemeClr val="tx2"/>
                </a:solidFill>
              </a:defRPr>
            </a:lvl4pPr>
            <a:lvl5pPr>
              <a:defRPr cap="none">
                <a:solidFill>
                  <a:schemeClr val="tx2"/>
                </a:solidFill>
              </a:defRPr>
            </a:lvl5pPr>
            <a:lvl6pPr>
              <a:defRPr cap="none">
                <a:solidFill>
                  <a:schemeClr val="tx2"/>
                </a:solidFill>
              </a:defRPr>
            </a:lvl6pPr>
            <a:lvl7pPr>
              <a:defRPr cap="none">
                <a:solidFill>
                  <a:schemeClr val="tx2"/>
                </a:solidFill>
              </a:defRPr>
            </a:lvl7pPr>
            <a:lvl8pPr>
              <a:defRPr cap="none">
                <a:solidFill>
                  <a:schemeClr val="tx2"/>
                </a:solidFill>
              </a:defRPr>
            </a:lvl8pPr>
            <a:lvl9pPr>
              <a:defRPr cap="none"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cap="none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cap="none"/>
              <a:t>Click to edit Master title style</a:t>
            </a:r>
            <a:endParaRPr lang="en-US" cap="none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 cap="none"/>
            </a:lvl1pPr>
            <a:lvl2pPr marL="457200" indent="0">
              <a:buFontTx/>
              <a:buNone/>
              <a:defRPr cap="none"/>
            </a:lvl2pPr>
            <a:lvl3pPr marL="914400" indent="0">
              <a:buFontTx/>
              <a:buNone/>
              <a:defRPr cap="none"/>
            </a:lvl3pPr>
            <a:lvl4pPr marL="1371600" indent="0">
              <a:buFontTx/>
              <a:buNone/>
              <a:defRPr cap="none"/>
            </a:lvl4pPr>
            <a:lvl5pPr marL="1828800" indent="0">
              <a:buFontTx/>
              <a:buNone/>
              <a:defRPr cap="none"/>
            </a:lvl5pPr>
          </a:lstStyle>
          <a:p>
            <a:pPr lvl="0"/>
            <a:r>
              <a:rPr lang="en-US" cap="none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cap="none">
                <a:solidFill>
                  <a:schemeClr val="tx1"/>
                </a:solidFill>
              </a:defRPr>
            </a:lvl1pPr>
            <a:lvl2pPr marL="457200" indent="0">
              <a:buNone/>
              <a:defRPr sz="1800" cap="none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 cap="none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cap="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ame Card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cap="none"/>
              <a:t>Click to edit Master title style</a:t>
            </a:r>
            <a:endParaRPr lang="en-US" cap="non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none">
                <a:solidFill>
                  <a:schemeClr val="tx1"/>
                </a:solidFill>
              </a:defRPr>
            </a:lvl1pPr>
            <a:lvl2pPr marL="457200" indent="0">
              <a:buNone/>
              <a:defRPr sz="1800" cap="none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 cap="none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cap="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/>
              <a:t>Click to edit Master title style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cap="none"/>
              <a:t>Click to edit Master text styles</a:t>
            </a:r>
          </a:p>
          <a:p>
            <a:pPr lvl="1"/>
            <a:r>
              <a:rPr lang="en-US" cap="none"/>
              <a:t>Second level</a:t>
            </a:r>
          </a:p>
          <a:p>
            <a:pPr lvl="2"/>
            <a:r>
              <a:rPr lang="en-US" cap="none"/>
              <a:t>Third level</a:t>
            </a:r>
          </a:p>
          <a:p>
            <a:pPr lvl="3"/>
            <a:r>
              <a:rPr lang="en-US" cap="none"/>
              <a:t>Fourth level</a:t>
            </a:r>
          </a:p>
          <a:p>
            <a:pPr lvl="4"/>
            <a:r>
              <a:rPr lang="en-US" cap="none"/>
              <a:t>Fifth level</a:t>
            </a:r>
            <a:endParaRPr lang="en-US" cap="non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 Name Card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none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 cap="none">
                <a:solidFill>
                  <a:schemeClr val="tx2"/>
                </a:solidFill>
              </a:defRPr>
            </a:lvl2pPr>
            <a:lvl3pPr>
              <a:defRPr cap="none">
                <a:solidFill>
                  <a:schemeClr val="tx2"/>
                </a:solidFill>
              </a:defRPr>
            </a:lvl3pPr>
            <a:lvl4pPr>
              <a:defRPr cap="none">
                <a:solidFill>
                  <a:schemeClr val="tx2"/>
                </a:solidFill>
              </a:defRPr>
            </a:lvl4pPr>
            <a:lvl5pPr>
              <a:defRPr cap="none">
                <a:solidFill>
                  <a:schemeClr val="tx2"/>
                </a:solidFill>
              </a:defRPr>
            </a:lvl5pPr>
            <a:lvl6pPr>
              <a:defRPr cap="none">
                <a:solidFill>
                  <a:schemeClr val="tx2"/>
                </a:solidFill>
              </a:defRPr>
            </a:lvl6pPr>
            <a:lvl7pPr>
              <a:defRPr cap="none">
                <a:solidFill>
                  <a:schemeClr val="tx2"/>
                </a:solidFill>
              </a:defRPr>
            </a:lvl7pPr>
            <a:lvl8pPr>
              <a:defRPr cap="none">
                <a:solidFill>
                  <a:schemeClr val="tx2"/>
                </a:solidFill>
              </a:defRPr>
            </a:lvl8pPr>
            <a:lvl9pPr>
              <a:defRPr cap="none"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cap="none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none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 cap="none">
                <a:solidFill>
                  <a:schemeClr val="tx2"/>
                </a:solidFill>
              </a:defRPr>
            </a:lvl2pPr>
            <a:lvl3pPr>
              <a:defRPr cap="none">
                <a:solidFill>
                  <a:schemeClr val="tx2"/>
                </a:solidFill>
              </a:defRPr>
            </a:lvl3pPr>
            <a:lvl4pPr>
              <a:defRPr cap="none">
                <a:solidFill>
                  <a:schemeClr val="tx2"/>
                </a:solidFill>
              </a:defRPr>
            </a:lvl4pPr>
            <a:lvl5pPr>
              <a:defRPr cap="none">
                <a:solidFill>
                  <a:schemeClr val="tx2"/>
                </a:solidFill>
              </a:defRPr>
            </a:lvl5pPr>
            <a:lvl6pPr>
              <a:defRPr cap="none">
                <a:solidFill>
                  <a:schemeClr val="tx2"/>
                </a:solidFill>
              </a:defRPr>
            </a:lvl6pPr>
            <a:lvl7pPr>
              <a:defRPr cap="none">
                <a:solidFill>
                  <a:schemeClr val="tx2"/>
                </a:solidFill>
              </a:defRPr>
            </a:lvl7pPr>
            <a:lvl8pPr>
              <a:defRPr cap="none">
                <a:solidFill>
                  <a:schemeClr val="tx2"/>
                </a:solidFill>
              </a:defRPr>
            </a:lvl8pPr>
            <a:lvl9pPr>
              <a:defRPr cap="none"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cap="none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cap="none"/>
              <a:t>Click to edit Master title style</a:t>
            </a:r>
            <a:endParaRPr lang="en-US" cap="none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cap="none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none">
                <a:solidFill>
                  <a:schemeClr val="tx1"/>
                </a:solidFill>
              </a:defRPr>
            </a:lvl1pPr>
            <a:lvl2pPr marL="457200" indent="0">
              <a:buNone/>
              <a:defRPr sz="1800" cap="none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 cap="none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cap="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rue or False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cap="none" dirty="0"/>
            </a:lvl1pPr>
          </a:lstStyle>
          <a:p>
            <a:pPr marL="0" lvl="0"/>
            <a:r>
              <a:rPr lang="en-US" cap="none"/>
              <a:t>Click to edit Master title style</a:t>
            </a:r>
            <a:endParaRPr lang="en-US" cap="none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cap="none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none">
                <a:solidFill>
                  <a:schemeClr val="tx1"/>
                </a:solidFill>
              </a:defRPr>
            </a:lvl1pPr>
            <a:lvl2pPr marL="457200" indent="0">
              <a:buNone/>
              <a:defRPr sz="1800" cap="none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 cap="none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cap="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cap="none"/>
              <a:t>Click to edit Master text styles</a:t>
            </a:r>
          </a:p>
          <a:p>
            <a:pPr lvl="1"/>
            <a:r>
              <a:rPr lang="en-US" cap="none"/>
              <a:t>Second level</a:t>
            </a:r>
          </a:p>
          <a:p>
            <a:pPr lvl="2"/>
            <a:r>
              <a:rPr lang="en-US" cap="none"/>
              <a:t>Third level</a:t>
            </a:r>
          </a:p>
          <a:p>
            <a:pPr lvl="3"/>
            <a:r>
              <a:rPr lang="en-US" cap="none"/>
              <a:t>Fourth level</a:t>
            </a:r>
          </a:p>
          <a:p>
            <a:pPr lvl="4"/>
            <a:r>
              <a:rPr lang="en-US" cap="none"/>
              <a:t>Fifth level</a:t>
            </a:r>
            <a:endParaRPr lang="en-US" cap="non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cap="none"/>
              <a:t>Click to edit Master title style</a:t>
            </a:r>
            <a:endParaRPr lang="en-US" cap="none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cap="none"/>
              <a:t>Click to edit Master title style</a:t>
            </a:r>
            <a:endParaRPr lang="en-US" cap="none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cap="none"/>
              <a:t>Click to edit Master text styles</a:t>
            </a:r>
          </a:p>
          <a:p>
            <a:pPr lvl="1"/>
            <a:r>
              <a:rPr lang="en-US" cap="none"/>
              <a:t>Second level</a:t>
            </a:r>
          </a:p>
          <a:p>
            <a:pPr lvl="2"/>
            <a:r>
              <a:rPr lang="en-US" cap="none"/>
              <a:t>Third level</a:t>
            </a:r>
          </a:p>
          <a:p>
            <a:pPr lvl="3"/>
            <a:r>
              <a:rPr lang="en-US" cap="none"/>
              <a:t>Fourth level</a:t>
            </a:r>
          </a:p>
          <a:p>
            <a:pPr lvl="4"/>
            <a:r>
              <a:rPr lang="en-US" cap="none"/>
              <a:t>Fifth level</a:t>
            </a:r>
            <a:endParaRPr lang="en-US" cap="non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cap="none"/>
              <a:t>Click to edit Master title style</a:t>
            </a:r>
            <a:endParaRPr lang="en-US" cap="non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none">
                <a:solidFill>
                  <a:schemeClr val="tx1"/>
                </a:solidFill>
              </a:defRPr>
            </a:lvl1pPr>
            <a:lvl2pPr marL="457200" indent="0">
              <a:buNone/>
              <a:defRPr sz="1800" cap="none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 cap="none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cap="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cap="none"/>
              <a:t>Click to edit Master title style</a:t>
            </a:r>
            <a:endParaRPr lang="en-US" cap="non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none">
                <a:solidFill>
                  <a:schemeClr val="tx1"/>
                </a:solidFill>
              </a:defRPr>
            </a:lvl1pPr>
            <a:lvl2pPr marL="457200" indent="0">
              <a:buNone/>
              <a:defRPr sz="1800" cap="none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 cap="none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 cap="none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cap="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/>
              <a:t>Click to edit Master title style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cap="none"/>
              <a:t>Click to edit Master text styles</a:t>
            </a:r>
          </a:p>
          <a:p>
            <a:pPr lvl="1"/>
            <a:r>
              <a:rPr lang="en-US" cap="none"/>
              <a:t>Second level</a:t>
            </a:r>
          </a:p>
          <a:p>
            <a:pPr lvl="2"/>
            <a:r>
              <a:rPr lang="en-US" cap="none"/>
              <a:t>Third level</a:t>
            </a:r>
          </a:p>
          <a:p>
            <a:pPr lvl="3"/>
            <a:r>
              <a:rPr lang="en-US" cap="none"/>
              <a:t>Fourth level</a:t>
            </a:r>
          </a:p>
          <a:p>
            <a:pPr lvl="4"/>
            <a:r>
              <a:rPr lang="en-US" cap="none"/>
              <a:t>Fifth level</a:t>
            </a:r>
            <a:endParaRPr lang="en-US" cap="non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cap="none"/>
              <a:t>Click to edit Master text styles</a:t>
            </a:r>
          </a:p>
          <a:p>
            <a:pPr lvl="1"/>
            <a:r>
              <a:rPr lang="en-US" cap="none"/>
              <a:t>Second level</a:t>
            </a:r>
          </a:p>
          <a:p>
            <a:pPr lvl="2"/>
            <a:r>
              <a:rPr lang="en-US" cap="none"/>
              <a:t>Third level</a:t>
            </a:r>
          </a:p>
          <a:p>
            <a:pPr lvl="3"/>
            <a:r>
              <a:rPr lang="en-US" cap="none"/>
              <a:t>Fourth level</a:t>
            </a:r>
          </a:p>
          <a:p>
            <a:pPr lvl="4"/>
            <a:r>
              <a:rPr lang="en-US" cap="none"/>
              <a:t>Fifth level</a:t>
            </a:r>
            <a:endParaRPr lang="en-US" cap="non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cap="non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cap="none"/>
              <a:t>Click to edit Master title style</a:t>
            </a:r>
            <a:endParaRPr lang="en-US" cap="non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 cap="none"/>
            </a:lvl1pPr>
            <a:lvl2pPr marL="457200" indent="0">
              <a:buNone/>
              <a:defRPr sz="2000" b="1" cap="none"/>
            </a:lvl2pPr>
            <a:lvl3pPr marL="914400" indent="0">
              <a:buNone/>
              <a:defRPr sz="1800" b="1" cap="none"/>
            </a:lvl3pPr>
            <a:lvl4pPr marL="1371600" indent="0">
              <a:buNone/>
              <a:defRPr sz="1600" b="1" cap="none"/>
            </a:lvl4pPr>
            <a:lvl5pPr marL="1828800" indent="0">
              <a:buNone/>
              <a:defRPr sz="1600" b="1" cap="none"/>
            </a:lvl5pPr>
            <a:lvl6pPr marL="2286000" indent="0">
              <a:buNone/>
              <a:defRPr sz="1600" b="1" cap="none"/>
            </a:lvl6pPr>
            <a:lvl7pPr marL="2743200" indent="0">
              <a:buNone/>
              <a:defRPr sz="1600" b="1" cap="none"/>
            </a:lvl7pPr>
            <a:lvl8pPr marL="3200400" indent="0">
              <a:buNone/>
              <a:defRPr sz="1600" b="1" cap="none"/>
            </a:lvl8pPr>
            <a:lvl9pPr marL="3657600" indent="0">
              <a:buNone/>
              <a:defRPr sz="1600" b="1" cap="none"/>
            </a:lvl9pPr>
          </a:lstStyle>
          <a:p>
            <a:pPr lvl="0"/>
            <a:r>
              <a:rPr lang="en-US" cap="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cap="none"/>
              <a:t>Click to edit Master text styles</a:t>
            </a:r>
          </a:p>
          <a:p>
            <a:pPr lvl="1"/>
            <a:r>
              <a:rPr lang="en-US" cap="none"/>
              <a:t>Second level</a:t>
            </a:r>
          </a:p>
          <a:p>
            <a:pPr lvl="2"/>
            <a:r>
              <a:rPr lang="en-US" cap="none"/>
              <a:t>Third level</a:t>
            </a:r>
          </a:p>
          <a:p>
            <a:pPr lvl="3"/>
            <a:r>
              <a:rPr lang="en-US" cap="none"/>
              <a:t>Fourth level</a:t>
            </a:r>
          </a:p>
          <a:p>
            <a:pPr lvl="4"/>
            <a:r>
              <a:rPr lang="en-US" cap="none"/>
              <a:t>Fifth level</a:t>
            </a:r>
            <a:endParaRPr lang="en-US" cap="non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 cap="none"/>
            </a:lvl1pPr>
            <a:lvl2pPr marL="457200" indent="0">
              <a:buNone/>
              <a:defRPr sz="2000" b="1" cap="none"/>
            </a:lvl2pPr>
            <a:lvl3pPr marL="914400" indent="0">
              <a:buNone/>
              <a:defRPr sz="1800" b="1" cap="none"/>
            </a:lvl3pPr>
            <a:lvl4pPr marL="1371600" indent="0">
              <a:buNone/>
              <a:defRPr sz="1600" b="1" cap="none"/>
            </a:lvl4pPr>
            <a:lvl5pPr marL="1828800" indent="0">
              <a:buNone/>
              <a:defRPr sz="1600" b="1" cap="none"/>
            </a:lvl5pPr>
            <a:lvl6pPr marL="2286000" indent="0">
              <a:buNone/>
              <a:defRPr sz="1600" b="1" cap="none"/>
            </a:lvl6pPr>
            <a:lvl7pPr marL="2743200" indent="0">
              <a:buNone/>
              <a:defRPr sz="1600" b="1" cap="none"/>
            </a:lvl7pPr>
            <a:lvl8pPr marL="3200400" indent="0">
              <a:buNone/>
              <a:defRPr sz="1600" b="1" cap="none"/>
            </a:lvl8pPr>
            <a:lvl9pPr marL="3657600" indent="0">
              <a:buNone/>
              <a:defRPr sz="1600" b="1" cap="none"/>
            </a:lvl9pPr>
          </a:lstStyle>
          <a:p>
            <a:pPr lvl="0"/>
            <a:r>
              <a:rPr lang="en-US" cap="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cap="none"/>
              <a:t>Click to edit Master text styles</a:t>
            </a:r>
          </a:p>
          <a:p>
            <a:pPr lvl="1"/>
            <a:r>
              <a:rPr lang="en-US" cap="none"/>
              <a:t>Second level</a:t>
            </a:r>
          </a:p>
          <a:p>
            <a:pPr lvl="2"/>
            <a:r>
              <a:rPr lang="en-US" cap="none"/>
              <a:t>Third level</a:t>
            </a:r>
          </a:p>
          <a:p>
            <a:pPr lvl="3"/>
            <a:r>
              <a:rPr lang="en-US" cap="none"/>
              <a:t>Fourth level</a:t>
            </a:r>
          </a:p>
          <a:p>
            <a:pPr lvl="4"/>
            <a:r>
              <a:rPr lang="en-US" cap="none"/>
              <a:t>Fifth level</a:t>
            </a:r>
            <a:endParaRPr lang="en-US" cap="none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cap="non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/>
              <a:t>Click to edit Master title style</a:t>
            </a:r>
            <a:endParaRPr lang="en-US" cap="non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cap="non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cap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 cap="none"/>
            </a:lvl1pPr>
          </a:lstStyle>
          <a:p>
            <a:r>
              <a:rPr lang="en-US" cap="none"/>
              <a:t>Click to edit Master title style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cap="none"/>
              <a:t>Click to edit Master text styles</a:t>
            </a:r>
          </a:p>
          <a:p>
            <a:pPr lvl="1"/>
            <a:r>
              <a:rPr lang="en-US" cap="none"/>
              <a:t>Second level</a:t>
            </a:r>
          </a:p>
          <a:p>
            <a:pPr lvl="2"/>
            <a:r>
              <a:rPr lang="en-US" cap="none"/>
              <a:t>Third level</a:t>
            </a:r>
          </a:p>
          <a:p>
            <a:pPr lvl="3"/>
            <a:r>
              <a:rPr lang="en-US" cap="none"/>
              <a:t>Fourth level</a:t>
            </a:r>
          </a:p>
          <a:p>
            <a:pPr lvl="4"/>
            <a:r>
              <a:rPr lang="en-US" cap="none"/>
              <a:t>Fifth level</a:t>
            </a:r>
            <a:endParaRPr lang="en-US" cap="non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 cap="none"/>
            </a:lvl1pPr>
            <a:lvl2pPr marL="457200" indent="0">
              <a:buNone/>
              <a:defRPr sz="1200" cap="none"/>
            </a:lvl2pPr>
            <a:lvl3pPr marL="914400" indent="0">
              <a:buNone/>
              <a:defRPr sz="1000" cap="none"/>
            </a:lvl3pPr>
            <a:lvl4pPr marL="1371600" indent="0">
              <a:buNone/>
              <a:defRPr sz="900" cap="none"/>
            </a:lvl4pPr>
            <a:lvl5pPr marL="1828800" indent="0">
              <a:buNone/>
              <a:defRPr sz="900" cap="none"/>
            </a:lvl5pPr>
            <a:lvl6pPr marL="2286000" indent="0">
              <a:buNone/>
              <a:defRPr sz="900" cap="none"/>
            </a:lvl6pPr>
            <a:lvl7pPr marL="2743200" indent="0">
              <a:buNone/>
              <a:defRPr sz="900" cap="none"/>
            </a:lvl7pPr>
            <a:lvl8pPr marL="3200400" indent="0">
              <a:buNone/>
              <a:defRPr sz="900" cap="none"/>
            </a:lvl8pPr>
            <a:lvl9pPr marL="3657600" indent="0">
              <a:buNone/>
              <a:defRPr sz="900" cap="none"/>
            </a:lvl9pPr>
          </a:lstStyle>
          <a:p>
            <a:pPr lvl="0"/>
            <a:r>
              <a:rPr lang="en-US" cap="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cap="non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Arena System Blue Corner"/>
          <p:cNvSpPr/>
          <p:nvPr/>
        </p:nvSpPr>
        <p:spPr>
          <a:xfrm>
            <a:off x="11338825" y="6500000"/>
            <a:ext cx="850000" cy="356214"/>
          </a:xfrm>
          <a:prstGeom prst="rect">
            <a:avLst/>
          </a:prstGeom>
          <a:solidFill>
            <a:srgbClr val="2F80ED"/>
          </a:solidFill>
          <a:ln w="0">
            <a:noFill/>
            <a:prstDash val="solid"/>
          </a:ln>
        </p:spPr>
        <p:txBody>
          <a:bodyPr/>
          <a:lstStyle/>
          <a:p>
            <a:endParaRPr lang="en-US" cap="none"/>
          </a:p>
        </p:txBody>
      </p:sp>
      <p:sp>
        <p:nvSpPr>
          <p:cNvPr id="904" name="Arena System Red Corner"/>
          <p:cNvSpPr/>
          <p:nvPr/>
        </p:nvSpPr>
        <p:spPr>
          <a:xfrm>
            <a:off x="0" y="6500000"/>
            <a:ext cx="850000" cy="356214"/>
          </a:xfrm>
          <a:prstGeom prst="rect">
            <a:avLst/>
          </a:prstGeom>
          <a:solidFill>
            <a:srgbClr val="E63946"/>
          </a:solidFill>
          <a:ln w="0">
            <a:noFill/>
            <a:prstDash val="solid"/>
          </a:ln>
        </p:spPr>
        <p:txBody>
          <a:bodyPr/>
          <a:lstStyle/>
          <a:p>
            <a:endParaRPr lang="en-US" cap="none"/>
          </a:p>
        </p:txBody>
      </p:sp>
      <p:sp>
        <p:nvSpPr>
          <p:cNvPr id="903" name="Arena System Blue Accent"/>
          <p:cNvSpPr/>
          <p:nvPr/>
        </p:nvSpPr>
        <p:spPr>
          <a:xfrm>
            <a:off x="7988825" y="0"/>
            <a:ext cx="4200000" cy="70000"/>
          </a:xfrm>
          <a:prstGeom prst="rect">
            <a:avLst/>
          </a:prstGeom>
          <a:solidFill>
            <a:srgbClr val="2F80ED"/>
          </a:solidFill>
          <a:ln w="0">
            <a:noFill/>
            <a:prstDash val="solid"/>
          </a:ln>
        </p:spPr>
        <p:txBody>
          <a:bodyPr/>
          <a:lstStyle/>
          <a:p>
            <a:endParaRPr lang="en-US" cap="none"/>
          </a:p>
        </p:txBody>
      </p:sp>
      <p:sp>
        <p:nvSpPr>
          <p:cNvPr id="902" name="Arena System Red Accent"/>
          <p:cNvSpPr/>
          <p:nvPr/>
        </p:nvSpPr>
        <p:spPr>
          <a:xfrm>
            <a:off x="0" y="0"/>
            <a:ext cx="4200000" cy="70000"/>
          </a:xfrm>
          <a:prstGeom prst="rect">
            <a:avLst/>
          </a:prstGeom>
          <a:solidFill>
            <a:srgbClr val="E63946"/>
          </a:solidFill>
          <a:ln w="0">
            <a:noFill/>
            <a:prstDash val="solid"/>
          </a:ln>
        </p:spPr>
        <p:txBody>
          <a:bodyPr/>
          <a:lstStyle/>
          <a:p>
            <a:endParaRPr lang="en-US" cap="none"/>
          </a:p>
        </p:txBody>
      </p:sp>
      <p:sp>
        <p:nvSpPr>
          <p:cNvPr id="901" name="Arena System White Ring BL"/>
          <p:cNvSpPr/>
          <p:nvPr/>
        </p:nvSpPr>
        <p:spPr>
          <a:xfrm>
            <a:off x="-1200000" y="5350000"/>
            <a:ext cx="2700000" cy="2700000"/>
          </a:xfrm>
          <a:prstGeom prst="ellipse">
            <a:avLst/>
          </a:prstGeom>
          <a:noFill/>
          <a:ln w="22000">
            <a:solidFill>
              <a:srgbClr val="FFFFFF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 cap="none"/>
          </a:p>
        </p:txBody>
      </p:sp>
      <p:sp>
        <p:nvSpPr>
          <p:cNvPr id="900" name="Arena System White Ring TR"/>
          <p:cNvSpPr/>
          <p:nvPr/>
        </p:nvSpPr>
        <p:spPr>
          <a:xfrm>
            <a:off x="10250000" y="-900000"/>
            <a:ext cx="3200000" cy="3200000"/>
          </a:xfrm>
          <a:prstGeom prst="ellipse">
            <a:avLst/>
          </a:prstGeom>
          <a:noFill/>
          <a:ln w="22000">
            <a:solidFill>
              <a:srgbClr val="FFFFFF">
                <a:alpha val="18000"/>
              </a:srgbClr>
            </a:solidFill>
            <a:prstDash val="solid"/>
          </a:ln>
        </p:spPr>
        <p:txBody>
          <a:bodyPr/>
          <a:lstStyle/>
          <a:p>
            <a:endParaRPr lang="en-US" cap="none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cap="none"/>
              <a:t>Click to edit Master title style</a:t>
            </a:r>
            <a:endParaRPr lang="en-US" cap="non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cap="none"/>
              <a:t>Click to edit Master text styles</a:t>
            </a:r>
          </a:p>
          <a:p>
            <a:pPr lvl="1"/>
            <a:r>
              <a:rPr lang="en-US" cap="none"/>
              <a:t>Second level</a:t>
            </a:r>
          </a:p>
          <a:p>
            <a:pPr lvl="2"/>
            <a:r>
              <a:rPr lang="en-US" cap="none"/>
              <a:t>Third level</a:t>
            </a:r>
          </a:p>
          <a:p>
            <a:pPr lvl="3"/>
            <a:r>
              <a:rPr lang="en-US" cap="none"/>
              <a:t>Fourth level</a:t>
            </a:r>
          </a:p>
          <a:p>
            <a:pPr lvl="4"/>
            <a:r>
              <a:rPr lang="en-US" cap="none"/>
              <a:t>Fifth level</a:t>
            </a:r>
            <a:endParaRPr lang="en-US" cap="non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 cap="none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cap="none" dirty="0"/>
              <a:pPr/>
              <a:t>8/17/26</a:t>
            </a:fld>
            <a:endParaRPr lang="en-US" cap="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 cap="none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 cap="none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cap="none" dirty="0"/>
              <a:pPr/>
              <a:t>‹#›</a:t>
            </a:fld>
            <a:endParaRPr lang="en-US" cap="none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  <p:sldLayoutId id="2147483732" r:id="rId20"/>
    <p:sldLayoutId id="2147483733" r:id="rId21"/>
    <p:sldLayoutId id="2147483734" r:id="rId22"/>
    <p:sldLayoutId id="2147483735" r:id="rId2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 cap="none">
          <a:solidFill>
            <a:schemeClr val="tx2"/>
          </a:solidFill>
        </a:defRPr>
      </a:lvl2pPr>
      <a:lvl3pPr eaLnBrk="1" hangingPunct="1">
        <a:defRPr cap="none">
          <a:solidFill>
            <a:schemeClr val="tx2"/>
          </a:solidFill>
        </a:defRPr>
      </a:lvl3pPr>
      <a:lvl4pPr eaLnBrk="1" hangingPunct="1">
        <a:defRPr cap="none">
          <a:solidFill>
            <a:schemeClr val="tx2"/>
          </a:solidFill>
        </a:defRPr>
      </a:lvl4pPr>
      <a:lvl5pPr eaLnBrk="1" hangingPunct="1">
        <a:defRPr cap="none">
          <a:solidFill>
            <a:schemeClr val="tx2"/>
          </a:solidFill>
        </a:defRPr>
      </a:lvl5pPr>
      <a:lvl6pPr eaLnBrk="1" hangingPunct="1">
        <a:defRPr cap="none">
          <a:solidFill>
            <a:schemeClr val="tx2"/>
          </a:solidFill>
        </a:defRPr>
      </a:lvl6pPr>
      <a:lvl7pPr eaLnBrk="1" hangingPunct="1">
        <a:defRPr cap="none">
          <a:solidFill>
            <a:schemeClr val="tx2"/>
          </a:solidFill>
        </a:defRPr>
      </a:lvl7pPr>
      <a:lvl8pPr eaLnBrk="1" hangingPunct="1">
        <a:defRPr cap="none">
          <a:solidFill>
            <a:schemeClr val="tx2"/>
          </a:solidFill>
        </a:defRPr>
      </a:lvl8pPr>
      <a:lvl9pPr eaLnBrk="1" hangingPunct="1">
        <a:defRPr cap="none"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 cap="none"/>
      </a:defPPr>
      <a:lvl1pPr marL="0" algn="l" defTabSz="457200" rtl="0" eaLnBrk="1" latinLnBrk="0" hangingPunct="1">
        <a:defRPr sz="1800" kern="1200" cap="none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 cap="none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 cap="none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 cap="none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 cap="none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 cap="none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 cap="none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 cap="none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 cap="none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7ot32yQUQGo?feature=oembed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thanks@fit.ed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940C3FC-F009-384E-8D22-CB5FBDB2AB92}"/>
              </a:ext>
            </a:extLst>
          </p:cNvPr>
          <p:cNvSpPr/>
          <p:nvPr/>
        </p:nvSpPr>
        <p:spPr>
          <a:xfrm>
            <a:off x="2844800" y="1574800"/>
            <a:ext cx="1905000" cy="88900"/>
          </a:xfrm>
          <a:prstGeom prst="rect">
            <a:avLst/>
          </a:prstGeom>
          <a:solidFill>
            <a:srgbClr val="2F80ED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085BA7-DE75-D042-B8C6-C71DC1AB5468}"/>
              </a:ext>
            </a:extLst>
          </p:cNvPr>
          <p:cNvSpPr/>
          <p:nvPr/>
        </p:nvSpPr>
        <p:spPr>
          <a:xfrm>
            <a:off x="939800" y="1574800"/>
            <a:ext cx="1905000" cy="88900"/>
          </a:xfrm>
          <a:prstGeom prst="rect">
            <a:avLst/>
          </a:prstGeom>
          <a:solidFill>
            <a:srgbClr val="E63946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E1A050-E954-431B-BD46-44C515A1B6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9800" y="1841500"/>
            <a:ext cx="10033000" cy="2413000"/>
          </a:xfrm>
        </p:spPr>
        <p:txBody>
          <a:bodyPr>
            <a:normAutofit/>
          </a:bodyPr>
          <a:lstStyle/>
          <a:p>
            <a:r>
              <a:rPr lang="en-US" dirty="0"/>
              <a:t>Robot sumo simulation: build AI agents that battle, adapt, and work as a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A341CB-C990-F384-3CFC-C67B9B3DCE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0600" y="4521200"/>
            <a:ext cx="8966200" cy="1524000"/>
          </a:xfrm>
        </p:spPr>
        <p:txBody>
          <a:bodyPr>
            <a:normAutofit/>
          </a:bodyPr>
          <a:lstStyle/>
          <a:p>
            <a:r>
              <a:rPr lang="en-US" dirty="0"/>
              <a:t>Create a multi-agent robot sumo simulator and train robots to discover winning strategies</a:t>
            </a:r>
          </a:p>
          <a:p>
            <a:endParaRPr lang="en-US" dirty="0"/>
          </a:p>
          <a:p>
            <a:r>
              <a:rPr lang="en-US" dirty="0"/>
              <a:t>Project advisor: Dr. </a:t>
            </a:r>
            <a:r>
              <a:rPr lang="en-US" dirty="0" err="1"/>
              <a:t>Tyler</a:t>
            </a:r>
            <a:r>
              <a:rPr lang="en-US" dirty="0"/>
              <a:t> Hanks</a:t>
            </a:r>
          </a:p>
        </p:txBody>
      </p:sp>
    </p:spTree>
    <p:extLst>
      <p:ext uri="{BB962C8B-B14F-4D97-AF65-F5344CB8AC3E}">
        <p14:creationId xmlns:p14="http://schemas.microsoft.com/office/powerpoint/2010/main" val="3283497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F2ADC78-A675-574D-BBD1-E758401C322D}"/>
              </a:ext>
            </a:extLst>
          </p:cNvPr>
          <p:cNvSpPr/>
          <p:nvPr/>
        </p:nvSpPr>
        <p:spPr>
          <a:xfrm>
            <a:off x="762000" y="5689600"/>
            <a:ext cx="101600" cy="1041400"/>
          </a:xfrm>
          <a:prstGeom prst="rect">
            <a:avLst/>
          </a:prstGeom>
          <a:solidFill>
            <a:srgbClr val="E63946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8A9133-1513-D347-996B-18FC4BE54230}"/>
              </a:ext>
            </a:extLst>
          </p:cNvPr>
          <p:cNvSpPr/>
          <p:nvPr/>
        </p:nvSpPr>
        <p:spPr>
          <a:xfrm>
            <a:off x="762000" y="5689600"/>
            <a:ext cx="10668000" cy="1041400"/>
          </a:xfrm>
          <a:prstGeom prst="rect">
            <a:avLst/>
          </a:prstGeom>
          <a:solidFill>
            <a:srgbClr val="121A25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75B65D-6B2B-0F56-98F6-B4B9123AF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254000"/>
            <a:ext cx="10566400" cy="698500"/>
          </a:xfrm>
        </p:spPr>
        <p:txBody>
          <a:bodyPr>
            <a:normAutofit/>
          </a:bodyPr>
          <a:lstStyle/>
          <a:p>
            <a:r>
              <a:rPr lang="en-US" dirty="0"/>
              <a:t>Simple rules create surprisingly complex strategies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1267EF-A8D1-B9F0-F8DA-04D2DA59CA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1400" y="5816600"/>
            <a:ext cx="10109200" cy="787400"/>
          </a:xfrm>
        </p:spPr>
        <p:txBody>
          <a:bodyPr>
            <a:normAutofit/>
          </a:bodyPr>
          <a:lstStyle/>
          <a:p>
            <a:r>
              <a:rPr lang="en-US" dirty="0"/>
              <a:t>Your challenge is to move from hand-coded behavior to agents that learn how to compete and cooperate.</a:t>
            </a:r>
          </a:p>
        </p:txBody>
      </p:sp>
      <p:pic>
        <p:nvPicPr>
          <p:cNvPr id="4" name="Online Media 1" descr="Robot-Sumo Is an Actual Sport and It's Not Just Popular in Japan">
            <a:hlinkClick r:id="" action="ppaction://media"/>
            <a:extLst>
              <a:ext uri="{FF2B5EF4-FFF2-40B4-BE49-F238E27FC236}">
                <a16:creationId xmlns:a16="http://schemas.microsoft.com/office/drawing/2014/main" id="{79828ED5-107B-2295-BE72-330A5AFA8A9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24100" y="1270000"/>
            <a:ext cx="7543800" cy="425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71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7D53905-4B11-D942-ADD1-A4A292494890}"/>
              </a:ext>
            </a:extLst>
          </p:cNvPr>
          <p:cNvSpPr/>
          <p:nvPr/>
        </p:nvSpPr>
        <p:spPr>
          <a:xfrm>
            <a:off x="812800" y="4394200"/>
            <a:ext cx="101600" cy="1905000"/>
          </a:xfrm>
          <a:prstGeom prst="rect">
            <a:avLst/>
          </a:prstGeom>
          <a:solidFill>
            <a:srgbClr val="2F80ED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2D24E9-10F0-2846-9212-1F2C5B1599BE}"/>
              </a:ext>
            </a:extLst>
          </p:cNvPr>
          <p:cNvSpPr/>
          <p:nvPr/>
        </p:nvSpPr>
        <p:spPr>
          <a:xfrm>
            <a:off x="812800" y="2489200"/>
            <a:ext cx="101600" cy="1905000"/>
          </a:xfrm>
          <a:prstGeom prst="rect">
            <a:avLst/>
          </a:prstGeom>
          <a:solidFill>
            <a:srgbClr val="E63946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C90208-9749-C748-8963-F302C23F75A0}"/>
              </a:ext>
            </a:extLst>
          </p:cNvPr>
          <p:cNvSpPr/>
          <p:nvPr/>
        </p:nvSpPr>
        <p:spPr>
          <a:xfrm>
            <a:off x="812800" y="2489200"/>
            <a:ext cx="10617200" cy="3810000"/>
          </a:xfrm>
          <a:prstGeom prst="rect">
            <a:avLst/>
          </a:prstGeom>
          <a:solidFill>
            <a:srgbClr val="121A25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05CF5B-1713-906A-4CDE-4F7CA4752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635000"/>
            <a:ext cx="10160000" cy="1270000"/>
          </a:xfrm>
        </p:spPr>
        <p:txBody>
          <a:bodyPr/>
          <a:lstStyle/>
          <a:p>
            <a:r>
              <a:rPr lang="en-US" dirty="0"/>
              <a:t>Can AI discover strategies that humans would not program?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39A04-107E-20FF-AFE0-6DB660548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2743200"/>
            <a:ext cx="9779000" cy="3302000"/>
          </a:xfrm>
        </p:spPr>
        <p:txBody>
          <a:bodyPr/>
          <a:lstStyle/>
          <a:p>
            <a:r>
              <a:rPr lang="en-US" b="1" dirty="0"/>
              <a:t>Today: </a:t>
            </a:r>
            <a:r>
              <a:rPr lang="en-US" dirty="0"/>
              <a:t>sumo robot behavior is manually programmed with heuristics. </a:t>
            </a:r>
          </a:p>
          <a:p>
            <a:endParaRPr lang="en-US" dirty="0"/>
          </a:p>
          <a:p>
            <a:r>
              <a:rPr lang="en-US" b="1" dirty="0"/>
              <a:t>Next: </a:t>
            </a:r>
            <a:r>
              <a:rPr lang="en-US" dirty="0"/>
              <a:t>Can we learn a better strategy using reinforcement learning (RL)?</a:t>
            </a:r>
          </a:p>
          <a:p>
            <a:endParaRPr lang="en-US" dirty="0"/>
          </a:p>
          <a:p>
            <a:r>
              <a:rPr lang="en-US" b="1" dirty="0"/>
              <a:t>The frontier: </a:t>
            </a:r>
            <a:r>
              <a:rPr lang="en-US" dirty="0"/>
              <a:t>Can we generalize those strategies to team-based robot sumo to coordinate roles, tactics, and positioning?</a:t>
            </a:r>
          </a:p>
        </p:txBody>
      </p:sp>
    </p:spTree>
    <p:extLst>
      <p:ext uri="{BB962C8B-B14F-4D97-AF65-F5344CB8AC3E}">
        <p14:creationId xmlns:p14="http://schemas.microsoft.com/office/powerpoint/2010/main" val="2803609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DAD1A-F034-7A75-3044-6C3144AE1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00" y="533400"/>
            <a:ext cx="10668000" cy="1041400"/>
          </a:xfrm>
        </p:spPr>
        <p:txBody>
          <a:bodyPr/>
          <a:lstStyle/>
          <a:p>
            <a:r>
              <a:rPr lang="en-US" dirty="0"/>
              <a:t>Core game design: robot sumo but with teams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7DA0D5-31F4-4EFA-BCAF-2D4F27BE20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0000" y="2209800"/>
            <a:ext cx="4953000" cy="914400"/>
          </a:xfrm>
        </p:spPr>
        <p:txBody>
          <a:bodyPr/>
          <a:lstStyle/>
          <a:p>
            <a:r>
              <a:rPr lang="en-US" dirty="0"/>
              <a:t>Different robot types enable unique team strategies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AA1578-CDC5-3216-C735-8061C7B4A5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238500"/>
            <a:ext cx="5257800" cy="3022600"/>
          </a:xfrm>
        </p:spPr>
        <p:txBody>
          <a:bodyPr/>
          <a:lstStyle/>
          <a:p>
            <a:pPr>
              <a:buClr>
                <a:srgbClr val="E63946"/>
              </a:buClr>
            </a:pPr>
            <a:r>
              <a:rPr lang="en-US" b="1" dirty="0"/>
              <a:t>Heavy: </a:t>
            </a:r>
            <a:r>
              <a:rPr lang="en-US" dirty="0"/>
              <a:t>slow, high mass, strong pushing capability</a:t>
            </a:r>
          </a:p>
          <a:p>
            <a:endParaRPr lang="en-US" dirty="0"/>
          </a:p>
          <a:p>
            <a:pPr>
              <a:buClr>
                <a:srgbClr val="2F80ED"/>
              </a:buClr>
            </a:pPr>
            <a:r>
              <a:rPr lang="en-US" b="1" dirty="0"/>
              <a:t>Scout: </a:t>
            </a:r>
            <a:r>
              <a:rPr lang="en-US" dirty="0"/>
              <a:t>fast, light, and highly maneuverable</a:t>
            </a:r>
            <a:endParaRPr lang="en-US" b="1" dirty="0"/>
          </a:p>
          <a:p>
            <a:endParaRPr lang="en-US" dirty="0"/>
          </a:p>
          <a:p>
            <a:pPr>
              <a:buClr>
                <a:srgbClr val="F5A623"/>
              </a:buClr>
            </a:pPr>
            <a:r>
              <a:rPr lang="en-US" b="1" dirty="0"/>
              <a:t>Balanced: </a:t>
            </a:r>
            <a:r>
              <a:rPr lang="en-US" dirty="0"/>
              <a:t>intermediate weight, speed, and pushing ability</a:t>
            </a:r>
            <a:endParaRPr lang="en-US" b="1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795AE506-30C6-484C-1556-43C53DB6BD6E}"/>
              </a:ext>
            </a:extLst>
          </p:cNvPr>
          <p:cNvSpPr/>
          <p:nvPr/>
        </p:nvSpPr>
        <p:spPr>
          <a:xfrm>
            <a:off x="787400" y="2032000"/>
            <a:ext cx="5080000" cy="4191000"/>
          </a:xfrm>
          <a:prstGeom prst="rect">
            <a:avLst/>
          </a:prstGeom>
          <a:solidFill>
            <a:srgbClr val="11151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4D228B7D-3367-8ACA-98B6-6D40B4D1F3D2}"/>
              </a:ext>
            </a:extLst>
          </p:cNvPr>
          <p:cNvSpPr/>
          <p:nvPr/>
        </p:nvSpPr>
        <p:spPr>
          <a:xfrm>
            <a:off x="2192458" y="3495137"/>
            <a:ext cx="876278" cy="609600"/>
          </a:xfrm>
          <a:prstGeom prst="roundRect">
            <a:avLst/>
          </a:prstGeom>
          <a:solidFill>
            <a:srgbClr val="C6283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F9495E12-1E9E-C9CB-D8A8-01BDFB6D0ACC}"/>
              </a:ext>
            </a:extLst>
          </p:cNvPr>
          <p:cNvSpPr/>
          <p:nvPr/>
        </p:nvSpPr>
        <p:spPr>
          <a:xfrm>
            <a:off x="3473366" y="3222625"/>
            <a:ext cx="542911" cy="361950"/>
          </a:xfrm>
          <a:prstGeom prst="roundRect">
            <a:avLst/>
          </a:prstGeom>
          <a:solidFill>
            <a:srgbClr val="2374D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34C692B1-4B3C-C164-A259-AFFEEEA35C17}"/>
              </a:ext>
            </a:extLst>
          </p:cNvPr>
          <p:cNvSpPr/>
          <p:nvPr/>
        </p:nvSpPr>
        <p:spPr>
          <a:xfrm>
            <a:off x="3122068" y="4270375"/>
            <a:ext cx="704832" cy="476250"/>
          </a:xfrm>
          <a:prstGeom prst="roundRect">
            <a:avLst/>
          </a:prstGeom>
          <a:solidFill>
            <a:srgbClr val="EF9B2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C64ED2F9-4192-67AA-F152-00C4A2D48652}"/>
              </a:ext>
            </a:extLst>
          </p:cNvPr>
          <p:cNvSpPr/>
          <p:nvPr/>
        </p:nvSpPr>
        <p:spPr>
          <a:xfrm>
            <a:off x="1041400" y="5816600"/>
            <a:ext cx="4445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C9CE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Teams push opponents out while keeping themselves inside.</a:t>
            </a:r>
            <a:endParaRPr lang="en-US" sz="12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626A90F-61AE-332E-8EE5-6D94CB95538C}"/>
              </a:ext>
            </a:extLst>
          </p:cNvPr>
          <p:cNvSpPr/>
          <p:nvPr/>
        </p:nvSpPr>
        <p:spPr>
          <a:xfrm>
            <a:off x="1866900" y="2413000"/>
            <a:ext cx="2921000" cy="2921000"/>
          </a:xfrm>
          <a:prstGeom prst="ellipse">
            <a:avLst/>
          </a:prstGeom>
          <a:noFill/>
          <a:ln w="101600" cap="flat" cmpd="sng" algn="ctr">
            <a:solidFill>
              <a:srgbClr val="F4F5F7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3" name="Red Robot Wheel 1">
            <a:extLst>
              <a:ext uri="{FF2B5EF4-FFF2-40B4-BE49-F238E27FC236}">
                <a16:creationId xmlns:a16="http://schemas.microsoft.com/office/drawing/2014/main" id="{538B0448-5FA0-08D6-C981-971174FA8602}"/>
              </a:ext>
            </a:extLst>
          </p:cNvPr>
          <p:cNvSpPr/>
          <p:nvPr/>
        </p:nvSpPr>
        <p:spPr>
          <a:xfrm>
            <a:off x="2298700" y="3594100"/>
            <a:ext cx="95250" cy="9525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4" name="Red Robot Wheel 2">
            <a:extLst>
              <a:ext uri="{FF2B5EF4-FFF2-40B4-BE49-F238E27FC236}">
                <a16:creationId xmlns:a16="http://schemas.microsoft.com/office/drawing/2014/main" id="{FD72D11B-0DC0-9B1C-EDA3-0CD3776495F5}"/>
              </a:ext>
            </a:extLst>
          </p:cNvPr>
          <p:cNvSpPr/>
          <p:nvPr/>
        </p:nvSpPr>
        <p:spPr>
          <a:xfrm>
            <a:off x="2882900" y="3594100"/>
            <a:ext cx="95250" cy="9525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5" name="Red Robot Wheel 3">
            <a:extLst>
              <a:ext uri="{FF2B5EF4-FFF2-40B4-BE49-F238E27FC236}">
                <a16:creationId xmlns:a16="http://schemas.microsoft.com/office/drawing/2014/main" id="{4CE8010E-46EC-449F-01A0-F14DEBE2271D}"/>
              </a:ext>
            </a:extLst>
          </p:cNvPr>
          <p:cNvSpPr/>
          <p:nvPr/>
        </p:nvSpPr>
        <p:spPr>
          <a:xfrm>
            <a:off x="2298700" y="3911600"/>
            <a:ext cx="95250" cy="9525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6" name="Red Robot Wheel 4">
            <a:extLst>
              <a:ext uri="{FF2B5EF4-FFF2-40B4-BE49-F238E27FC236}">
                <a16:creationId xmlns:a16="http://schemas.microsoft.com/office/drawing/2014/main" id="{4B6F58F1-56C1-24BB-8361-D477FF47399B}"/>
              </a:ext>
            </a:extLst>
          </p:cNvPr>
          <p:cNvSpPr/>
          <p:nvPr/>
        </p:nvSpPr>
        <p:spPr>
          <a:xfrm>
            <a:off x="2882900" y="3911600"/>
            <a:ext cx="95250" cy="9525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7" name="Orange Robot Wheel 1">
            <a:extLst>
              <a:ext uri="{FF2B5EF4-FFF2-40B4-BE49-F238E27FC236}">
                <a16:creationId xmlns:a16="http://schemas.microsoft.com/office/drawing/2014/main" id="{C4D971B3-6739-720B-BD13-DC7DBFEA8EC5}"/>
              </a:ext>
            </a:extLst>
          </p:cNvPr>
          <p:cNvSpPr/>
          <p:nvPr/>
        </p:nvSpPr>
        <p:spPr>
          <a:xfrm>
            <a:off x="3213100" y="4356100"/>
            <a:ext cx="88900" cy="889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8" name="Orange Robot Wheel 2">
            <a:extLst>
              <a:ext uri="{FF2B5EF4-FFF2-40B4-BE49-F238E27FC236}">
                <a16:creationId xmlns:a16="http://schemas.microsoft.com/office/drawing/2014/main" id="{B527FBBB-A9F3-8692-D986-6F659BC09CE7}"/>
              </a:ext>
            </a:extLst>
          </p:cNvPr>
          <p:cNvSpPr/>
          <p:nvPr/>
        </p:nvSpPr>
        <p:spPr>
          <a:xfrm>
            <a:off x="3644900" y="4356100"/>
            <a:ext cx="88900" cy="889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9" name="Orange Robot Wheel 3">
            <a:extLst>
              <a:ext uri="{FF2B5EF4-FFF2-40B4-BE49-F238E27FC236}">
                <a16:creationId xmlns:a16="http://schemas.microsoft.com/office/drawing/2014/main" id="{2AAE6C32-EDD3-BF75-1F77-484854D3502E}"/>
              </a:ext>
            </a:extLst>
          </p:cNvPr>
          <p:cNvSpPr/>
          <p:nvPr/>
        </p:nvSpPr>
        <p:spPr>
          <a:xfrm>
            <a:off x="3213100" y="4572000"/>
            <a:ext cx="88900" cy="889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0" name="Orange Robot Wheel 4">
            <a:extLst>
              <a:ext uri="{FF2B5EF4-FFF2-40B4-BE49-F238E27FC236}">
                <a16:creationId xmlns:a16="http://schemas.microsoft.com/office/drawing/2014/main" id="{32F8F704-ED1F-E2D1-3E70-B362C6AF3E12}"/>
              </a:ext>
            </a:extLst>
          </p:cNvPr>
          <p:cNvSpPr/>
          <p:nvPr/>
        </p:nvSpPr>
        <p:spPr>
          <a:xfrm>
            <a:off x="3644900" y="4572000"/>
            <a:ext cx="88900" cy="889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1" name="Blue Robot Wheel 1">
            <a:extLst>
              <a:ext uri="{FF2B5EF4-FFF2-40B4-BE49-F238E27FC236}">
                <a16:creationId xmlns:a16="http://schemas.microsoft.com/office/drawing/2014/main" id="{DAD3416C-8062-13AA-FFB8-5F47D35FF162}"/>
              </a:ext>
            </a:extLst>
          </p:cNvPr>
          <p:cNvSpPr/>
          <p:nvPr/>
        </p:nvSpPr>
        <p:spPr>
          <a:xfrm>
            <a:off x="3543300" y="3365500"/>
            <a:ext cx="76200" cy="762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2" name="Blue Robot Wheel 2">
            <a:extLst>
              <a:ext uri="{FF2B5EF4-FFF2-40B4-BE49-F238E27FC236}">
                <a16:creationId xmlns:a16="http://schemas.microsoft.com/office/drawing/2014/main" id="{FFE8E4B9-539C-58A2-F7A4-B4C577F181A4}"/>
              </a:ext>
            </a:extLst>
          </p:cNvPr>
          <p:cNvSpPr/>
          <p:nvPr/>
        </p:nvSpPr>
        <p:spPr>
          <a:xfrm>
            <a:off x="3860800" y="3365500"/>
            <a:ext cx="76200" cy="762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49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6A8F84F9-B4B1-4641-9538-FC18391A77D3}"/>
              </a:ext>
            </a:extLst>
          </p:cNvPr>
          <p:cNvSpPr/>
          <p:nvPr/>
        </p:nvSpPr>
        <p:spPr>
          <a:xfrm>
            <a:off x="8864600" y="2628900"/>
            <a:ext cx="2159000" cy="63500"/>
          </a:xfrm>
          <a:prstGeom prst="rect">
            <a:avLst/>
          </a:prstGeom>
          <a:solidFill>
            <a:srgbClr val="2F80ED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A12480D-BC2B-E045-B602-6B3E87557226}"/>
              </a:ext>
            </a:extLst>
          </p:cNvPr>
          <p:cNvSpPr/>
          <p:nvPr/>
        </p:nvSpPr>
        <p:spPr>
          <a:xfrm>
            <a:off x="1168400" y="2628900"/>
            <a:ext cx="2159000" cy="63500"/>
          </a:xfrm>
          <a:prstGeom prst="rect">
            <a:avLst/>
          </a:prstGeom>
          <a:solidFill>
            <a:srgbClr val="E63946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1304567-4A98-7841-89D9-975CA86780C0}"/>
              </a:ext>
            </a:extLst>
          </p:cNvPr>
          <p:cNvSpPr/>
          <p:nvPr/>
        </p:nvSpPr>
        <p:spPr>
          <a:xfrm>
            <a:off x="6070600" y="3530600"/>
            <a:ext cx="25400" cy="2603500"/>
          </a:xfrm>
          <a:prstGeom prst="rect">
            <a:avLst/>
          </a:prstGeom>
          <a:solidFill>
            <a:srgbClr val="344152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8B0E081-4F35-654F-885E-4ED8C782B52D}"/>
              </a:ext>
            </a:extLst>
          </p:cNvPr>
          <p:cNvSpPr/>
          <p:nvPr/>
        </p:nvSpPr>
        <p:spPr>
          <a:xfrm>
            <a:off x="762000" y="2844800"/>
            <a:ext cx="10668000" cy="3632200"/>
          </a:xfrm>
          <a:prstGeom prst="rect">
            <a:avLst/>
          </a:prstGeom>
          <a:solidFill>
            <a:srgbClr val="121A25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E0DF96-346A-8845-9E31-8DBC7D5BA0EA}"/>
              </a:ext>
            </a:extLst>
          </p:cNvPr>
          <p:cNvSpPr txBox="1"/>
          <p:nvPr/>
        </p:nvSpPr>
        <p:spPr>
          <a:xfrm>
            <a:off x="838200" y="558800"/>
            <a:ext cx="10541000" cy="10795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sz="3000">
                <a:solidFill>
                  <a:srgbClr val="F7F9FC"/>
                </a:solidFill>
                <a:latin typeface="Aptos Display"/>
              </a:rPr>
              <a:t>The project: build a team robot sumo simulation environment and RL pipeline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DC3BB8-F1C4-8C44-B056-C9D958995A53}"/>
              </a:ext>
            </a:extLst>
          </p:cNvPr>
          <p:cNvSpPr txBox="1"/>
          <p:nvPr/>
        </p:nvSpPr>
        <p:spPr>
          <a:xfrm>
            <a:off x="1168400" y="2006600"/>
            <a:ext cx="9855200" cy="533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sz="2400" b="1">
                <a:solidFill>
                  <a:srgbClr val="F7F9FC"/>
                </a:solidFill>
                <a:latin typeface="Aptos"/>
              </a:rPr>
              <a:t>Simulator  →  robot agents  →  RL training  →  team competition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123C42-2CDC-4B49-BAF8-050C34CE6C22}"/>
              </a:ext>
            </a:extLst>
          </p:cNvPr>
          <p:cNvSpPr txBox="1"/>
          <p:nvPr/>
        </p:nvSpPr>
        <p:spPr>
          <a:xfrm>
            <a:off x="838200" y="3073400"/>
            <a:ext cx="2794000" cy="381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b="1">
                <a:solidFill>
                  <a:srgbClr val="F7F9FC"/>
                </a:solidFill>
                <a:latin typeface="Aptos"/>
              </a:rPr>
              <a:t>Deliverables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036992C-5B27-7949-8C67-2A766465C356}"/>
              </a:ext>
            </a:extLst>
          </p:cNvPr>
          <p:cNvSpPr/>
          <p:nvPr/>
        </p:nvSpPr>
        <p:spPr>
          <a:xfrm>
            <a:off x="1117600" y="3860800"/>
            <a:ext cx="114300" cy="114300"/>
          </a:xfrm>
          <a:prstGeom prst="ellipse">
            <a:avLst/>
          </a:prstGeom>
          <a:solidFill>
            <a:srgbClr val="E63946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44EC22-DC0E-0A4B-A9C3-97FBAB813AAA}"/>
              </a:ext>
            </a:extLst>
          </p:cNvPr>
          <p:cNvSpPr txBox="1"/>
          <p:nvPr/>
        </p:nvSpPr>
        <p:spPr>
          <a:xfrm>
            <a:off x="1422400" y="3759200"/>
            <a:ext cx="44450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sz="1700">
                <a:solidFill>
                  <a:srgbClr val="F7F9FC"/>
                </a:solidFill>
                <a:latin typeface="Aptos"/>
              </a:rPr>
              <a:t>A configurable 2D robot-sumo simulator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EC54886-5509-6B42-A5F7-965B75A9948A}"/>
              </a:ext>
            </a:extLst>
          </p:cNvPr>
          <p:cNvSpPr/>
          <p:nvPr/>
        </p:nvSpPr>
        <p:spPr>
          <a:xfrm>
            <a:off x="1117600" y="4699000"/>
            <a:ext cx="114300" cy="114300"/>
          </a:xfrm>
          <a:prstGeom prst="ellipse">
            <a:avLst/>
          </a:prstGeom>
          <a:solidFill>
            <a:srgbClr val="E63946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CFBC9B-435D-D64C-B0B2-D46F8F809C10}"/>
              </a:ext>
            </a:extLst>
          </p:cNvPr>
          <p:cNvSpPr txBox="1"/>
          <p:nvPr/>
        </p:nvSpPr>
        <p:spPr>
          <a:xfrm>
            <a:off x="1422400" y="4597400"/>
            <a:ext cx="44450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sz="1700">
                <a:solidFill>
                  <a:srgbClr val="F7F9FC"/>
                </a:solidFill>
                <a:latin typeface="Aptos"/>
              </a:rPr>
              <a:t>Multiple robot types with sensors and realistic physics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6931894-DCD1-2D48-B1CD-5AEA2F878EAF}"/>
              </a:ext>
            </a:extLst>
          </p:cNvPr>
          <p:cNvSpPr/>
          <p:nvPr/>
        </p:nvSpPr>
        <p:spPr>
          <a:xfrm>
            <a:off x="1117600" y="5537200"/>
            <a:ext cx="114300" cy="114300"/>
          </a:xfrm>
          <a:prstGeom prst="ellipse">
            <a:avLst/>
          </a:prstGeom>
          <a:solidFill>
            <a:srgbClr val="E63946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B9F41C-59B6-B548-ADA9-0BB394F2119B}"/>
              </a:ext>
            </a:extLst>
          </p:cNvPr>
          <p:cNvSpPr txBox="1"/>
          <p:nvPr/>
        </p:nvSpPr>
        <p:spPr>
          <a:xfrm>
            <a:off x="1422400" y="5435600"/>
            <a:ext cx="44450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sz="1700">
                <a:solidFill>
                  <a:srgbClr val="F7F9FC"/>
                </a:solidFill>
                <a:latin typeface="Aptos"/>
              </a:rPr>
              <a:t>A Gymnasium/PettingZoo-compatible training environment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CD86064-1B11-1E4C-A003-B0D0D5B41B6C}"/>
              </a:ext>
            </a:extLst>
          </p:cNvPr>
          <p:cNvSpPr/>
          <p:nvPr/>
        </p:nvSpPr>
        <p:spPr>
          <a:xfrm>
            <a:off x="6451600" y="3860800"/>
            <a:ext cx="114300" cy="114300"/>
          </a:xfrm>
          <a:prstGeom prst="ellipse">
            <a:avLst/>
          </a:prstGeom>
          <a:solidFill>
            <a:srgbClr val="2F80ED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32E9C7-16E7-014F-92DB-CDE32F5B728C}"/>
              </a:ext>
            </a:extLst>
          </p:cNvPr>
          <p:cNvSpPr txBox="1"/>
          <p:nvPr/>
        </p:nvSpPr>
        <p:spPr>
          <a:xfrm>
            <a:off x="6756400" y="3759200"/>
            <a:ext cx="44450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sz="1700">
                <a:solidFill>
                  <a:srgbClr val="F7F9FC"/>
                </a:solidFill>
                <a:latin typeface="Aptos"/>
              </a:rPr>
              <a:t>Baseline and learned controllers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0B6C7AE-55B3-074F-B028-06AE712F61B8}"/>
              </a:ext>
            </a:extLst>
          </p:cNvPr>
          <p:cNvSpPr/>
          <p:nvPr/>
        </p:nvSpPr>
        <p:spPr>
          <a:xfrm>
            <a:off x="6451600" y="4699000"/>
            <a:ext cx="114300" cy="114300"/>
          </a:xfrm>
          <a:prstGeom prst="ellipse">
            <a:avLst/>
          </a:prstGeom>
          <a:solidFill>
            <a:srgbClr val="2F80ED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F38BED-E8B0-AD40-B28D-012623FAF6BC}"/>
              </a:ext>
            </a:extLst>
          </p:cNvPr>
          <p:cNvSpPr txBox="1"/>
          <p:nvPr/>
        </p:nvSpPr>
        <p:spPr>
          <a:xfrm>
            <a:off x="6756400" y="4597400"/>
            <a:ext cx="44450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sz="1700">
                <a:solidFill>
                  <a:srgbClr val="F7F9FC"/>
                </a:solidFill>
                <a:latin typeface="Aptos"/>
              </a:rPr>
              <a:t>A tournament visualization or demo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7420A7C-1466-FF48-AB8D-1D2FD0243431}"/>
              </a:ext>
            </a:extLst>
          </p:cNvPr>
          <p:cNvSpPr/>
          <p:nvPr/>
        </p:nvSpPr>
        <p:spPr>
          <a:xfrm>
            <a:off x="6451600" y="5537200"/>
            <a:ext cx="114300" cy="114300"/>
          </a:xfrm>
          <a:prstGeom prst="ellipse">
            <a:avLst/>
          </a:prstGeom>
          <a:solidFill>
            <a:srgbClr val="2F80ED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841465-4531-264B-AB0A-56FB4C2CE787}"/>
              </a:ext>
            </a:extLst>
          </p:cNvPr>
          <p:cNvSpPr txBox="1"/>
          <p:nvPr/>
        </p:nvSpPr>
        <p:spPr>
          <a:xfrm>
            <a:off x="6756400" y="5435600"/>
            <a:ext cx="44450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sz="1700">
                <a:solidFill>
                  <a:srgbClr val="F7F9FC"/>
                </a:solidFill>
                <a:latin typeface="Aptos"/>
              </a:rPr>
              <a:t>(Stretch) deployment to physical robots</a:t>
            </a:r>
          </a:p>
        </p:txBody>
      </p:sp>
    </p:spTree>
    <p:extLst>
      <p:ext uri="{BB962C8B-B14F-4D97-AF65-F5344CB8AC3E}">
        <p14:creationId xmlns:p14="http://schemas.microsoft.com/office/powerpoint/2010/main" val="697552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0EB2F96-7BAD-544D-8927-0F64005AD2D2}"/>
              </a:ext>
            </a:extLst>
          </p:cNvPr>
          <p:cNvSpPr/>
          <p:nvPr/>
        </p:nvSpPr>
        <p:spPr>
          <a:xfrm>
            <a:off x="2781300" y="1917700"/>
            <a:ext cx="1968500" cy="63500"/>
          </a:xfrm>
          <a:prstGeom prst="rect">
            <a:avLst/>
          </a:prstGeom>
          <a:solidFill>
            <a:srgbClr val="2F80ED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46CAF0-600B-DA43-A67A-6673D3AC5682}"/>
              </a:ext>
            </a:extLst>
          </p:cNvPr>
          <p:cNvSpPr/>
          <p:nvPr/>
        </p:nvSpPr>
        <p:spPr>
          <a:xfrm>
            <a:off x="812800" y="1917700"/>
            <a:ext cx="1968500" cy="63500"/>
          </a:xfrm>
          <a:prstGeom prst="rect">
            <a:avLst/>
          </a:prstGeom>
          <a:solidFill>
            <a:srgbClr val="E63946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34DB4C-4B5A-29D5-BA21-356DC857F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533400"/>
            <a:ext cx="10541000" cy="1206500"/>
          </a:xfrm>
        </p:spPr>
        <p:txBody>
          <a:bodyPr/>
          <a:lstStyle/>
          <a:p>
            <a:r>
              <a:rPr lang="en-US" cap="none" dirty="0"/>
              <a:t>You’ll build practical skills across AI, simulation, and robotics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797B773-F6BD-A2EC-593F-3A8FC5C090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4043519"/>
              </p:ext>
            </p:extLst>
          </p:nvPr>
        </p:nvGraphicFramePr>
        <p:xfrm>
          <a:off x="685800" y="2222500"/>
          <a:ext cx="10820400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6800">
                  <a:extLst>
                    <a:ext uri="{9D8B030D-6E8A-4147-A177-3AD203B41FA5}">
                      <a16:colId xmlns:a16="http://schemas.microsoft.com/office/drawing/2014/main" val="362841510"/>
                    </a:ext>
                  </a:extLst>
                </a:gridCol>
                <a:gridCol w="3606800">
                  <a:extLst>
                    <a:ext uri="{9D8B030D-6E8A-4147-A177-3AD203B41FA5}">
                      <a16:colId xmlns:a16="http://schemas.microsoft.com/office/drawing/2014/main" val="2729203687"/>
                    </a:ext>
                  </a:extLst>
                </a:gridCol>
                <a:gridCol w="3606800">
                  <a:extLst>
                    <a:ext uri="{9D8B030D-6E8A-4147-A177-3AD203B41FA5}">
                      <a16:colId xmlns:a16="http://schemas.microsoft.com/office/drawing/2014/main" val="1611793616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r>
                        <a:rPr lang="en-US" cap="none" dirty="0"/>
                        <a:t>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cap="none" dirty="0"/>
                        <a:t>Tools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cap="none" dirty="0"/>
                        <a:t>Student outcomes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863055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r>
                        <a:rPr lang="en-US" cap="none" dirty="0"/>
                        <a:t>Simulation/game dev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cap="none" dirty="0"/>
                        <a:t>Python, </a:t>
                      </a:r>
                      <a:r>
                        <a:rPr lang="en-US" cap="none" dirty="0" err="1"/>
                        <a:t>Pygame</a:t>
                      </a:r>
                      <a:r>
                        <a:rPr lang="en-US" cap="none" dirty="0"/>
                        <a:t> CE, </a:t>
                      </a:r>
                      <a:r>
                        <a:rPr lang="en-US" cap="none" dirty="0" err="1"/>
                        <a:t>Pymunk</a:t>
                      </a:r>
                      <a:endParaRPr lang="en-US" cap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cap="none" dirty="0"/>
                        <a:t>Build interactive physics environments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8080193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r>
                        <a:rPr lang="en-US" cap="none" dirty="0"/>
                        <a:t>Reinforcement learning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cap="none" dirty="0" err="1"/>
                        <a:t>PyTorch</a:t>
                      </a:r>
                      <a:r>
                        <a:rPr lang="en-US" cap="none" dirty="0"/>
                        <a:t>, </a:t>
                      </a:r>
                      <a:r>
                        <a:rPr lang="en-US" cap="none" dirty="0" err="1"/>
                        <a:t>TorchRL</a:t>
                      </a:r>
                      <a:endParaRPr lang="en-US" cap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cap="none" dirty="0"/>
                        <a:t>Train and evaluate learning agents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14569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r>
                        <a:rPr lang="en-US" cap="none" dirty="0"/>
                        <a:t>Multi-agent 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cap="none" dirty="0" err="1"/>
                        <a:t>PettingZoo</a:t>
                      </a:r>
                      <a:endParaRPr lang="en-US" cap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cap="none" dirty="0"/>
                        <a:t>Design cooperative and competitive environments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37789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r>
                        <a:rPr lang="en-US" cap="none" dirty="0"/>
                        <a:t>High-performance computing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cap="none" dirty="0" err="1"/>
                        <a:t>AI.Panther</a:t>
                      </a:r>
                      <a:endParaRPr lang="en-US" cap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cap="none" dirty="0"/>
                        <a:t>Run and analyze large-scale training studies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7781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1652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367CA79-5BB9-A141-BC8C-9BE649E5F19D}"/>
              </a:ext>
            </a:extLst>
          </p:cNvPr>
          <p:cNvSpPr/>
          <p:nvPr/>
        </p:nvSpPr>
        <p:spPr>
          <a:xfrm>
            <a:off x="6324600" y="2057400"/>
            <a:ext cx="5130800" cy="88900"/>
          </a:xfrm>
          <a:prstGeom prst="rect">
            <a:avLst/>
          </a:prstGeom>
          <a:solidFill>
            <a:srgbClr val="2F80ED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9DC0D7-0F86-9044-B27E-7F66E82CB1CF}"/>
              </a:ext>
            </a:extLst>
          </p:cNvPr>
          <p:cNvSpPr/>
          <p:nvPr/>
        </p:nvSpPr>
        <p:spPr>
          <a:xfrm>
            <a:off x="736600" y="2057400"/>
            <a:ext cx="5130800" cy="88900"/>
          </a:xfrm>
          <a:prstGeom prst="rect">
            <a:avLst/>
          </a:prstGeom>
          <a:solidFill>
            <a:srgbClr val="E63946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C42E56-EF5F-F642-AE53-8B0D9032AE71}"/>
              </a:ext>
            </a:extLst>
          </p:cNvPr>
          <p:cNvSpPr/>
          <p:nvPr/>
        </p:nvSpPr>
        <p:spPr>
          <a:xfrm>
            <a:off x="6324600" y="2057400"/>
            <a:ext cx="5130800" cy="4165600"/>
          </a:xfrm>
          <a:prstGeom prst="rect">
            <a:avLst/>
          </a:prstGeom>
          <a:solidFill>
            <a:srgbClr val="121A25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32F734-E960-EF46-B797-8E041FD2F8D3}"/>
              </a:ext>
            </a:extLst>
          </p:cNvPr>
          <p:cNvSpPr/>
          <p:nvPr/>
        </p:nvSpPr>
        <p:spPr>
          <a:xfrm>
            <a:off x="736600" y="2057400"/>
            <a:ext cx="5130800" cy="4165600"/>
          </a:xfrm>
          <a:prstGeom prst="rect">
            <a:avLst/>
          </a:prstGeom>
          <a:solidFill>
            <a:srgbClr val="121A25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E85858-3CAD-E3E1-7C2E-6181E5045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571500"/>
            <a:ext cx="10414000" cy="914400"/>
          </a:xfrm>
        </p:spPr>
        <p:txBody>
          <a:bodyPr/>
          <a:lstStyle/>
          <a:p>
            <a:r>
              <a:rPr lang="en-US" dirty="0"/>
              <a:t>What background do you need?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9970DE-1441-7A0F-6401-D1FB2800E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3800" y="2413000"/>
            <a:ext cx="4191000" cy="533400"/>
          </a:xfrm>
        </p:spPr>
        <p:txBody>
          <a:bodyPr/>
          <a:lstStyle/>
          <a:p>
            <a:r>
              <a:rPr lang="en-US" dirty="0"/>
              <a:t>Helpful experience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5E8EB7-6284-86BB-270D-C5903A3FBD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1400" y="3111500"/>
            <a:ext cx="4445000" cy="2540000"/>
          </a:xfrm>
        </p:spPr>
        <p:txBody>
          <a:bodyPr/>
          <a:lstStyle/>
          <a:p>
            <a:r>
              <a:rPr lang="en-US" dirty="0"/>
              <a:t>Comfortable programming in Python</a:t>
            </a:r>
          </a:p>
          <a:p>
            <a:r>
              <a:rPr lang="en-US" dirty="0"/>
              <a:t>Basic data structures and algorithms</a:t>
            </a:r>
          </a:p>
          <a:p>
            <a:r>
              <a:rPr lang="en-US" dirty="0"/>
              <a:t>Interest in AI, simulation, game dev, or robotics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EA440E-26EC-6AC9-736F-5D5461F4DB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3400" y="2413000"/>
            <a:ext cx="4191000" cy="533400"/>
          </a:xfrm>
        </p:spPr>
        <p:txBody>
          <a:bodyPr/>
          <a:lstStyle/>
          <a:p>
            <a:r>
              <a:rPr lang="en-US" dirty="0"/>
              <a:t>You do not need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764598-8A3A-3A9B-E12B-2D8152635A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31000" y="3111500"/>
            <a:ext cx="4445000" cy="2540000"/>
          </a:xfrm>
        </p:spPr>
        <p:txBody>
          <a:bodyPr/>
          <a:lstStyle/>
          <a:p>
            <a:r>
              <a:rPr lang="en-US" dirty="0"/>
              <a:t>Prior multi-agent RL research</a:t>
            </a:r>
          </a:p>
          <a:p>
            <a:r>
              <a:rPr lang="en-US" dirty="0"/>
              <a:t>Robotics experience</a:t>
            </a:r>
          </a:p>
          <a:p>
            <a:r>
              <a:rPr lang="en-US" dirty="0"/>
              <a:t>Experience with every tool in the proposed stack</a:t>
            </a:r>
          </a:p>
        </p:txBody>
      </p:sp>
    </p:spTree>
    <p:extLst>
      <p:ext uri="{BB962C8B-B14F-4D97-AF65-F5344CB8AC3E}">
        <p14:creationId xmlns:p14="http://schemas.microsoft.com/office/powerpoint/2010/main" val="1750447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49B184C-6238-1748-8702-A9B948400072}"/>
              </a:ext>
            </a:extLst>
          </p:cNvPr>
          <p:cNvSpPr/>
          <p:nvPr/>
        </p:nvSpPr>
        <p:spPr>
          <a:xfrm>
            <a:off x="762000" y="4318000"/>
            <a:ext cx="101600" cy="2159000"/>
          </a:xfrm>
          <a:prstGeom prst="rect">
            <a:avLst/>
          </a:prstGeom>
          <a:solidFill>
            <a:srgbClr val="2F80ED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D47DB7-EFBE-3B47-876B-9AFF1E007795}"/>
              </a:ext>
            </a:extLst>
          </p:cNvPr>
          <p:cNvSpPr/>
          <p:nvPr/>
        </p:nvSpPr>
        <p:spPr>
          <a:xfrm>
            <a:off x="762000" y="2159000"/>
            <a:ext cx="101600" cy="2159000"/>
          </a:xfrm>
          <a:prstGeom prst="rect">
            <a:avLst/>
          </a:prstGeom>
          <a:solidFill>
            <a:srgbClr val="E63946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A7BD20-ADD0-164E-BFA1-FDD3F6DC7C59}"/>
              </a:ext>
            </a:extLst>
          </p:cNvPr>
          <p:cNvSpPr/>
          <p:nvPr/>
        </p:nvSpPr>
        <p:spPr>
          <a:xfrm>
            <a:off x="762000" y="2159000"/>
            <a:ext cx="10668000" cy="4318000"/>
          </a:xfrm>
          <a:prstGeom prst="rect">
            <a:avLst/>
          </a:prstGeom>
          <a:solidFill>
            <a:srgbClr val="121A25"/>
          </a:solidFill>
          <a:ln w="19050" cap="rnd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560ED0-2E89-7F13-899B-56B708D8D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558800"/>
            <a:ext cx="10414000" cy="1270000"/>
          </a:xfrm>
        </p:spPr>
        <p:txBody>
          <a:bodyPr/>
          <a:lstStyle/>
          <a:p>
            <a:r>
              <a:rPr lang="en-US" dirty="0"/>
              <a:t>Join if you want to build an AI project with compelling visuals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C51A8-E804-4619-904A-64F938C78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8400" y="2413000"/>
            <a:ext cx="9652000" cy="38735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Outcomes</a:t>
            </a:r>
            <a:endParaRPr lang="en-US" dirty="0"/>
          </a:p>
          <a:p>
            <a:r>
              <a:rPr lang="en-US" dirty="0"/>
              <a:t>Build a visually compelling portfolio project</a:t>
            </a:r>
          </a:p>
          <a:p>
            <a:r>
              <a:rPr lang="en-US" dirty="0"/>
              <a:t>Gain hands-on experience with RL</a:t>
            </a:r>
          </a:p>
          <a:p>
            <a:r>
              <a:rPr lang="en-US" dirty="0"/>
              <a:t>Explore game development, robotics, multi-agent systems</a:t>
            </a:r>
          </a:p>
          <a:p>
            <a:r>
              <a:rPr lang="en-US" dirty="0"/>
              <a:t>Contribute to an open-ended research challenge</a:t>
            </a:r>
          </a:p>
          <a:p>
            <a:r>
              <a:rPr lang="en-US" dirty="0"/>
              <a:t>(Potentially) bring learned strategies onto physical robots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Questions about the project? Email me! </a:t>
            </a:r>
            <a:r>
              <a:rPr lang="en-US" dirty="0">
                <a:hlinkClick r:id="rId2"/>
              </a:rPr>
              <a:t>thanks@fit.edu</a:t>
            </a:r>
            <a:r>
              <a:rPr lang="en-US" dirty="0"/>
              <a:t>		Sign up with Dr. Chan.</a:t>
            </a:r>
          </a:p>
        </p:txBody>
      </p:sp>
    </p:spTree>
    <p:extLst>
      <p:ext uri="{BB962C8B-B14F-4D97-AF65-F5344CB8AC3E}">
        <p14:creationId xmlns:p14="http://schemas.microsoft.com/office/powerpoint/2010/main" val="12005468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E63946"/>
      </a:accent1>
      <a:accent2>
        <a:srgbClr val="2F80ED"/>
      </a:accent2>
      <a:accent3>
        <a:srgbClr val="56CCF2"/>
      </a:accent3>
      <a:accent4>
        <a:srgbClr val="F2994A"/>
      </a:accent4>
      <a:accent5>
        <a:srgbClr val="9B51E0"/>
      </a:accent5>
      <a:accent6>
        <a:srgbClr val="27AE60"/>
      </a:accent6>
      <a:hlink>
        <a:srgbClr val="56CCF2"/>
      </a:hlink>
      <a:folHlink>
        <a:srgbClr val="9B51E0"/>
      </a:folHlink>
    </a:clrScheme>
    <a:fontScheme name="Celestial">
      <a:majorFont>
        <a:latin typeface="Aptos Display" panose="020F0302020204030204"/>
        <a:ea typeface="Aptos Display"/>
        <a:cs typeface="Aptos Display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F0502020204030204"/>
        <a:ea typeface="Aptos"/>
        <a:cs typeface="Aptos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4540107-786A-144E-8034-B7A2ECE57C07}">
  <we:reference id="wa200010215" version="2.0.0.0" store="en-US" storeType="OMEX"/>
  <we:alternateReferences>
    <we:reference id="WA200010215" version="2.0.0.0" store="WA200010215" storeType="OMEX"/>
  </we:alternateReferences>
  <we:properties>
    <we:property name="bps.codex_control.document_id" value="&quot;431a67ae-f9cb-4b33-92f9-f65619d728c7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1677</TotalTime>
  <Words>403</Words>
  <Application>Microsoft Macintosh PowerPoint</Application>
  <PresentationFormat>Widescreen</PresentationFormat>
  <Paragraphs>63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Celestial</vt:lpstr>
      <vt:lpstr>Robot sumo simulation: build AI agents that battle, adapt, and work as a team</vt:lpstr>
      <vt:lpstr>Simple rules create surprisingly complex strategies</vt:lpstr>
      <vt:lpstr>Can AI discover strategies that humans would not program?</vt:lpstr>
      <vt:lpstr>Core game design: robot sumo but with teams</vt:lpstr>
      <vt:lpstr>PowerPoint Presentation</vt:lpstr>
      <vt:lpstr>You’ll build practical skills across AI, simulation, and robotics</vt:lpstr>
      <vt:lpstr>What background do you need?</vt:lpstr>
      <vt:lpstr>Join if you want to build an AI project with compelling visuals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Tyler Hanks</dc:creator>
  <cp:lastModifiedBy>Tyler Hanks</cp:lastModifiedBy>
  <cp:revision>12</cp:revision>
  <dcterms:created xsi:type="dcterms:W3CDTF">2026-08-16T19:00:52Z</dcterms:created>
  <dcterms:modified xsi:type="dcterms:W3CDTF">2026-08-18T19:08:00Z</dcterms:modified>
</cp:coreProperties>
</file>