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6" r:id="rId3"/>
    <p:sldId id="273" r:id="rId4"/>
    <p:sldId id="304" r:id="rId5"/>
    <p:sldId id="306" r:id="rId6"/>
    <p:sldId id="307" r:id="rId7"/>
    <p:sldId id="308" r:id="rId8"/>
    <p:sldId id="309" r:id="rId9"/>
    <p:sldId id="310" r:id="rId10"/>
    <p:sldId id="311" r:id="rId11"/>
    <p:sldId id="303" r:id="rId12"/>
    <p:sldId id="312" r:id="rId13"/>
    <p:sldId id="313" r:id="rId14"/>
    <p:sldId id="29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144B0-B0CF-46D3-8267-7C048CD7F98D}" v="485" dt="2024-01-09T14:20:08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10" autoAdjust="0"/>
  </p:normalViewPr>
  <p:slideViewPr>
    <p:cSldViewPr snapToGrid="0" showGuides="1">
      <p:cViewPr varScale="1">
        <p:scale>
          <a:sx n="102" d="100"/>
          <a:sy n="102" d="100"/>
        </p:scale>
        <p:origin x="114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i Finn" userId="b4bc9a52-62b8-4ced-aa97-c1b7349e8ef9" providerId="ADAL" clId="{1AD144B0-B0CF-46D3-8267-7C048CD7F98D}"/>
    <pc:docChg chg="undo custSel addSld delSld modSld">
      <pc:chgData name="Wendi Finn" userId="b4bc9a52-62b8-4ced-aa97-c1b7349e8ef9" providerId="ADAL" clId="{1AD144B0-B0CF-46D3-8267-7C048CD7F98D}" dt="2024-01-09T14:20:53.113" v="1345" actId="20577"/>
      <pc:docMkLst>
        <pc:docMk/>
      </pc:docMkLst>
      <pc:sldChg chg="modSp mod">
        <pc:chgData name="Wendi Finn" userId="b4bc9a52-62b8-4ced-aa97-c1b7349e8ef9" providerId="ADAL" clId="{1AD144B0-B0CF-46D3-8267-7C048CD7F98D}" dt="2024-01-09T12:45:19.445" v="6" actId="6549"/>
        <pc:sldMkLst>
          <pc:docMk/>
          <pc:sldMk cId="1495496538" sldId="257"/>
        </pc:sldMkLst>
        <pc:spChg chg="mod">
          <ac:chgData name="Wendi Finn" userId="b4bc9a52-62b8-4ced-aa97-c1b7349e8ef9" providerId="ADAL" clId="{1AD144B0-B0CF-46D3-8267-7C048CD7F98D}" dt="2024-01-09T12:45:00.064" v="5" actId="20577"/>
          <ac:spMkLst>
            <pc:docMk/>
            <pc:sldMk cId="1495496538" sldId="257"/>
            <ac:spMk id="4" creationId="{C6D24F99-E026-485A-96CD-AEC98137262A}"/>
          </ac:spMkLst>
        </pc:spChg>
        <pc:spChg chg="mod">
          <ac:chgData name="Wendi Finn" userId="b4bc9a52-62b8-4ced-aa97-c1b7349e8ef9" providerId="ADAL" clId="{1AD144B0-B0CF-46D3-8267-7C048CD7F98D}" dt="2024-01-09T12:45:19.445" v="6" actId="6549"/>
          <ac:spMkLst>
            <pc:docMk/>
            <pc:sldMk cId="1495496538" sldId="257"/>
            <ac:spMk id="8" creationId="{29B5C6EA-312E-BE62-4995-2270850132FB}"/>
          </ac:spMkLst>
        </pc:spChg>
      </pc:sldChg>
      <pc:sldChg chg="addSp delSp modSp mod setBg setClrOvrMap">
        <pc:chgData name="Wendi Finn" userId="b4bc9a52-62b8-4ced-aa97-c1b7349e8ef9" providerId="ADAL" clId="{1AD144B0-B0CF-46D3-8267-7C048CD7F98D}" dt="2024-01-09T13:24:57.085" v="603" actId="27636"/>
        <pc:sldMkLst>
          <pc:docMk/>
          <pc:sldMk cId="1300311978" sldId="266"/>
        </pc:sldMkLst>
        <pc:spChg chg="add mod">
          <ac:chgData name="Wendi Finn" userId="b4bc9a52-62b8-4ced-aa97-c1b7349e8ef9" providerId="ADAL" clId="{1AD144B0-B0CF-46D3-8267-7C048CD7F98D}" dt="2024-01-09T13:24:57.085" v="603" actId="27636"/>
          <ac:spMkLst>
            <pc:docMk/>
            <pc:sldMk cId="1300311978" sldId="266"/>
            <ac:spMk id="2" creationId="{09B6FAB3-1C8E-97F9-BEC3-4A4F3EF6AD07}"/>
          </ac:spMkLst>
        </pc:spChg>
        <pc:spChg chg="del mod">
          <ac:chgData name="Wendi Finn" userId="b4bc9a52-62b8-4ced-aa97-c1b7349e8ef9" providerId="ADAL" clId="{1AD144B0-B0CF-46D3-8267-7C048CD7F98D}" dt="2024-01-09T13:24:38.668" v="599" actId="478"/>
          <ac:spMkLst>
            <pc:docMk/>
            <pc:sldMk cId="1300311978" sldId="266"/>
            <ac:spMk id="4" creationId="{D4C183CA-19AD-485E-AEC5-FC032D453828}"/>
          </ac:spMkLst>
        </pc:spChg>
        <pc:spChg chg="mod">
          <ac:chgData name="Wendi Finn" userId="b4bc9a52-62b8-4ced-aa97-c1b7349e8ef9" providerId="ADAL" clId="{1AD144B0-B0CF-46D3-8267-7C048CD7F98D}" dt="2024-01-09T13:23:26.611" v="588" actId="26606"/>
          <ac:spMkLst>
            <pc:docMk/>
            <pc:sldMk cId="1300311978" sldId="266"/>
            <ac:spMk id="6" creationId="{DE253D32-8B7B-47D0-BB63-402C3DB9B549}"/>
          </ac:spMkLst>
        </pc:spChg>
        <pc:spChg chg="mod">
          <ac:chgData name="Wendi Finn" userId="b4bc9a52-62b8-4ced-aa97-c1b7349e8ef9" providerId="ADAL" clId="{1AD144B0-B0CF-46D3-8267-7C048CD7F98D}" dt="2024-01-09T13:23:26.611" v="588" actId="26606"/>
          <ac:spMkLst>
            <pc:docMk/>
            <pc:sldMk cId="1300311978" sldId="266"/>
            <ac:spMk id="7" creationId="{1D6EB617-E017-4B26-9576-8578E948979A}"/>
          </ac:spMkLst>
        </pc:spChg>
        <pc:spChg chg="del">
          <ac:chgData name="Wendi Finn" userId="b4bc9a52-62b8-4ced-aa97-c1b7349e8ef9" providerId="ADAL" clId="{1AD144B0-B0CF-46D3-8267-7C048CD7F98D}" dt="2024-01-09T13:16:58.500" v="439" actId="478"/>
          <ac:spMkLst>
            <pc:docMk/>
            <pc:sldMk cId="1300311978" sldId="266"/>
            <ac:spMk id="9" creationId="{86E6AAD5-50FA-C895-F9F5-52B57BC56B8B}"/>
          </ac:spMkLst>
        </pc:spChg>
        <pc:spChg chg="add del">
          <ac:chgData name="Wendi Finn" userId="b4bc9a52-62b8-4ced-aa97-c1b7349e8ef9" providerId="ADAL" clId="{1AD144B0-B0CF-46D3-8267-7C048CD7F98D}" dt="2024-01-09T13:23:26.611" v="588" actId="26606"/>
          <ac:spMkLst>
            <pc:docMk/>
            <pc:sldMk cId="1300311978" sldId="266"/>
            <ac:spMk id="20" creationId="{CF62D2A7-8207-488C-9F46-316BA81A16C8}"/>
          </ac:spMkLst>
        </pc:spChg>
        <pc:spChg chg="add del">
          <ac:chgData name="Wendi Finn" userId="b4bc9a52-62b8-4ced-aa97-c1b7349e8ef9" providerId="ADAL" clId="{1AD144B0-B0CF-46D3-8267-7C048CD7F98D}" dt="2024-01-09T13:23:26.600" v="587" actId="26606"/>
          <ac:spMkLst>
            <pc:docMk/>
            <pc:sldMk cId="1300311978" sldId="266"/>
            <ac:spMk id="25" creationId="{45D37F4E-DDB4-456B-97E0-9937730A039F}"/>
          </ac:spMkLst>
        </pc:spChg>
        <pc:spChg chg="add del">
          <ac:chgData name="Wendi Finn" userId="b4bc9a52-62b8-4ced-aa97-c1b7349e8ef9" providerId="ADAL" clId="{1AD144B0-B0CF-46D3-8267-7C048CD7F98D}" dt="2024-01-09T13:23:26.600" v="587" actId="26606"/>
          <ac:spMkLst>
            <pc:docMk/>
            <pc:sldMk cId="1300311978" sldId="266"/>
            <ac:spMk id="27" creationId="{B2DD41CD-8F47-4F56-AD12-4E2FF7696987}"/>
          </ac:spMkLst>
        </pc:spChg>
        <pc:spChg chg="add">
          <ac:chgData name="Wendi Finn" userId="b4bc9a52-62b8-4ced-aa97-c1b7349e8ef9" providerId="ADAL" clId="{1AD144B0-B0CF-46D3-8267-7C048CD7F98D}" dt="2024-01-09T13:23:26.611" v="588" actId="26606"/>
          <ac:spMkLst>
            <pc:docMk/>
            <pc:sldMk cId="1300311978" sldId="266"/>
            <ac:spMk id="32" creationId="{FFD44BAB-2F3A-4B95-B9D3-E5B819787FF3}"/>
          </ac:spMkLst>
        </pc:spChg>
        <pc:grpChg chg="add">
          <ac:chgData name="Wendi Finn" userId="b4bc9a52-62b8-4ced-aa97-c1b7349e8ef9" providerId="ADAL" clId="{1AD144B0-B0CF-46D3-8267-7C048CD7F98D}" dt="2024-01-09T13:23:26.611" v="588" actId="26606"/>
          <ac:grpSpMkLst>
            <pc:docMk/>
            <pc:sldMk cId="1300311978" sldId="266"/>
            <ac:grpSpMk id="33" creationId="{5C6AE2F4-5A2E-4357-A1D8-6142F9BDC8E3}"/>
          </ac:grpSpMkLst>
        </pc:grpChg>
        <pc:picChg chg="mod">
          <ac:chgData name="Wendi Finn" userId="b4bc9a52-62b8-4ced-aa97-c1b7349e8ef9" providerId="ADAL" clId="{1AD144B0-B0CF-46D3-8267-7C048CD7F98D}" dt="2024-01-09T13:23:35.342" v="590" actId="1076"/>
          <ac:picMkLst>
            <pc:docMk/>
            <pc:sldMk cId="1300311978" sldId="266"/>
            <ac:picMk id="10" creationId="{618DD966-19F0-4350-AC58-AE86C210BDD3}"/>
          </ac:picMkLst>
        </pc:picChg>
      </pc:sldChg>
      <pc:sldChg chg="del">
        <pc:chgData name="Wendi Finn" userId="b4bc9a52-62b8-4ced-aa97-c1b7349e8ef9" providerId="ADAL" clId="{1AD144B0-B0CF-46D3-8267-7C048CD7F98D}" dt="2024-01-09T12:46:05.864" v="7" actId="47"/>
        <pc:sldMkLst>
          <pc:docMk/>
          <pc:sldMk cId="3462884272" sldId="272"/>
        </pc:sldMkLst>
      </pc:sldChg>
      <pc:sldChg chg="addSp delSp modSp mod setBg modAnim">
        <pc:chgData name="Wendi Finn" userId="b4bc9a52-62b8-4ced-aa97-c1b7349e8ef9" providerId="ADAL" clId="{1AD144B0-B0CF-46D3-8267-7C048CD7F98D}" dt="2024-01-09T13:25:11.087" v="606" actId="1076"/>
        <pc:sldMkLst>
          <pc:docMk/>
          <pc:sldMk cId="3242389936" sldId="273"/>
        </pc:sldMkLst>
        <pc:spChg chg="add mod">
          <ac:chgData name="Wendi Finn" userId="b4bc9a52-62b8-4ced-aa97-c1b7349e8ef9" providerId="ADAL" clId="{1AD144B0-B0CF-46D3-8267-7C048CD7F98D}" dt="2024-01-09T13:25:11.087" v="606" actId="1076"/>
          <ac:spMkLst>
            <pc:docMk/>
            <pc:sldMk cId="3242389936" sldId="273"/>
            <ac:spMk id="2" creationId="{143F9EC3-E7CB-920B-5780-1B2281F83E25}"/>
          </ac:spMkLst>
        </pc:spChg>
        <pc:spChg chg="mod">
          <ac:chgData name="Wendi Finn" userId="b4bc9a52-62b8-4ced-aa97-c1b7349e8ef9" providerId="ADAL" clId="{1AD144B0-B0CF-46D3-8267-7C048CD7F98D}" dt="2024-01-09T13:22:21.685" v="577" actId="14100"/>
          <ac:spMkLst>
            <pc:docMk/>
            <pc:sldMk cId="3242389936" sldId="273"/>
            <ac:spMk id="5" creationId="{9151932C-7145-4FBD-B81D-9ADC42401B87}"/>
          </ac:spMkLst>
        </pc:spChg>
        <pc:spChg chg="mod">
          <ac:chgData name="Wendi Finn" userId="b4bc9a52-62b8-4ced-aa97-c1b7349e8ef9" providerId="ADAL" clId="{1AD144B0-B0CF-46D3-8267-7C048CD7F98D}" dt="2024-01-09T13:22:53.698" v="583" actId="14100"/>
          <ac:spMkLst>
            <pc:docMk/>
            <pc:sldMk cId="3242389936" sldId="273"/>
            <ac:spMk id="6" creationId="{33DA7B46-E592-40C7-91D7-A26B47A30C67}"/>
          </ac:spMkLst>
        </pc:spChg>
        <pc:spChg chg="mod">
          <ac:chgData name="Wendi Finn" userId="b4bc9a52-62b8-4ced-aa97-c1b7349e8ef9" providerId="ADAL" clId="{1AD144B0-B0CF-46D3-8267-7C048CD7F98D}" dt="2024-01-09T13:23:03.499" v="585" actId="255"/>
          <ac:spMkLst>
            <pc:docMk/>
            <pc:sldMk cId="3242389936" sldId="273"/>
            <ac:spMk id="7" creationId="{A7F42263-DE86-44BB-AC19-CD7982D365B2}"/>
          </ac:spMkLst>
        </pc:spChg>
        <pc:spChg chg="add del mod">
          <ac:chgData name="Wendi Finn" userId="b4bc9a52-62b8-4ced-aa97-c1b7349e8ef9" providerId="ADAL" clId="{1AD144B0-B0CF-46D3-8267-7C048CD7F98D}" dt="2024-01-09T13:25:06.652" v="604" actId="478"/>
          <ac:spMkLst>
            <pc:docMk/>
            <pc:sldMk cId="3242389936" sldId="273"/>
            <ac:spMk id="8" creationId="{4C00EFC9-B46F-8E2E-AF7F-70889D88792F}"/>
          </ac:spMkLst>
        </pc:spChg>
        <pc:spChg chg="del">
          <ac:chgData name="Wendi Finn" userId="b4bc9a52-62b8-4ced-aa97-c1b7349e8ef9" providerId="ADAL" clId="{1AD144B0-B0CF-46D3-8267-7C048CD7F98D}" dt="2024-01-09T12:46:22.907" v="8" actId="478"/>
          <ac:spMkLst>
            <pc:docMk/>
            <pc:sldMk cId="3242389936" sldId="273"/>
            <ac:spMk id="10" creationId="{901EC31E-5B58-B900-935A-461A5352B4E3}"/>
          </ac:spMkLst>
        </pc:spChg>
        <pc:spChg chg="add del">
          <ac:chgData name="Wendi Finn" userId="b4bc9a52-62b8-4ced-aa97-c1b7349e8ef9" providerId="ADAL" clId="{1AD144B0-B0CF-46D3-8267-7C048CD7F98D}" dt="2024-01-09T13:22:06.250" v="574" actId="26606"/>
          <ac:spMkLst>
            <pc:docMk/>
            <pc:sldMk cId="3242389936" sldId="273"/>
            <ac:spMk id="16" creationId="{2A11688B-0A27-4E86-8D55-76F71ADF299B}"/>
          </ac:spMkLst>
        </pc:spChg>
        <pc:spChg chg="add del">
          <ac:chgData name="Wendi Finn" userId="b4bc9a52-62b8-4ced-aa97-c1b7349e8ef9" providerId="ADAL" clId="{1AD144B0-B0CF-46D3-8267-7C048CD7F98D}" dt="2024-01-09T13:22:06.250" v="574" actId="26606"/>
          <ac:spMkLst>
            <pc:docMk/>
            <pc:sldMk cId="3242389936" sldId="273"/>
            <ac:spMk id="22" creationId="{40F88E6C-5782-452A-8C4F-9D2C2EAC8499}"/>
          </ac:spMkLst>
        </pc:spChg>
        <pc:spChg chg="add">
          <ac:chgData name="Wendi Finn" userId="b4bc9a52-62b8-4ced-aa97-c1b7349e8ef9" providerId="ADAL" clId="{1AD144B0-B0CF-46D3-8267-7C048CD7F98D}" dt="2024-01-09T13:22:06.276" v="575" actId="26606"/>
          <ac:spMkLst>
            <pc:docMk/>
            <pc:sldMk cId="3242389936" sldId="273"/>
            <ac:spMk id="24" creationId="{514A1B69-F82D-4322-9669-42AC0CB70B05}"/>
          </ac:spMkLst>
        </pc:spChg>
        <pc:spChg chg="add">
          <ac:chgData name="Wendi Finn" userId="b4bc9a52-62b8-4ced-aa97-c1b7349e8ef9" providerId="ADAL" clId="{1AD144B0-B0CF-46D3-8267-7C048CD7F98D}" dt="2024-01-09T13:22:06.276" v="575" actId="26606"/>
          <ac:spMkLst>
            <pc:docMk/>
            <pc:sldMk cId="3242389936" sldId="273"/>
            <ac:spMk id="25" creationId="{0D7B6173-1D58-48E2-83CF-37350F315F75}"/>
          </ac:spMkLst>
        </pc:spChg>
        <pc:spChg chg="add">
          <ac:chgData name="Wendi Finn" userId="b4bc9a52-62b8-4ced-aa97-c1b7349e8ef9" providerId="ADAL" clId="{1AD144B0-B0CF-46D3-8267-7C048CD7F98D}" dt="2024-01-09T13:22:06.276" v="575" actId="26606"/>
          <ac:spMkLst>
            <pc:docMk/>
            <pc:sldMk cId="3242389936" sldId="273"/>
            <ac:spMk id="26" creationId="{3D4464D8-FD41-4EA2-9094-791BB1112FFA}"/>
          </ac:spMkLst>
        </pc:spChg>
        <pc:spChg chg="add">
          <ac:chgData name="Wendi Finn" userId="b4bc9a52-62b8-4ced-aa97-c1b7349e8ef9" providerId="ADAL" clId="{1AD144B0-B0CF-46D3-8267-7C048CD7F98D}" dt="2024-01-09T13:22:06.276" v="575" actId="26606"/>
          <ac:spMkLst>
            <pc:docMk/>
            <pc:sldMk cId="3242389936" sldId="273"/>
            <ac:spMk id="28" creationId="{21BDEC81-16A7-4451-B893-C15000083B77}"/>
          </ac:spMkLst>
        </pc:spChg>
        <pc:grpChg chg="add del">
          <ac:chgData name="Wendi Finn" userId="b4bc9a52-62b8-4ced-aa97-c1b7349e8ef9" providerId="ADAL" clId="{1AD144B0-B0CF-46D3-8267-7C048CD7F98D}" dt="2024-01-09T13:22:06.250" v="574" actId="26606"/>
          <ac:grpSpMkLst>
            <pc:docMk/>
            <pc:sldMk cId="3242389936" sldId="273"/>
            <ac:grpSpMk id="18" creationId="{C84A868B-654E-447C-8D9C-0F9328308CA2}"/>
          </ac:grpSpMkLst>
        </pc:grpChg>
        <pc:picChg chg="mod">
          <ac:chgData name="Wendi Finn" userId="b4bc9a52-62b8-4ced-aa97-c1b7349e8ef9" providerId="ADAL" clId="{1AD144B0-B0CF-46D3-8267-7C048CD7F98D}" dt="2024-01-09T13:22:06.276" v="575" actId="26606"/>
          <ac:picMkLst>
            <pc:docMk/>
            <pc:sldMk cId="3242389936" sldId="273"/>
            <ac:picMk id="9" creationId="{ACB8B873-7E6D-37E6-2CBB-2CBD3DA3986B}"/>
          </ac:picMkLst>
        </pc:picChg>
        <pc:picChg chg="mod">
          <ac:chgData name="Wendi Finn" userId="b4bc9a52-62b8-4ced-aa97-c1b7349e8ef9" providerId="ADAL" clId="{1AD144B0-B0CF-46D3-8267-7C048CD7F98D}" dt="2024-01-09T13:22:29.167" v="579" actId="14100"/>
          <ac:picMkLst>
            <pc:docMk/>
            <pc:sldMk cId="3242389936" sldId="273"/>
            <ac:picMk id="11" creationId="{D38CA64A-11C5-4BD7-8A2D-E6D58794D6DC}"/>
          </ac:picMkLst>
        </pc:picChg>
        <pc:picChg chg="add">
          <ac:chgData name="Wendi Finn" userId="b4bc9a52-62b8-4ced-aa97-c1b7349e8ef9" providerId="ADAL" clId="{1AD144B0-B0CF-46D3-8267-7C048CD7F98D}" dt="2024-01-09T13:22:06.276" v="575" actId="26606"/>
          <ac:picMkLst>
            <pc:docMk/>
            <pc:sldMk cId="3242389936" sldId="273"/>
            <ac:picMk id="27" creationId="{B0DAC8FB-A162-44E3-A606-C855A03A5B09}"/>
          </ac:picMkLst>
        </pc:picChg>
      </pc:sldChg>
      <pc:sldChg chg="modSp del mod">
        <pc:chgData name="Wendi Finn" userId="b4bc9a52-62b8-4ced-aa97-c1b7349e8ef9" providerId="ADAL" clId="{1AD144B0-B0CF-46D3-8267-7C048CD7F98D}" dt="2024-01-09T14:11:05.454" v="1054" actId="47"/>
        <pc:sldMkLst>
          <pc:docMk/>
          <pc:sldMk cId="196070355" sldId="282"/>
        </pc:sldMkLst>
        <pc:spChg chg="mod">
          <ac:chgData name="Wendi Finn" userId="b4bc9a52-62b8-4ced-aa97-c1b7349e8ef9" providerId="ADAL" clId="{1AD144B0-B0CF-46D3-8267-7C048CD7F98D}" dt="2024-01-09T13:34:55.337" v="736" actId="27636"/>
          <ac:spMkLst>
            <pc:docMk/>
            <pc:sldMk cId="196070355" sldId="282"/>
            <ac:spMk id="6" creationId="{51BD8474-209E-4651-7371-D7914516025B}"/>
          </ac:spMkLst>
        </pc:spChg>
      </pc:sldChg>
      <pc:sldChg chg="del">
        <pc:chgData name="Wendi Finn" userId="b4bc9a52-62b8-4ced-aa97-c1b7349e8ef9" providerId="ADAL" clId="{1AD144B0-B0CF-46D3-8267-7C048CD7F98D}" dt="2024-01-09T13:03:28.493" v="42" actId="47"/>
        <pc:sldMkLst>
          <pc:docMk/>
          <pc:sldMk cId="1154969311" sldId="286"/>
        </pc:sldMkLst>
      </pc:sldChg>
      <pc:sldChg chg="del">
        <pc:chgData name="Wendi Finn" userId="b4bc9a52-62b8-4ced-aa97-c1b7349e8ef9" providerId="ADAL" clId="{1AD144B0-B0CF-46D3-8267-7C048CD7F98D}" dt="2024-01-09T12:48:16.082" v="10" actId="47"/>
        <pc:sldMkLst>
          <pc:docMk/>
          <pc:sldMk cId="3149670743" sldId="289"/>
        </pc:sldMkLst>
      </pc:sldChg>
      <pc:sldChg chg="del">
        <pc:chgData name="Wendi Finn" userId="b4bc9a52-62b8-4ced-aa97-c1b7349e8ef9" providerId="ADAL" clId="{1AD144B0-B0CF-46D3-8267-7C048CD7F98D}" dt="2024-01-09T12:48:10.482" v="9" actId="47"/>
        <pc:sldMkLst>
          <pc:docMk/>
          <pc:sldMk cId="1163063007" sldId="293"/>
        </pc:sldMkLst>
      </pc:sldChg>
      <pc:sldChg chg="addSp delSp modSp mod setBg">
        <pc:chgData name="Wendi Finn" userId="b4bc9a52-62b8-4ced-aa97-c1b7349e8ef9" providerId="ADAL" clId="{1AD144B0-B0CF-46D3-8267-7C048CD7F98D}" dt="2024-01-09T14:16:21.109" v="1199" actId="478"/>
        <pc:sldMkLst>
          <pc:docMk/>
          <pc:sldMk cId="2971040159" sldId="298"/>
        </pc:sldMkLst>
        <pc:spChg chg="add del mod">
          <ac:chgData name="Wendi Finn" userId="b4bc9a52-62b8-4ced-aa97-c1b7349e8ef9" providerId="ADAL" clId="{1AD144B0-B0CF-46D3-8267-7C048CD7F98D}" dt="2024-01-09T14:11:31.271" v="1062" actId="478"/>
          <ac:spMkLst>
            <pc:docMk/>
            <pc:sldMk cId="2971040159" sldId="298"/>
            <ac:spMk id="3" creationId="{BFC91456-F491-7A6D-B78A-850665FB5DB7}"/>
          </ac:spMkLst>
        </pc:spChg>
        <pc:spChg chg="add del mod">
          <ac:chgData name="Wendi Finn" userId="b4bc9a52-62b8-4ced-aa97-c1b7349e8ef9" providerId="ADAL" clId="{1AD144B0-B0CF-46D3-8267-7C048CD7F98D}" dt="2024-01-09T14:11:32.015" v="1063" actId="478"/>
          <ac:spMkLst>
            <pc:docMk/>
            <pc:sldMk cId="2971040159" sldId="298"/>
            <ac:spMk id="5" creationId="{DA36316D-55D8-FD8B-F99F-958ACB4AC70F}"/>
          </ac:spMkLst>
        </pc:spChg>
        <pc:spChg chg="add del mod">
          <ac:chgData name="Wendi Finn" userId="b4bc9a52-62b8-4ced-aa97-c1b7349e8ef9" providerId="ADAL" clId="{1AD144B0-B0CF-46D3-8267-7C048CD7F98D}" dt="2024-01-09T14:11:32.710" v="1064" actId="478"/>
          <ac:spMkLst>
            <pc:docMk/>
            <pc:sldMk cId="2971040159" sldId="298"/>
            <ac:spMk id="7" creationId="{EA6B4799-CD1A-13E7-C8DA-39D6BC4D56F7}"/>
          </ac:spMkLst>
        </pc:spChg>
        <pc:spChg chg="add del mod">
          <ac:chgData name="Wendi Finn" userId="b4bc9a52-62b8-4ced-aa97-c1b7349e8ef9" providerId="ADAL" clId="{1AD144B0-B0CF-46D3-8267-7C048CD7F98D}" dt="2024-01-09T14:11:34.754" v="1065" actId="478"/>
          <ac:spMkLst>
            <pc:docMk/>
            <pc:sldMk cId="2971040159" sldId="298"/>
            <ac:spMk id="9" creationId="{A54D978B-0261-658D-96A9-11283594CB0B}"/>
          </ac:spMkLst>
        </pc:spChg>
        <pc:spChg chg="add del mod">
          <ac:chgData name="Wendi Finn" userId="b4bc9a52-62b8-4ced-aa97-c1b7349e8ef9" providerId="ADAL" clId="{1AD144B0-B0CF-46D3-8267-7C048CD7F98D}" dt="2024-01-09T14:11:36.346" v="1066" actId="478"/>
          <ac:spMkLst>
            <pc:docMk/>
            <pc:sldMk cId="2971040159" sldId="298"/>
            <ac:spMk id="11" creationId="{5ECDAFDA-C5FC-EF3E-3812-A657B2E5BD11}"/>
          </ac:spMkLst>
        </pc:spChg>
        <pc:spChg chg="mod">
          <ac:chgData name="Wendi Finn" userId="b4bc9a52-62b8-4ced-aa97-c1b7349e8ef9" providerId="ADAL" clId="{1AD144B0-B0CF-46D3-8267-7C048CD7F98D}" dt="2024-01-09T14:16:09.421" v="1198" actId="20577"/>
          <ac:spMkLst>
            <pc:docMk/>
            <pc:sldMk cId="2971040159" sldId="298"/>
            <ac:spMk id="12" creationId="{2F8E5BC1-257F-4CA0-A14D-8A76F6198211}"/>
          </ac:spMkLst>
        </pc:spChg>
        <pc:spChg chg="mod">
          <ac:chgData name="Wendi Finn" userId="b4bc9a52-62b8-4ced-aa97-c1b7349e8ef9" providerId="ADAL" clId="{1AD144B0-B0CF-46D3-8267-7C048CD7F98D}" dt="2024-01-09T14:14:23.296" v="1181" actId="20577"/>
          <ac:spMkLst>
            <pc:docMk/>
            <pc:sldMk cId="2971040159" sldId="298"/>
            <ac:spMk id="14" creationId="{32B0CB1D-E6FE-4346-B4DC-C1AC8F0F5CC6}"/>
          </ac:spMkLst>
        </pc:spChg>
        <pc:spChg chg="add del mod">
          <ac:chgData name="Wendi Finn" userId="b4bc9a52-62b8-4ced-aa97-c1b7349e8ef9" providerId="ADAL" clId="{1AD144B0-B0CF-46D3-8267-7C048CD7F98D}" dt="2024-01-09T14:11:37.626" v="1067" actId="478"/>
          <ac:spMkLst>
            <pc:docMk/>
            <pc:sldMk cId="2971040159" sldId="298"/>
            <ac:spMk id="15" creationId="{CEEFCEAA-4787-0426-69B3-6942476A3BEF}"/>
          </ac:spMkLst>
        </pc:spChg>
        <pc:spChg chg="add del mod">
          <ac:chgData name="Wendi Finn" userId="b4bc9a52-62b8-4ced-aa97-c1b7349e8ef9" providerId="ADAL" clId="{1AD144B0-B0CF-46D3-8267-7C048CD7F98D}" dt="2024-01-09T14:11:48.206" v="1069" actId="931"/>
          <ac:spMkLst>
            <pc:docMk/>
            <pc:sldMk cId="2971040159" sldId="298"/>
            <ac:spMk id="17" creationId="{C09EF0F9-8F6F-F517-1F09-AC85A47D0187}"/>
          </ac:spMkLst>
        </pc:spChg>
        <pc:spChg chg="del">
          <ac:chgData name="Wendi Finn" userId="b4bc9a52-62b8-4ced-aa97-c1b7349e8ef9" providerId="ADAL" clId="{1AD144B0-B0CF-46D3-8267-7C048CD7F98D}" dt="2024-01-09T14:11:24.298" v="1059" actId="478"/>
          <ac:spMkLst>
            <pc:docMk/>
            <pc:sldMk cId="2971040159" sldId="298"/>
            <ac:spMk id="19" creationId="{1EA45180-5246-464E-BDD0-2AB792997E91}"/>
          </ac:spMkLst>
        </pc:spChg>
        <pc:spChg chg="del">
          <ac:chgData name="Wendi Finn" userId="b4bc9a52-62b8-4ced-aa97-c1b7349e8ef9" providerId="ADAL" clId="{1AD144B0-B0CF-46D3-8267-7C048CD7F98D}" dt="2024-01-09T14:11:25.763" v="1060" actId="478"/>
          <ac:spMkLst>
            <pc:docMk/>
            <pc:sldMk cId="2971040159" sldId="298"/>
            <ac:spMk id="21" creationId="{B7A4F278-30B9-44DC-81DE-0BB8DC7D9B43}"/>
          </ac:spMkLst>
        </pc:spChg>
        <pc:spChg chg="del">
          <ac:chgData name="Wendi Finn" userId="b4bc9a52-62b8-4ced-aa97-c1b7349e8ef9" providerId="ADAL" clId="{1AD144B0-B0CF-46D3-8267-7C048CD7F98D}" dt="2024-01-09T14:11:27.635" v="1061" actId="478"/>
          <ac:spMkLst>
            <pc:docMk/>
            <pc:sldMk cId="2971040159" sldId="298"/>
            <ac:spMk id="23" creationId="{7372C0BC-293C-400A-8073-0246B833FC7B}"/>
          </ac:spMkLst>
        </pc:spChg>
        <pc:spChg chg="add del mod">
          <ac:chgData name="Wendi Finn" userId="b4bc9a52-62b8-4ced-aa97-c1b7349e8ef9" providerId="ADAL" clId="{1AD144B0-B0CF-46D3-8267-7C048CD7F98D}" dt="2024-01-09T14:12:54.641" v="1084" actId="931"/>
          <ac:spMkLst>
            <pc:docMk/>
            <pc:sldMk cId="2971040159" sldId="298"/>
            <ac:spMk id="24" creationId="{539EF8BA-BDA0-E556-14DC-3D955E0E3D35}"/>
          </ac:spMkLst>
        </pc:spChg>
        <pc:spChg chg="mod">
          <ac:chgData name="Wendi Finn" userId="b4bc9a52-62b8-4ced-aa97-c1b7349e8ef9" providerId="ADAL" clId="{1AD144B0-B0CF-46D3-8267-7C048CD7F98D}" dt="2024-01-09T14:13:43.779" v="1096" actId="27636"/>
          <ac:spMkLst>
            <pc:docMk/>
            <pc:sldMk cId="2971040159" sldId="298"/>
            <ac:spMk id="28" creationId="{91E5E185-80A2-4210-8E30-FAE199195CEA}"/>
          </ac:spMkLst>
        </pc:spChg>
        <pc:spChg chg="del mod">
          <ac:chgData name="Wendi Finn" userId="b4bc9a52-62b8-4ced-aa97-c1b7349e8ef9" providerId="ADAL" clId="{1AD144B0-B0CF-46D3-8267-7C048CD7F98D}" dt="2024-01-09T14:16:21.109" v="1199" actId="478"/>
          <ac:spMkLst>
            <pc:docMk/>
            <pc:sldMk cId="2971040159" sldId="298"/>
            <ac:spMk id="31" creationId="{BE2B8915-7A7B-6FCC-BB60-2B8F8E6C654A}"/>
          </ac:spMkLst>
        </pc:spChg>
        <pc:spChg chg="add del">
          <ac:chgData name="Wendi Finn" userId="b4bc9a52-62b8-4ced-aa97-c1b7349e8ef9" providerId="ADAL" clId="{1AD144B0-B0CF-46D3-8267-7C048CD7F98D}" dt="2024-01-09T14:13:38.940" v="1091" actId="26606"/>
          <ac:spMkLst>
            <pc:docMk/>
            <pc:sldMk cId="2971040159" sldId="298"/>
            <ac:spMk id="35" creationId="{E8A8EAB8-D2FF-444D-B34B-7D32F106AD0E}"/>
          </ac:spMkLst>
        </pc:spChg>
        <pc:spChg chg="add del">
          <ac:chgData name="Wendi Finn" userId="b4bc9a52-62b8-4ced-aa97-c1b7349e8ef9" providerId="ADAL" clId="{1AD144B0-B0CF-46D3-8267-7C048CD7F98D}" dt="2024-01-09T14:12:07.927" v="1075" actId="26606"/>
          <ac:spMkLst>
            <pc:docMk/>
            <pc:sldMk cId="2971040159" sldId="298"/>
            <ac:spMk id="36" creationId="{924D84CD-5280-4B52-B96E-8EDAA2B20C51}"/>
          </ac:spMkLst>
        </pc:spChg>
        <pc:spChg chg="add del">
          <ac:chgData name="Wendi Finn" userId="b4bc9a52-62b8-4ced-aa97-c1b7349e8ef9" providerId="ADAL" clId="{1AD144B0-B0CF-46D3-8267-7C048CD7F98D}" dt="2024-01-09T14:12:07.927" v="1075" actId="26606"/>
          <ac:spMkLst>
            <pc:docMk/>
            <pc:sldMk cId="2971040159" sldId="298"/>
            <ac:spMk id="38" creationId="{6BC8DD5A-2177-6753-E2F9-C07A00190B7A}"/>
          </ac:spMkLst>
        </pc:spChg>
        <pc:spChg chg="add del">
          <ac:chgData name="Wendi Finn" userId="b4bc9a52-62b8-4ced-aa97-c1b7349e8ef9" providerId="ADAL" clId="{1AD144B0-B0CF-46D3-8267-7C048CD7F98D}" dt="2024-01-09T14:12:25.113" v="1080" actId="26606"/>
          <ac:spMkLst>
            <pc:docMk/>
            <pc:sldMk cId="2971040159" sldId="298"/>
            <ac:spMk id="43" creationId="{0C541B88-1AE9-40C3-AFD5-967787C1979F}"/>
          </ac:spMkLst>
        </pc:spChg>
        <pc:spChg chg="add del">
          <ac:chgData name="Wendi Finn" userId="b4bc9a52-62b8-4ced-aa97-c1b7349e8ef9" providerId="ADAL" clId="{1AD144B0-B0CF-46D3-8267-7C048CD7F98D}" dt="2024-01-09T14:12:25.113" v="1080" actId="26606"/>
          <ac:spMkLst>
            <pc:docMk/>
            <pc:sldMk cId="2971040159" sldId="298"/>
            <ac:spMk id="44" creationId="{89D16701-DA76-4F72-BB63-E2C3FFBDFE0F}"/>
          </ac:spMkLst>
        </pc:spChg>
        <pc:spChg chg="add del">
          <ac:chgData name="Wendi Finn" userId="b4bc9a52-62b8-4ced-aa97-c1b7349e8ef9" providerId="ADAL" clId="{1AD144B0-B0CF-46D3-8267-7C048CD7F98D}" dt="2024-01-09T14:12:25.113" v="1080" actId="26606"/>
          <ac:spMkLst>
            <pc:docMk/>
            <pc:sldMk cId="2971040159" sldId="298"/>
            <ac:spMk id="45" creationId="{E5F17139-31EE-46AC-B04F-DBBD852DD6CB}"/>
          </ac:spMkLst>
        </pc:spChg>
        <pc:spChg chg="add del">
          <ac:chgData name="Wendi Finn" userId="b4bc9a52-62b8-4ced-aa97-c1b7349e8ef9" providerId="ADAL" clId="{1AD144B0-B0CF-46D3-8267-7C048CD7F98D}" dt="2024-01-09T14:12:25.113" v="1080" actId="26606"/>
          <ac:spMkLst>
            <pc:docMk/>
            <pc:sldMk cId="2971040159" sldId="298"/>
            <ac:spMk id="46" creationId="{1CC28BE1-9DC6-43FE-9582-39F091098D77}"/>
          </ac:spMkLst>
        </pc:spChg>
        <pc:spChg chg="add">
          <ac:chgData name="Wendi Finn" userId="b4bc9a52-62b8-4ced-aa97-c1b7349e8ef9" providerId="ADAL" clId="{1AD144B0-B0CF-46D3-8267-7C048CD7F98D}" dt="2024-01-09T14:13:43.720" v="1095" actId="26606"/>
          <ac:spMkLst>
            <pc:docMk/>
            <pc:sldMk cId="2971040159" sldId="298"/>
            <ac:spMk id="51" creationId="{3ECBE1F1-D69B-4AFA-ABD5-8E41720EF6DE}"/>
          </ac:spMkLst>
        </pc:spChg>
        <pc:spChg chg="add">
          <ac:chgData name="Wendi Finn" userId="b4bc9a52-62b8-4ced-aa97-c1b7349e8ef9" providerId="ADAL" clId="{1AD144B0-B0CF-46D3-8267-7C048CD7F98D}" dt="2024-01-09T14:13:43.720" v="1095" actId="26606"/>
          <ac:spMkLst>
            <pc:docMk/>
            <pc:sldMk cId="2971040159" sldId="298"/>
            <ac:spMk id="52" creationId="{603A6265-E10C-4B85-9C20-E75FCAF9CC63}"/>
          </ac:spMkLst>
        </pc:spChg>
        <pc:grpChg chg="add del">
          <ac:chgData name="Wendi Finn" userId="b4bc9a52-62b8-4ced-aa97-c1b7349e8ef9" providerId="ADAL" clId="{1AD144B0-B0CF-46D3-8267-7C048CD7F98D}" dt="2024-01-09T14:12:25.113" v="1080" actId="26606"/>
          <ac:grpSpMkLst>
            <pc:docMk/>
            <pc:sldMk cId="2971040159" sldId="298"/>
            <ac:grpSpMk id="40" creationId="{7CF625D3-71A3-4F30-A096-8EF334E959D0}"/>
          </ac:grpSpMkLst>
        </pc:grpChg>
        <pc:grpChg chg="add del">
          <ac:chgData name="Wendi Finn" userId="b4bc9a52-62b8-4ced-aa97-c1b7349e8ef9" providerId="ADAL" clId="{1AD144B0-B0CF-46D3-8267-7C048CD7F98D}" dt="2024-01-09T14:13:43.713" v="1094" actId="26606"/>
          <ac:grpSpMkLst>
            <pc:docMk/>
            <pc:sldMk cId="2971040159" sldId="298"/>
            <ac:grpSpMk id="47" creationId="{5EFBDE31-BB3E-6CFC-23CD-B5976DA38438}"/>
          </ac:grpSpMkLst>
        </pc:grpChg>
        <pc:grpChg chg="add del">
          <ac:chgData name="Wendi Finn" userId="b4bc9a52-62b8-4ced-aa97-c1b7349e8ef9" providerId="ADAL" clId="{1AD144B0-B0CF-46D3-8267-7C048CD7F98D}" dt="2024-01-09T14:12:25.113" v="1080" actId="26606"/>
          <ac:grpSpMkLst>
            <pc:docMk/>
            <pc:sldMk cId="2971040159" sldId="298"/>
            <ac:grpSpMk id="48" creationId="{AF9AF3F3-CE0C-4125-BDD7-346487FA0B40}"/>
          </ac:grpSpMkLst>
        </pc:grpChg>
        <pc:picChg chg="add del mod">
          <ac:chgData name="Wendi Finn" userId="b4bc9a52-62b8-4ced-aa97-c1b7349e8ef9" providerId="ADAL" clId="{1AD144B0-B0CF-46D3-8267-7C048CD7F98D}" dt="2024-01-09T14:12:33.217" v="1081" actId="478"/>
          <ac:picMkLst>
            <pc:docMk/>
            <pc:sldMk cId="2971040159" sldId="298"/>
            <ac:picMk id="20" creationId="{310DD22D-22E2-9D9E-DC7C-03A4A444CDB6}"/>
          </ac:picMkLst>
        </pc:picChg>
        <pc:picChg chg="del">
          <ac:chgData name="Wendi Finn" userId="b4bc9a52-62b8-4ced-aa97-c1b7349e8ef9" providerId="ADAL" clId="{1AD144B0-B0CF-46D3-8267-7C048CD7F98D}" dt="2024-01-09T14:11:38.804" v="1068" actId="478"/>
          <ac:picMkLst>
            <pc:docMk/>
            <pc:sldMk cId="2971040159" sldId="298"/>
            <ac:picMk id="25" creationId="{104C104E-9EBC-4154-906F-14A298E9EF2E}"/>
          </ac:picMkLst>
        </pc:picChg>
        <pc:picChg chg="del">
          <ac:chgData name="Wendi Finn" userId="b4bc9a52-62b8-4ced-aa97-c1b7349e8ef9" providerId="ADAL" clId="{1AD144B0-B0CF-46D3-8267-7C048CD7F98D}" dt="2024-01-09T14:11:20.115" v="1056" actId="478"/>
          <ac:picMkLst>
            <pc:docMk/>
            <pc:sldMk cId="2971040159" sldId="298"/>
            <ac:picMk id="26" creationId="{B12E57E0-F016-4B3F-9126-3A11698F325D}"/>
          </ac:picMkLst>
        </pc:picChg>
        <pc:picChg chg="del">
          <ac:chgData name="Wendi Finn" userId="b4bc9a52-62b8-4ced-aa97-c1b7349e8ef9" providerId="ADAL" clId="{1AD144B0-B0CF-46D3-8267-7C048CD7F98D}" dt="2024-01-09T14:11:21.154" v="1057" actId="478"/>
          <ac:picMkLst>
            <pc:docMk/>
            <pc:sldMk cId="2971040159" sldId="298"/>
            <ac:picMk id="27" creationId="{F5B38C71-905C-4A1A-97EF-31546F4BF602}"/>
          </ac:picMkLst>
        </pc:picChg>
        <pc:picChg chg="del">
          <ac:chgData name="Wendi Finn" userId="b4bc9a52-62b8-4ced-aa97-c1b7349e8ef9" providerId="ADAL" clId="{1AD144B0-B0CF-46D3-8267-7C048CD7F98D}" dt="2024-01-09T14:11:22.087" v="1058" actId="478"/>
          <ac:picMkLst>
            <pc:docMk/>
            <pc:sldMk cId="2971040159" sldId="298"/>
            <ac:picMk id="29" creationId="{8D53E665-9B7D-413E-815E-AF0082AFF105}"/>
          </ac:picMkLst>
        </pc:picChg>
        <pc:picChg chg="mod">
          <ac:chgData name="Wendi Finn" userId="b4bc9a52-62b8-4ced-aa97-c1b7349e8ef9" providerId="ADAL" clId="{1AD144B0-B0CF-46D3-8267-7C048CD7F98D}" dt="2024-01-09T14:12:25.113" v="1080" actId="26606"/>
          <ac:picMkLst>
            <pc:docMk/>
            <pc:sldMk cId="2971040159" sldId="298"/>
            <ac:picMk id="30" creationId="{F7BCF667-9CB6-4F29-E4EF-5EA28A98C25C}"/>
          </ac:picMkLst>
        </pc:picChg>
        <pc:picChg chg="add mod ord">
          <ac:chgData name="Wendi Finn" userId="b4bc9a52-62b8-4ced-aa97-c1b7349e8ef9" providerId="ADAL" clId="{1AD144B0-B0CF-46D3-8267-7C048CD7F98D}" dt="2024-01-09T14:13:43.720" v="1095" actId="26606"/>
          <ac:picMkLst>
            <pc:docMk/>
            <pc:sldMk cId="2971040159" sldId="298"/>
            <ac:picMk id="33" creationId="{E1778585-F45C-8E77-9B03-A89EF11A003D}"/>
          </ac:picMkLst>
        </pc:picChg>
        <pc:cxnChg chg="add del">
          <ac:chgData name="Wendi Finn" userId="b4bc9a52-62b8-4ced-aa97-c1b7349e8ef9" providerId="ADAL" clId="{1AD144B0-B0CF-46D3-8267-7C048CD7F98D}" dt="2024-01-09T14:13:38.940" v="1091" actId="26606"/>
          <ac:cxnSpMkLst>
            <pc:docMk/>
            <pc:sldMk cId="2971040159" sldId="298"/>
            <ac:cxnSpMk id="37" creationId="{EEA38897-7BA3-4408-8083-3235339C4A60}"/>
          </ac:cxnSpMkLst>
        </pc:cxnChg>
        <pc:cxnChg chg="add del">
          <ac:chgData name="Wendi Finn" userId="b4bc9a52-62b8-4ced-aa97-c1b7349e8ef9" providerId="ADAL" clId="{1AD144B0-B0CF-46D3-8267-7C048CD7F98D}" dt="2024-01-09T14:13:38.940" v="1091" actId="26606"/>
          <ac:cxnSpMkLst>
            <pc:docMk/>
            <pc:sldMk cId="2971040159" sldId="298"/>
            <ac:cxnSpMk id="42" creationId="{F11AD06B-AB20-4097-8606-5DA00DBACE88}"/>
          </ac:cxnSpMkLst>
        </pc:cxnChg>
      </pc:sldChg>
      <pc:sldChg chg="del">
        <pc:chgData name="Wendi Finn" userId="b4bc9a52-62b8-4ced-aa97-c1b7349e8ef9" providerId="ADAL" clId="{1AD144B0-B0CF-46D3-8267-7C048CD7F98D}" dt="2024-01-09T12:48:20.048" v="11" actId="47"/>
        <pc:sldMkLst>
          <pc:docMk/>
          <pc:sldMk cId="2900026269" sldId="300"/>
        </pc:sldMkLst>
      </pc:sldChg>
      <pc:sldChg chg="del">
        <pc:chgData name="Wendi Finn" userId="b4bc9a52-62b8-4ced-aa97-c1b7349e8ef9" providerId="ADAL" clId="{1AD144B0-B0CF-46D3-8267-7C048CD7F98D}" dt="2024-01-09T14:11:13.126" v="1055" actId="47"/>
        <pc:sldMkLst>
          <pc:docMk/>
          <pc:sldMk cId="2896099678" sldId="302"/>
        </pc:sldMkLst>
      </pc:sldChg>
      <pc:sldChg chg="new del">
        <pc:chgData name="Wendi Finn" userId="b4bc9a52-62b8-4ced-aa97-c1b7349e8ef9" providerId="ADAL" clId="{1AD144B0-B0CF-46D3-8267-7C048CD7F98D}" dt="2024-01-09T12:49:47.249" v="13" actId="680"/>
        <pc:sldMkLst>
          <pc:docMk/>
          <pc:sldMk cId="2911339963" sldId="303"/>
        </pc:sldMkLst>
      </pc:sldChg>
      <pc:sldChg chg="addSp delSp modSp new mod setBg">
        <pc:chgData name="Wendi Finn" userId="b4bc9a52-62b8-4ced-aa97-c1b7349e8ef9" providerId="ADAL" clId="{1AD144B0-B0CF-46D3-8267-7C048CD7F98D}" dt="2024-01-09T14:04:59.810" v="1037" actId="26606"/>
        <pc:sldMkLst>
          <pc:docMk/>
          <pc:sldMk cId="3507319974" sldId="303"/>
        </pc:sldMkLst>
        <pc:spChg chg="mod ord">
          <ac:chgData name="Wendi Finn" userId="b4bc9a52-62b8-4ced-aa97-c1b7349e8ef9" providerId="ADAL" clId="{1AD144B0-B0CF-46D3-8267-7C048CD7F98D}" dt="2024-01-09T14:04:42.085" v="1035" actId="26606"/>
          <ac:spMkLst>
            <pc:docMk/>
            <pc:sldMk cId="3507319974" sldId="303"/>
            <ac:spMk id="2" creationId="{DF0E4590-F916-04BD-6779-770CB1C23F33}"/>
          </ac:spMkLst>
        </pc:spChg>
        <pc:spChg chg="mod">
          <ac:chgData name="Wendi Finn" userId="b4bc9a52-62b8-4ced-aa97-c1b7349e8ef9" providerId="ADAL" clId="{1AD144B0-B0CF-46D3-8267-7C048CD7F98D}" dt="2024-01-09T14:04:59.810" v="1037" actId="26606"/>
          <ac:spMkLst>
            <pc:docMk/>
            <pc:sldMk cId="3507319974" sldId="303"/>
            <ac:spMk id="3" creationId="{D75BE7EC-F177-B453-8220-3D8678C6163C}"/>
          </ac:spMkLst>
        </pc:spChg>
        <pc:spChg chg="del">
          <ac:chgData name="Wendi Finn" userId="b4bc9a52-62b8-4ced-aa97-c1b7349e8ef9" providerId="ADAL" clId="{1AD144B0-B0CF-46D3-8267-7C048CD7F98D}" dt="2024-01-09T13:25:48.629" v="611" actId="478"/>
          <ac:spMkLst>
            <pc:docMk/>
            <pc:sldMk cId="3507319974" sldId="303"/>
            <ac:spMk id="4" creationId="{D87F0497-4EA0-40B0-B616-309C2CFF85F5}"/>
          </ac:spMkLst>
        </pc:spChg>
        <pc:spChg chg="mod">
          <ac:chgData name="Wendi Finn" userId="b4bc9a52-62b8-4ced-aa97-c1b7349e8ef9" providerId="ADAL" clId="{1AD144B0-B0CF-46D3-8267-7C048CD7F98D}" dt="2024-01-09T14:04:42.085" v="1035" actId="26606"/>
          <ac:spMkLst>
            <pc:docMk/>
            <pc:sldMk cId="3507319974" sldId="303"/>
            <ac:spMk id="5" creationId="{4B73A82B-A970-E2E1-943D-6528C44BE26A}"/>
          </ac:spMkLst>
        </pc:spChg>
        <pc:spChg chg="del">
          <ac:chgData name="Wendi Finn" userId="b4bc9a52-62b8-4ced-aa97-c1b7349e8ef9" providerId="ADAL" clId="{1AD144B0-B0CF-46D3-8267-7C048CD7F98D}" dt="2024-01-09T13:03:19.484" v="41"/>
          <ac:spMkLst>
            <pc:docMk/>
            <pc:sldMk cId="3507319974" sldId="303"/>
            <ac:spMk id="6" creationId="{9BEAEDDB-2FCC-2F19-87F3-976A53A2E90D}"/>
          </ac:spMkLst>
        </pc:spChg>
        <pc:spChg chg="add del">
          <ac:chgData name="Wendi Finn" userId="b4bc9a52-62b8-4ced-aa97-c1b7349e8ef9" providerId="ADAL" clId="{1AD144B0-B0CF-46D3-8267-7C048CD7F98D}" dt="2024-01-09T13:54:38.105" v="956" actId="26606"/>
          <ac:spMkLst>
            <pc:docMk/>
            <pc:sldMk cId="3507319974" sldId="303"/>
            <ac:spMk id="12" creationId="{8181FC64-B306-4821-98E2-780662EFC486}"/>
          </ac:spMkLst>
        </pc:spChg>
        <pc:spChg chg="add del">
          <ac:chgData name="Wendi Finn" userId="b4bc9a52-62b8-4ced-aa97-c1b7349e8ef9" providerId="ADAL" clId="{1AD144B0-B0CF-46D3-8267-7C048CD7F98D}" dt="2024-01-09T13:54:38.105" v="956" actId="26606"/>
          <ac:spMkLst>
            <pc:docMk/>
            <pc:sldMk cId="3507319974" sldId="303"/>
            <ac:spMk id="14" creationId="{5871FC61-DD4E-47D4-81FD-8A7E7D12B371}"/>
          </ac:spMkLst>
        </pc:spChg>
        <pc:spChg chg="add del">
          <ac:chgData name="Wendi Finn" userId="b4bc9a52-62b8-4ced-aa97-c1b7349e8ef9" providerId="ADAL" clId="{1AD144B0-B0CF-46D3-8267-7C048CD7F98D}" dt="2024-01-09T13:54:38.105" v="956" actId="26606"/>
          <ac:spMkLst>
            <pc:docMk/>
            <pc:sldMk cId="3507319974" sldId="303"/>
            <ac:spMk id="16" creationId="{F9EC3F91-A75C-4F74-867E-E4C28C13546B}"/>
          </ac:spMkLst>
        </pc:spChg>
        <pc:spChg chg="add del">
          <ac:chgData name="Wendi Finn" userId="b4bc9a52-62b8-4ced-aa97-c1b7349e8ef9" providerId="ADAL" clId="{1AD144B0-B0CF-46D3-8267-7C048CD7F98D}" dt="2024-01-09T13:54:38.105" v="956" actId="26606"/>
          <ac:spMkLst>
            <pc:docMk/>
            <pc:sldMk cId="3507319974" sldId="303"/>
            <ac:spMk id="18" creationId="{829A1E2C-5AC8-40FC-99E9-832069D39792}"/>
          </ac:spMkLst>
        </pc:spChg>
        <pc:spChg chg="add del">
          <ac:chgData name="Wendi Finn" userId="b4bc9a52-62b8-4ced-aa97-c1b7349e8ef9" providerId="ADAL" clId="{1AD144B0-B0CF-46D3-8267-7C048CD7F98D}" dt="2024-01-09T13:54:33.220" v="953" actId="26606"/>
          <ac:spMkLst>
            <pc:docMk/>
            <pc:sldMk cId="3507319974" sldId="303"/>
            <ac:spMk id="23" creationId="{8181FC64-B306-4821-98E2-780662EFC486}"/>
          </ac:spMkLst>
        </pc:spChg>
        <pc:spChg chg="add del">
          <ac:chgData name="Wendi Finn" userId="b4bc9a52-62b8-4ced-aa97-c1b7349e8ef9" providerId="ADAL" clId="{1AD144B0-B0CF-46D3-8267-7C048CD7F98D}" dt="2024-01-09T13:54:33.220" v="953" actId="26606"/>
          <ac:spMkLst>
            <pc:docMk/>
            <pc:sldMk cId="3507319974" sldId="303"/>
            <ac:spMk id="25" creationId="{5871FC61-DD4E-47D4-81FD-8A7E7D12B371}"/>
          </ac:spMkLst>
        </pc:spChg>
        <pc:spChg chg="add del">
          <ac:chgData name="Wendi Finn" userId="b4bc9a52-62b8-4ced-aa97-c1b7349e8ef9" providerId="ADAL" clId="{1AD144B0-B0CF-46D3-8267-7C048CD7F98D}" dt="2024-01-09T13:54:33.220" v="953" actId="26606"/>
          <ac:spMkLst>
            <pc:docMk/>
            <pc:sldMk cId="3507319974" sldId="303"/>
            <ac:spMk id="27" creationId="{F9EC3F91-A75C-4F74-867E-E4C28C13546B}"/>
          </ac:spMkLst>
        </pc:spChg>
        <pc:spChg chg="add del">
          <ac:chgData name="Wendi Finn" userId="b4bc9a52-62b8-4ced-aa97-c1b7349e8ef9" providerId="ADAL" clId="{1AD144B0-B0CF-46D3-8267-7C048CD7F98D}" dt="2024-01-09T13:54:33.220" v="953" actId="26606"/>
          <ac:spMkLst>
            <pc:docMk/>
            <pc:sldMk cId="3507319974" sldId="303"/>
            <ac:spMk id="29" creationId="{829A1E2C-5AC8-40FC-99E9-832069D39792}"/>
          </ac:spMkLst>
        </pc:spChg>
        <pc:spChg chg="add del">
          <ac:chgData name="Wendi Finn" userId="b4bc9a52-62b8-4ced-aa97-c1b7349e8ef9" providerId="ADAL" clId="{1AD144B0-B0CF-46D3-8267-7C048CD7F98D}" dt="2024-01-09T13:54:38.090" v="955" actId="26606"/>
          <ac:spMkLst>
            <pc:docMk/>
            <pc:sldMk cId="3507319974" sldId="303"/>
            <ac:spMk id="31" creationId="{3ECBE1F1-D69B-4AFA-ABD5-8E41720EF6DE}"/>
          </ac:spMkLst>
        </pc:spChg>
        <pc:spChg chg="add del">
          <ac:chgData name="Wendi Finn" userId="b4bc9a52-62b8-4ced-aa97-c1b7349e8ef9" providerId="ADAL" clId="{1AD144B0-B0CF-46D3-8267-7C048CD7F98D}" dt="2024-01-09T13:54:38.090" v="955" actId="26606"/>
          <ac:spMkLst>
            <pc:docMk/>
            <pc:sldMk cId="3507319974" sldId="303"/>
            <ac:spMk id="32" creationId="{603A6265-E10C-4B85-9C20-E75FCAF9CC63}"/>
          </ac:spMkLst>
        </pc:spChg>
        <pc:spChg chg="add del">
          <ac:chgData name="Wendi Finn" userId="b4bc9a52-62b8-4ced-aa97-c1b7349e8ef9" providerId="ADAL" clId="{1AD144B0-B0CF-46D3-8267-7C048CD7F98D}" dt="2024-01-09T13:55:18.501" v="964" actId="26606"/>
          <ac:spMkLst>
            <pc:docMk/>
            <pc:sldMk cId="3507319974" sldId="303"/>
            <ac:spMk id="34" creationId="{5A0118C5-4F8D-4CF4-BADD-53FEACC6C42A}"/>
          </ac:spMkLst>
        </pc:spChg>
        <pc:spChg chg="add del">
          <ac:chgData name="Wendi Finn" userId="b4bc9a52-62b8-4ced-aa97-c1b7349e8ef9" providerId="ADAL" clId="{1AD144B0-B0CF-46D3-8267-7C048CD7F98D}" dt="2024-01-09T13:55:18.501" v="964" actId="26606"/>
          <ac:spMkLst>
            <pc:docMk/>
            <pc:sldMk cId="3507319974" sldId="303"/>
            <ac:spMk id="43" creationId="{4E0A5C5C-2A95-428E-9F6A-0D29EBD57C9F}"/>
          </ac:spMkLst>
        </pc:spChg>
        <pc:spChg chg="add del">
          <ac:chgData name="Wendi Finn" userId="b4bc9a52-62b8-4ced-aa97-c1b7349e8ef9" providerId="ADAL" clId="{1AD144B0-B0CF-46D3-8267-7C048CD7F98D}" dt="2024-01-09T13:55:18.491" v="963" actId="26606"/>
          <ac:spMkLst>
            <pc:docMk/>
            <pc:sldMk cId="3507319974" sldId="303"/>
            <ac:spMk id="50" creationId="{5A0118C5-4F8D-4CF4-BADD-53FEACC6C42A}"/>
          </ac:spMkLst>
        </pc:spChg>
        <pc:spChg chg="add del">
          <ac:chgData name="Wendi Finn" userId="b4bc9a52-62b8-4ced-aa97-c1b7349e8ef9" providerId="ADAL" clId="{1AD144B0-B0CF-46D3-8267-7C048CD7F98D}" dt="2024-01-09T13:55:18.491" v="963" actId="26606"/>
          <ac:spMkLst>
            <pc:docMk/>
            <pc:sldMk cId="3507319974" sldId="303"/>
            <ac:spMk id="52" creationId="{52D7FCC1-2D52-49CE-A986-EE6E0CA64957}"/>
          </ac:spMkLst>
        </pc:spChg>
        <pc:spChg chg="add del">
          <ac:chgData name="Wendi Finn" userId="b4bc9a52-62b8-4ced-aa97-c1b7349e8ef9" providerId="ADAL" clId="{1AD144B0-B0CF-46D3-8267-7C048CD7F98D}" dt="2024-01-09T13:55:18.491" v="963" actId="26606"/>
          <ac:spMkLst>
            <pc:docMk/>
            <pc:sldMk cId="3507319974" sldId="303"/>
            <ac:spMk id="54" creationId="{28C3CACD-E5A7-4AAC-AE47-75CF7D30FF7C}"/>
          </ac:spMkLst>
        </pc:spChg>
        <pc:spChg chg="add del">
          <ac:chgData name="Wendi Finn" userId="b4bc9a52-62b8-4ced-aa97-c1b7349e8ef9" providerId="ADAL" clId="{1AD144B0-B0CF-46D3-8267-7C048CD7F98D}" dt="2024-01-09T13:57:02.964" v="972" actId="26606"/>
          <ac:spMkLst>
            <pc:docMk/>
            <pc:sldMk cId="3507319974" sldId="303"/>
            <ac:spMk id="406" creationId="{5A0118C5-4F8D-4CF4-BADD-53FEACC6C42A}"/>
          </ac:spMkLst>
        </pc:spChg>
        <pc:spChg chg="add del">
          <ac:chgData name="Wendi Finn" userId="b4bc9a52-62b8-4ced-aa97-c1b7349e8ef9" providerId="ADAL" clId="{1AD144B0-B0CF-46D3-8267-7C048CD7F98D}" dt="2024-01-09T13:57:02.964" v="972" actId="26606"/>
          <ac:spMkLst>
            <pc:docMk/>
            <pc:sldMk cId="3507319974" sldId="303"/>
            <ac:spMk id="409" creationId="{4E0A5C5C-2A95-428E-9F6A-0D29EBD57C9F}"/>
          </ac:spMkLst>
        </pc:spChg>
        <pc:spChg chg="add del">
          <ac:chgData name="Wendi Finn" userId="b4bc9a52-62b8-4ced-aa97-c1b7349e8ef9" providerId="ADAL" clId="{1AD144B0-B0CF-46D3-8267-7C048CD7F98D}" dt="2024-01-09T13:57:02.949" v="971" actId="26606"/>
          <ac:spMkLst>
            <pc:docMk/>
            <pc:sldMk cId="3507319974" sldId="303"/>
            <ac:spMk id="419" creationId="{1A9F7B4E-B03D-4F64-BE33-00D074458D45}"/>
          </ac:spMkLst>
        </pc:spChg>
        <pc:spChg chg="add del">
          <ac:chgData name="Wendi Finn" userId="b4bc9a52-62b8-4ced-aa97-c1b7349e8ef9" providerId="ADAL" clId="{1AD144B0-B0CF-46D3-8267-7C048CD7F98D}" dt="2024-01-09T13:57:02.949" v="971" actId="26606"/>
          <ac:spMkLst>
            <pc:docMk/>
            <pc:sldMk cId="3507319974" sldId="303"/>
            <ac:spMk id="421" creationId="{7E2BE7F7-CA89-4002-ACCE-A478AEA24F5E}"/>
          </ac:spMkLst>
        </pc:spChg>
        <pc:spChg chg="add del">
          <ac:chgData name="Wendi Finn" userId="b4bc9a52-62b8-4ced-aa97-c1b7349e8ef9" providerId="ADAL" clId="{1AD144B0-B0CF-46D3-8267-7C048CD7F98D}" dt="2024-01-09T14:04:42.085" v="1035" actId="26606"/>
          <ac:spMkLst>
            <pc:docMk/>
            <pc:sldMk cId="3507319974" sldId="303"/>
            <ac:spMk id="423" creationId="{DCD6552F-C98B-4FBA-842F-3EF2D5ACA1FF}"/>
          </ac:spMkLst>
        </pc:spChg>
        <pc:spChg chg="add del">
          <ac:chgData name="Wendi Finn" userId="b4bc9a52-62b8-4ced-aa97-c1b7349e8ef9" providerId="ADAL" clId="{1AD144B0-B0CF-46D3-8267-7C048CD7F98D}" dt="2024-01-09T14:04:42.085" v="1035" actId="26606"/>
          <ac:spMkLst>
            <pc:docMk/>
            <pc:sldMk cId="3507319974" sldId="303"/>
            <ac:spMk id="424" creationId="{04C21BAE-6866-4C7A-A7EC-C1B2E572D5BE}"/>
          </ac:spMkLst>
        </pc:spChg>
        <pc:spChg chg="add del">
          <ac:chgData name="Wendi Finn" userId="b4bc9a52-62b8-4ced-aa97-c1b7349e8ef9" providerId="ADAL" clId="{1AD144B0-B0CF-46D3-8267-7C048CD7F98D}" dt="2024-01-09T14:04:42.085" v="1035" actId="26606"/>
          <ac:spMkLst>
            <pc:docMk/>
            <pc:sldMk cId="3507319974" sldId="303"/>
            <ac:spMk id="425" creationId="{F0C518C2-0AA4-470C-87B9-9CBF428FBA25}"/>
          </ac:spMkLst>
        </pc:spChg>
        <pc:spChg chg="add del">
          <ac:chgData name="Wendi Finn" userId="b4bc9a52-62b8-4ced-aa97-c1b7349e8ef9" providerId="ADAL" clId="{1AD144B0-B0CF-46D3-8267-7C048CD7F98D}" dt="2024-01-09T14:04:42.085" v="1035" actId="26606"/>
          <ac:spMkLst>
            <pc:docMk/>
            <pc:sldMk cId="3507319974" sldId="303"/>
            <ac:spMk id="426" creationId="{C74F2646-08C7-4051-81DA-751C43A03FC1}"/>
          </ac:spMkLst>
        </pc:spChg>
        <pc:spChg chg="add del">
          <ac:chgData name="Wendi Finn" userId="b4bc9a52-62b8-4ced-aa97-c1b7349e8ef9" providerId="ADAL" clId="{1AD144B0-B0CF-46D3-8267-7C048CD7F98D}" dt="2024-01-09T14:04:59.810" v="1037" actId="26606"/>
          <ac:spMkLst>
            <pc:docMk/>
            <pc:sldMk cId="3507319974" sldId="303"/>
            <ac:spMk id="431" creationId="{04812C46-200A-4DEB-A05E-3ED6C68C2387}"/>
          </ac:spMkLst>
        </pc:spChg>
        <pc:spChg chg="add del">
          <ac:chgData name="Wendi Finn" userId="b4bc9a52-62b8-4ced-aa97-c1b7349e8ef9" providerId="ADAL" clId="{1AD144B0-B0CF-46D3-8267-7C048CD7F98D}" dt="2024-01-09T14:04:59.810" v="1037" actId="26606"/>
          <ac:spMkLst>
            <pc:docMk/>
            <pc:sldMk cId="3507319974" sldId="303"/>
            <ac:spMk id="433" creationId="{D1EA859B-E555-4109-94F3-6700E046E008}"/>
          </ac:spMkLst>
        </pc:spChg>
        <pc:spChg chg="add">
          <ac:chgData name="Wendi Finn" userId="b4bc9a52-62b8-4ced-aa97-c1b7349e8ef9" providerId="ADAL" clId="{1AD144B0-B0CF-46D3-8267-7C048CD7F98D}" dt="2024-01-09T14:04:59.810" v="1037" actId="26606"/>
          <ac:spMkLst>
            <pc:docMk/>
            <pc:sldMk cId="3507319974" sldId="303"/>
            <ac:spMk id="438" creationId="{04812C46-200A-4DEB-A05E-3ED6C68C2387}"/>
          </ac:spMkLst>
        </pc:spChg>
        <pc:spChg chg="add">
          <ac:chgData name="Wendi Finn" userId="b4bc9a52-62b8-4ced-aa97-c1b7349e8ef9" providerId="ADAL" clId="{1AD144B0-B0CF-46D3-8267-7C048CD7F98D}" dt="2024-01-09T14:04:59.810" v="1037" actId="26606"/>
          <ac:spMkLst>
            <pc:docMk/>
            <pc:sldMk cId="3507319974" sldId="303"/>
            <ac:spMk id="440" creationId="{D1EA859B-E555-4109-94F3-6700E046E008}"/>
          </ac:spMkLst>
        </pc:spChg>
        <pc:grpChg chg="add del">
          <ac:chgData name="Wendi Finn" userId="b4bc9a52-62b8-4ced-aa97-c1b7349e8ef9" providerId="ADAL" clId="{1AD144B0-B0CF-46D3-8267-7C048CD7F98D}" dt="2024-01-09T13:55:18.501" v="964" actId="26606"/>
          <ac:grpSpMkLst>
            <pc:docMk/>
            <pc:sldMk cId="3507319974" sldId="303"/>
            <ac:grpSpMk id="35" creationId="{582A903B-6B78-4F0A-B7C9-3D80499020B8}"/>
          </ac:grpSpMkLst>
        </pc:grpChg>
        <pc:grpChg chg="add del">
          <ac:chgData name="Wendi Finn" userId="b4bc9a52-62b8-4ced-aa97-c1b7349e8ef9" providerId="ADAL" clId="{1AD144B0-B0CF-46D3-8267-7C048CD7F98D}" dt="2024-01-09T13:55:18.501" v="964" actId="26606"/>
          <ac:grpSpMkLst>
            <pc:docMk/>
            <pc:sldMk cId="3507319974" sldId="303"/>
            <ac:grpSpMk id="41" creationId="{2A638C7D-9088-41A9-88A0-7357157BC168}"/>
          </ac:grpSpMkLst>
        </pc:grpChg>
        <pc:grpChg chg="add del">
          <ac:chgData name="Wendi Finn" userId="b4bc9a52-62b8-4ced-aa97-c1b7349e8ef9" providerId="ADAL" clId="{1AD144B0-B0CF-46D3-8267-7C048CD7F98D}" dt="2024-01-09T13:55:18.501" v="964" actId="26606"/>
          <ac:grpSpMkLst>
            <pc:docMk/>
            <pc:sldMk cId="3507319974" sldId="303"/>
            <ac:grpSpMk id="44" creationId="{3F219210-B16A-47B6-9AA8-207DAFF37E66}"/>
          </ac:grpSpMkLst>
        </pc:grpChg>
        <pc:grpChg chg="add del">
          <ac:chgData name="Wendi Finn" userId="b4bc9a52-62b8-4ced-aa97-c1b7349e8ef9" providerId="ADAL" clId="{1AD144B0-B0CF-46D3-8267-7C048CD7F98D}" dt="2024-01-09T13:55:18.491" v="963" actId="26606"/>
          <ac:grpSpMkLst>
            <pc:docMk/>
            <pc:sldMk cId="3507319974" sldId="303"/>
            <ac:grpSpMk id="56" creationId="{3A35C15A-135A-4FD3-BA11-A046CFA3907A}"/>
          </ac:grpSpMkLst>
        </pc:grpChg>
        <pc:grpChg chg="add del">
          <ac:chgData name="Wendi Finn" userId="b4bc9a52-62b8-4ced-aa97-c1b7349e8ef9" providerId="ADAL" clId="{1AD144B0-B0CF-46D3-8267-7C048CD7F98D}" dt="2024-01-09T13:57:02.964" v="972" actId="26606"/>
          <ac:grpSpMkLst>
            <pc:docMk/>
            <pc:sldMk cId="3507319974" sldId="303"/>
            <ac:grpSpMk id="58" creationId="{3F219210-B16A-47B6-9AA8-207DAFF37E66}"/>
          </ac:grpSpMkLst>
        </pc:grpChg>
        <pc:grpChg chg="add del">
          <ac:chgData name="Wendi Finn" userId="b4bc9a52-62b8-4ced-aa97-c1b7349e8ef9" providerId="ADAL" clId="{1AD144B0-B0CF-46D3-8267-7C048CD7F98D}" dt="2024-01-09T13:55:18.491" v="963" actId="26606"/>
          <ac:grpSpMkLst>
            <pc:docMk/>
            <pc:sldMk cId="3507319974" sldId="303"/>
            <ac:grpSpMk id="64" creationId="{03AF83E4-4DE2-499C-9F36-0279E7E4FBBE}"/>
          </ac:grpSpMkLst>
        </pc:grpChg>
        <pc:grpChg chg="add del">
          <ac:chgData name="Wendi Finn" userId="b4bc9a52-62b8-4ced-aa97-c1b7349e8ef9" providerId="ADAL" clId="{1AD144B0-B0CF-46D3-8267-7C048CD7F98D}" dt="2024-01-09T13:57:02.964" v="972" actId="26606"/>
          <ac:grpSpMkLst>
            <pc:docMk/>
            <pc:sldMk cId="3507319974" sldId="303"/>
            <ac:grpSpMk id="407" creationId="{2A638C7D-9088-41A9-88A0-7357157BC168}"/>
          </ac:grpSpMkLst>
        </pc:grpChg>
        <pc:grpChg chg="add del">
          <ac:chgData name="Wendi Finn" userId="b4bc9a52-62b8-4ced-aa97-c1b7349e8ef9" providerId="ADAL" clId="{1AD144B0-B0CF-46D3-8267-7C048CD7F98D}" dt="2024-01-09T13:57:02.964" v="972" actId="26606"/>
          <ac:grpSpMkLst>
            <pc:docMk/>
            <pc:sldMk cId="3507319974" sldId="303"/>
            <ac:grpSpMk id="412" creationId="{582A903B-6B78-4F0A-B7C9-3D80499020B8}"/>
          </ac:grpSpMkLst>
        </pc:grpChg>
        <pc:picChg chg="add mod ord">
          <ac:chgData name="Wendi Finn" userId="b4bc9a52-62b8-4ced-aa97-c1b7349e8ef9" providerId="ADAL" clId="{1AD144B0-B0CF-46D3-8267-7C048CD7F98D}" dt="2024-01-09T14:04:42.085" v="1035" actId="26606"/>
          <ac:picMkLst>
            <pc:docMk/>
            <pc:sldMk cId="3507319974" sldId="303"/>
            <ac:picMk id="7" creationId="{E41A1E3B-C44F-F6D3-E8E9-BC3934F39FE7}"/>
          </ac:picMkLst>
        </pc:picChg>
      </pc:sldChg>
      <pc:sldChg chg="addSp delSp modSp add mod setBg delAnim modAnim">
        <pc:chgData name="Wendi Finn" userId="b4bc9a52-62b8-4ced-aa97-c1b7349e8ef9" providerId="ADAL" clId="{1AD144B0-B0CF-46D3-8267-7C048CD7F98D}" dt="2024-01-09T13:25:15.919" v="608"/>
        <pc:sldMkLst>
          <pc:docMk/>
          <pc:sldMk cId="3714764066" sldId="304"/>
        </pc:sldMkLst>
        <pc:spChg chg="add del mod">
          <ac:chgData name="Wendi Finn" userId="b4bc9a52-62b8-4ced-aa97-c1b7349e8ef9" providerId="ADAL" clId="{1AD144B0-B0CF-46D3-8267-7C048CD7F98D}" dt="2024-01-09T13:02:26.462" v="35" actId="478"/>
          <ac:spMkLst>
            <pc:docMk/>
            <pc:sldMk cId="3714764066" sldId="304"/>
            <ac:spMk id="3" creationId="{690A345F-E54F-B9F8-4846-38528DEA6CA4}"/>
          </ac:spMkLst>
        </pc:spChg>
        <pc:spChg chg="mod">
          <ac:chgData name="Wendi Finn" userId="b4bc9a52-62b8-4ced-aa97-c1b7349e8ef9" providerId="ADAL" clId="{1AD144B0-B0CF-46D3-8267-7C048CD7F98D}" dt="2024-01-09T13:15:53.456" v="425" actId="26606"/>
          <ac:spMkLst>
            <pc:docMk/>
            <pc:sldMk cId="3714764066" sldId="304"/>
            <ac:spMk id="5" creationId="{9151932C-7145-4FBD-B81D-9ADC42401B87}"/>
          </ac:spMkLst>
        </pc:spChg>
        <pc:spChg chg="mod">
          <ac:chgData name="Wendi Finn" userId="b4bc9a52-62b8-4ced-aa97-c1b7349e8ef9" providerId="ADAL" clId="{1AD144B0-B0CF-46D3-8267-7C048CD7F98D}" dt="2024-01-09T13:16:42.047" v="438" actId="403"/>
          <ac:spMkLst>
            <pc:docMk/>
            <pc:sldMk cId="3714764066" sldId="304"/>
            <ac:spMk id="6" creationId="{33DA7B46-E592-40C7-91D7-A26B47A30C67}"/>
          </ac:spMkLst>
        </pc:spChg>
        <pc:spChg chg="del">
          <ac:chgData name="Wendi Finn" userId="b4bc9a52-62b8-4ced-aa97-c1b7349e8ef9" providerId="ADAL" clId="{1AD144B0-B0CF-46D3-8267-7C048CD7F98D}" dt="2024-01-09T13:15:18.117" v="419" actId="478"/>
          <ac:spMkLst>
            <pc:docMk/>
            <pc:sldMk cId="3714764066" sldId="304"/>
            <ac:spMk id="7" creationId="{A7F42263-DE86-44BB-AC19-CD7982D365B2}"/>
          </ac:spMkLst>
        </pc:spChg>
        <pc:spChg chg="del mod">
          <ac:chgData name="Wendi Finn" userId="b4bc9a52-62b8-4ced-aa97-c1b7349e8ef9" providerId="ADAL" clId="{1AD144B0-B0CF-46D3-8267-7C048CD7F98D}" dt="2024-01-09T13:25:15.515" v="607" actId="478"/>
          <ac:spMkLst>
            <pc:docMk/>
            <pc:sldMk cId="3714764066" sldId="304"/>
            <ac:spMk id="8" creationId="{4C00EFC9-B46F-8E2E-AF7F-70889D88792F}"/>
          </ac:spMkLst>
        </pc:spChg>
        <pc:spChg chg="add del mod">
          <ac:chgData name="Wendi Finn" userId="b4bc9a52-62b8-4ced-aa97-c1b7349e8ef9" providerId="ADAL" clId="{1AD144B0-B0CF-46D3-8267-7C048CD7F98D}" dt="2024-01-09T13:15:19.238" v="420" actId="34307"/>
          <ac:spMkLst>
            <pc:docMk/>
            <pc:sldMk cId="3714764066" sldId="304"/>
            <ac:spMk id="12" creationId="{07159046-7C7E-0BA2-D3FC-773E28442436}"/>
          </ac:spMkLst>
        </pc:spChg>
        <pc:spChg chg="add del mod ord">
          <ac:chgData name="Wendi Finn" userId="b4bc9a52-62b8-4ced-aa97-c1b7349e8ef9" providerId="ADAL" clId="{1AD144B0-B0CF-46D3-8267-7C048CD7F98D}" dt="2024-01-09T13:15:35.844" v="424" actId="478"/>
          <ac:spMkLst>
            <pc:docMk/>
            <pc:sldMk cId="3714764066" sldId="304"/>
            <ac:spMk id="15" creationId="{607894DA-298B-041D-1C2E-CD9E2C7D289B}"/>
          </ac:spMkLst>
        </pc:spChg>
        <pc:spChg chg="add mod">
          <ac:chgData name="Wendi Finn" userId="b4bc9a52-62b8-4ced-aa97-c1b7349e8ef9" providerId="ADAL" clId="{1AD144B0-B0CF-46D3-8267-7C048CD7F98D}" dt="2024-01-09T13:25:15.919" v="608"/>
          <ac:spMkLst>
            <pc:docMk/>
            <pc:sldMk cId="3714764066" sldId="304"/>
            <ac:spMk id="16" creationId="{E4A64A39-1BDA-A00C-9B50-5521CC612C7D}"/>
          </ac:spMkLst>
        </pc:spChg>
        <pc:spChg chg="add del">
          <ac:chgData name="Wendi Finn" userId="b4bc9a52-62b8-4ced-aa97-c1b7349e8ef9" providerId="ADAL" clId="{1AD144B0-B0CF-46D3-8267-7C048CD7F98D}" dt="2024-01-09T13:15:53.456" v="425" actId="26606"/>
          <ac:spMkLst>
            <pc:docMk/>
            <pc:sldMk cId="3714764066" sldId="304"/>
            <ac:spMk id="20" creationId="{BACC6370-2D7E-4714-9D71-7542949D7D5D}"/>
          </ac:spMkLst>
        </pc:spChg>
        <pc:spChg chg="add del">
          <ac:chgData name="Wendi Finn" userId="b4bc9a52-62b8-4ced-aa97-c1b7349e8ef9" providerId="ADAL" clId="{1AD144B0-B0CF-46D3-8267-7C048CD7F98D}" dt="2024-01-09T13:15:53.456" v="425" actId="26606"/>
          <ac:spMkLst>
            <pc:docMk/>
            <pc:sldMk cId="3714764066" sldId="304"/>
            <ac:spMk id="22" creationId="{F68B3F68-107C-434F-AA38-110D5EA91B85}"/>
          </ac:spMkLst>
        </pc:spChg>
        <pc:spChg chg="add del">
          <ac:chgData name="Wendi Finn" userId="b4bc9a52-62b8-4ced-aa97-c1b7349e8ef9" providerId="ADAL" clId="{1AD144B0-B0CF-46D3-8267-7C048CD7F98D}" dt="2024-01-09T13:15:53.456" v="425" actId="26606"/>
          <ac:spMkLst>
            <pc:docMk/>
            <pc:sldMk cId="3714764066" sldId="304"/>
            <ac:spMk id="24" creationId="{AAD0DBB9-1A4B-4391-81D4-CB19F9AB918A}"/>
          </ac:spMkLst>
        </pc:spChg>
        <pc:spChg chg="add del">
          <ac:chgData name="Wendi Finn" userId="b4bc9a52-62b8-4ced-aa97-c1b7349e8ef9" providerId="ADAL" clId="{1AD144B0-B0CF-46D3-8267-7C048CD7F98D}" dt="2024-01-09T13:15:53.456" v="425" actId="26606"/>
          <ac:spMkLst>
            <pc:docMk/>
            <pc:sldMk cId="3714764066" sldId="304"/>
            <ac:spMk id="26" creationId="{063BBA22-50EA-4C4D-BE05-F1CE4E63AA56}"/>
          </ac:spMkLst>
        </pc:spChg>
        <pc:spChg chg="add">
          <ac:chgData name="Wendi Finn" userId="b4bc9a52-62b8-4ced-aa97-c1b7349e8ef9" providerId="ADAL" clId="{1AD144B0-B0CF-46D3-8267-7C048CD7F98D}" dt="2024-01-09T13:15:53.456" v="425" actId="26606"/>
          <ac:spMkLst>
            <pc:docMk/>
            <pc:sldMk cId="3714764066" sldId="304"/>
            <ac:spMk id="31" creationId="{3BA513B0-82FF-4F41-8178-885375D1CFB5}"/>
          </ac:spMkLst>
        </pc:spChg>
        <pc:grpChg chg="add">
          <ac:chgData name="Wendi Finn" userId="b4bc9a52-62b8-4ced-aa97-c1b7349e8ef9" providerId="ADAL" clId="{1AD144B0-B0CF-46D3-8267-7C048CD7F98D}" dt="2024-01-09T13:15:53.456" v="425" actId="26606"/>
          <ac:grpSpMkLst>
            <pc:docMk/>
            <pc:sldMk cId="3714764066" sldId="304"/>
            <ac:grpSpMk id="33" creationId="{93DB8501-F9F2-4ACD-B56A-9019CD5006D6}"/>
          </ac:grpSpMkLst>
        </pc:grpChg>
        <pc:picChg chg="add mod ord">
          <ac:chgData name="Wendi Finn" userId="b4bc9a52-62b8-4ced-aa97-c1b7349e8ef9" providerId="ADAL" clId="{1AD144B0-B0CF-46D3-8267-7C048CD7F98D}" dt="2024-01-09T13:16:06.427" v="430" actId="1076"/>
          <ac:picMkLst>
            <pc:docMk/>
            <pc:sldMk cId="3714764066" sldId="304"/>
            <ac:picMk id="4" creationId="{C34525AE-2CE4-06DE-835F-A6603FC31CFA}"/>
          </ac:picMkLst>
        </pc:picChg>
        <pc:picChg chg="mod">
          <ac:chgData name="Wendi Finn" userId="b4bc9a52-62b8-4ced-aa97-c1b7349e8ef9" providerId="ADAL" clId="{1AD144B0-B0CF-46D3-8267-7C048CD7F98D}" dt="2024-01-09T13:15:31.865" v="423" actId="26606"/>
          <ac:picMkLst>
            <pc:docMk/>
            <pc:sldMk cId="3714764066" sldId="304"/>
            <ac:picMk id="9" creationId="{ACB8B873-7E6D-37E6-2CBB-2CBD3DA3986B}"/>
          </ac:picMkLst>
        </pc:picChg>
        <pc:picChg chg="del">
          <ac:chgData name="Wendi Finn" userId="b4bc9a52-62b8-4ced-aa97-c1b7349e8ef9" providerId="ADAL" clId="{1AD144B0-B0CF-46D3-8267-7C048CD7F98D}" dt="2024-01-09T13:02:18.721" v="32" actId="478"/>
          <ac:picMkLst>
            <pc:docMk/>
            <pc:sldMk cId="3714764066" sldId="304"/>
            <ac:picMk id="11" creationId="{D38CA64A-11C5-4BD7-8A2D-E6D58794D6DC}"/>
          </ac:picMkLst>
        </pc:picChg>
        <pc:picChg chg="add del mod ord">
          <ac:chgData name="Wendi Finn" userId="b4bc9a52-62b8-4ced-aa97-c1b7349e8ef9" providerId="ADAL" clId="{1AD144B0-B0CF-46D3-8267-7C048CD7F98D}" dt="2024-01-09T13:15:20.615" v="421" actId="478"/>
          <ac:picMkLst>
            <pc:docMk/>
            <pc:sldMk cId="3714764066" sldId="304"/>
            <ac:picMk id="13" creationId="{FFE6D46D-6F08-8697-49DF-CE60AC6665B3}"/>
          </ac:picMkLst>
        </pc:picChg>
      </pc:sldChg>
      <pc:sldChg chg="new del">
        <pc:chgData name="Wendi Finn" userId="b4bc9a52-62b8-4ced-aa97-c1b7349e8ef9" providerId="ADAL" clId="{1AD144B0-B0CF-46D3-8267-7C048CD7F98D}" dt="2024-01-09T13:21:46.100" v="571" actId="47"/>
        <pc:sldMkLst>
          <pc:docMk/>
          <pc:sldMk cId="3231485721" sldId="305"/>
        </pc:sldMkLst>
      </pc:sldChg>
      <pc:sldChg chg="addSp delSp modSp new mod setBg">
        <pc:chgData name="Wendi Finn" userId="b4bc9a52-62b8-4ced-aa97-c1b7349e8ef9" providerId="ADAL" clId="{1AD144B0-B0CF-46D3-8267-7C048CD7F98D}" dt="2024-01-09T13:35:33.907" v="742" actId="1076"/>
        <pc:sldMkLst>
          <pc:docMk/>
          <pc:sldMk cId="4293937613" sldId="306"/>
        </pc:sldMkLst>
        <pc:spChg chg="del">
          <ac:chgData name="Wendi Finn" userId="b4bc9a52-62b8-4ced-aa97-c1b7349e8ef9" providerId="ADAL" clId="{1AD144B0-B0CF-46D3-8267-7C048CD7F98D}" dt="2024-01-09T13:21:38.544" v="570" actId="26606"/>
          <ac:spMkLst>
            <pc:docMk/>
            <pc:sldMk cId="4293937613" sldId="306"/>
            <ac:spMk id="2" creationId="{08D458F8-BD34-1E47-4AFF-9DCE9C7772CD}"/>
          </ac:spMkLst>
        </pc:spChg>
        <pc:spChg chg="mod">
          <ac:chgData name="Wendi Finn" userId="b4bc9a52-62b8-4ced-aa97-c1b7349e8ef9" providerId="ADAL" clId="{1AD144B0-B0CF-46D3-8267-7C048CD7F98D}" dt="2024-01-09T13:21:38.544" v="570" actId="26606"/>
          <ac:spMkLst>
            <pc:docMk/>
            <pc:sldMk cId="4293937613" sldId="306"/>
            <ac:spMk id="3" creationId="{9D3FEA8D-CC2C-3075-AA97-9E210288A6ED}"/>
          </ac:spMkLst>
        </pc:spChg>
        <pc:spChg chg="mod">
          <ac:chgData name="Wendi Finn" userId="b4bc9a52-62b8-4ced-aa97-c1b7349e8ef9" providerId="ADAL" clId="{1AD144B0-B0CF-46D3-8267-7C048CD7F98D}" dt="2024-01-09T13:21:38.544" v="570" actId="26606"/>
          <ac:spMkLst>
            <pc:docMk/>
            <pc:sldMk cId="4293937613" sldId="306"/>
            <ac:spMk id="4" creationId="{1689E2CB-805E-DFB0-0E98-49BC2294B502}"/>
          </ac:spMkLst>
        </pc:spChg>
        <pc:spChg chg="add del mod">
          <ac:chgData name="Wendi Finn" userId="b4bc9a52-62b8-4ced-aa97-c1b7349e8ef9" providerId="ADAL" clId="{1AD144B0-B0CF-46D3-8267-7C048CD7F98D}" dt="2024-01-09T13:25:21.267" v="609" actId="478"/>
          <ac:spMkLst>
            <pc:docMk/>
            <pc:sldMk cId="4293937613" sldId="306"/>
            <ac:spMk id="5" creationId="{AACD3591-B831-244A-5865-F96BCE768348}"/>
          </ac:spMkLst>
        </pc:spChg>
        <pc:spChg chg="add mod">
          <ac:chgData name="Wendi Finn" userId="b4bc9a52-62b8-4ced-aa97-c1b7349e8ef9" providerId="ADAL" clId="{1AD144B0-B0CF-46D3-8267-7C048CD7F98D}" dt="2024-01-09T13:25:21.592" v="610"/>
          <ac:spMkLst>
            <pc:docMk/>
            <pc:sldMk cId="4293937613" sldId="306"/>
            <ac:spMk id="6" creationId="{3BC3D476-74AE-9E8A-1E80-D12888D9FE03}"/>
          </ac:spMkLst>
        </pc:spChg>
        <pc:spChg chg="add">
          <ac:chgData name="Wendi Finn" userId="b4bc9a52-62b8-4ced-aa97-c1b7349e8ef9" providerId="ADAL" clId="{1AD144B0-B0CF-46D3-8267-7C048CD7F98D}" dt="2024-01-09T13:21:38.544" v="570" actId="26606"/>
          <ac:spMkLst>
            <pc:docMk/>
            <pc:sldMk cId="4293937613" sldId="306"/>
            <ac:spMk id="13" creationId="{74751229-0244-4FBB-BED1-407467F4C951}"/>
          </ac:spMkLst>
        </pc:spChg>
        <pc:picChg chg="add mod">
          <ac:chgData name="Wendi Finn" userId="b4bc9a52-62b8-4ced-aa97-c1b7349e8ef9" providerId="ADAL" clId="{1AD144B0-B0CF-46D3-8267-7C048CD7F98D}" dt="2024-01-09T13:35:33.907" v="742" actId="1076"/>
          <ac:picMkLst>
            <pc:docMk/>
            <pc:sldMk cId="4293937613" sldId="306"/>
            <ac:picMk id="7" creationId="{3FFE6473-ED8F-1EE3-0281-F236F5DAD21A}"/>
          </ac:picMkLst>
        </pc:picChg>
        <pc:picChg chg="add">
          <ac:chgData name="Wendi Finn" userId="b4bc9a52-62b8-4ced-aa97-c1b7349e8ef9" providerId="ADAL" clId="{1AD144B0-B0CF-46D3-8267-7C048CD7F98D}" dt="2024-01-09T13:21:38.544" v="570" actId="26606"/>
          <ac:picMkLst>
            <pc:docMk/>
            <pc:sldMk cId="4293937613" sldId="306"/>
            <ac:picMk id="8" creationId="{8C90A51E-266C-B2EA-EDBA-EDD90871BED1}"/>
          </ac:picMkLst>
        </pc:picChg>
        <pc:picChg chg="add">
          <ac:chgData name="Wendi Finn" userId="b4bc9a52-62b8-4ced-aa97-c1b7349e8ef9" providerId="ADAL" clId="{1AD144B0-B0CF-46D3-8267-7C048CD7F98D}" dt="2024-01-09T13:21:38.544" v="570" actId="26606"/>
          <ac:picMkLst>
            <pc:docMk/>
            <pc:sldMk cId="4293937613" sldId="306"/>
            <ac:picMk id="10" creationId="{4C8987A1-AACF-4DD6-8520-359348270EE6}"/>
          </ac:picMkLst>
        </pc:picChg>
      </pc:sldChg>
      <pc:sldChg chg="addSp delSp modSp add mod setBg delDesignElem">
        <pc:chgData name="Wendi Finn" userId="b4bc9a52-62b8-4ced-aa97-c1b7349e8ef9" providerId="ADAL" clId="{1AD144B0-B0CF-46D3-8267-7C048CD7F98D}" dt="2024-01-09T13:35:43.482" v="745" actId="478"/>
        <pc:sldMkLst>
          <pc:docMk/>
          <pc:sldMk cId="566733288" sldId="307"/>
        </pc:sldMkLst>
        <pc:spChg chg="mod">
          <ac:chgData name="Wendi Finn" userId="b4bc9a52-62b8-4ced-aa97-c1b7349e8ef9" providerId="ADAL" clId="{1AD144B0-B0CF-46D3-8267-7C048CD7F98D}" dt="2024-01-09T13:30:12.992" v="657" actId="26606"/>
          <ac:spMkLst>
            <pc:docMk/>
            <pc:sldMk cId="566733288" sldId="307"/>
            <ac:spMk id="2" creationId="{DF0E4590-F916-04BD-6779-770CB1C23F33}"/>
          </ac:spMkLst>
        </pc:spChg>
        <pc:spChg chg="del">
          <ac:chgData name="Wendi Finn" userId="b4bc9a52-62b8-4ced-aa97-c1b7349e8ef9" providerId="ADAL" clId="{1AD144B0-B0CF-46D3-8267-7C048CD7F98D}" dt="2024-01-09T13:26:42.870" v="616" actId="26606"/>
          <ac:spMkLst>
            <pc:docMk/>
            <pc:sldMk cId="566733288" sldId="307"/>
            <ac:spMk id="3" creationId="{D75BE7EC-F177-B453-8220-3D8678C6163C}"/>
          </ac:spMkLst>
        </pc:spChg>
        <pc:spChg chg="del mod">
          <ac:chgData name="Wendi Finn" userId="b4bc9a52-62b8-4ced-aa97-c1b7349e8ef9" providerId="ADAL" clId="{1AD144B0-B0CF-46D3-8267-7C048CD7F98D}" dt="2024-01-09T13:35:43.482" v="745" actId="478"/>
          <ac:spMkLst>
            <pc:docMk/>
            <pc:sldMk cId="566733288" sldId="307"/>
            <ac:spMk id="5" creationId="{4B73A82B-A970-E2E1-943D-6528C44BE26A}"/>
          </ac:spMkLst>
        </pc:spChg>
        <pc:spChg chg="add del mod">
          <ac:chgData name="Wendi Finn" userId="b4bc9a52-62b8-4ced-aa97-c1b7349e8ef9" providerId="ADAL" clId="{1AD144B0-B0CF-46D3-8267-7C048CD7F98D}" dt="2024-01-09T13:26:42.870" v="616" actId="26606"/>
          <ac:spMkLst>
            <pc:docMk/>
            <pc:sldMk cId="566733288" sldId="307"/>
            <ac:spMk id="6" creationId="{4150E2DE-2BC7-D5B9-975F-17A24DB01EA2}"/>
          </ac:spMkLst>
        </pc:spChg>
        <pc:spChg chg="add del">
          <ac:chgData name="Wendi Finn" userId="b4bc9a52-62b8-4ced-aa97-c1b7349e8ef9" providerId="ADAL" clId="{1AD144B0-B0CF-46D3-8267-7C048CD7F98D}" dt="2024-01-09T13:30:12.992" v="657" actId="26606"/>
          <ac:spMkLst>
            <pc:docMk/>
            <pc:sldMk cId="566733288" sldId="307"/>
            <ac:spMk id="9" creationId="{0C541B88-1AE9-40C3-AFD5-967787C1979F}"/>
          </ac:spMkLst>
        </pc:spChg>
        <pc:spChg chg="add del">
          <ac:chgData name="Wendi Finn" userId="b4bc9a52-62b8-4ced-aa97-c1b7349e8ef9" providerId="ADAL" clId="{1AD144B0-B0CF-46D3-8267-7C048CD7F98D}" dt="2024-01-09T13:30:12.992" v="657" actId="26606"/>
          <ac:spMkLst>
            <pc:docMk/>
            <pc:sldMk cId="566733288" sldId="307"/>
            <ac:spMk id="10" creationId="{E5F17139-31EE-46AC-B04F-DBBD852DD6CB}"/>
          </ac:spMkLst>
        </pc:spChg>
        <pc:spChg chg="del">
          <ac:chgData name="Wendi Finn" userId="b4bc9a52-62b8-4ced-aa97-c1b7349e8ef9" providerId="ADAL" clId="{1AD144B0-B0CF-46D3-8267-7C048CD7F98D}" dt="2024-01-09T13:26:21.401" v="614"/>
          <ac:spMkLst>
            <pc:docMk/>
            <pc:sldMk cId="566733288" sldId="307"/>
            <ac:spMk id="12" creationId="{8181FC64-B306-4821-98E2-780662EFC486}"/>
          </ac:spMkLst>
        </pc:spChg>
        <pc:spChg chg="del">
          <ac:chgData name="Wendi Finn" userId="b4bc9a52-62b8-4ced-aa97-c1b7349e8ef9" providerId="ADAL" clId="{1AD144B0-B0CF-46D3-8267-7C048CD7F98D}" dt="2024-01-09T13:26:21.401" v="614"/>
          <ac:spMkLst>
            <pc:docMk/>
            <pc:sldMk cId="566733288" sldId="307"/>
            <ac:spMk id="14" creationId="{5871FC61-DD4E-47D4-81FD-8A7E7D12B371}"/>
          </ac:spMkLst>
        </pc:spChg>
        <pc:spChg chg="del">
          <ac:chgData name="Wendi Finn" userId="b4bc9a52-62b8-4ced-aa97-c1b7349e8ef9" providerId="ADAL" clId="{1AD144B0-B0CF-46D3-8267-7C048CD7F98D}" dt="2024-01-09T13:26:21.401" v="614"/>
          <ac:spMkLst>
            <pc:docMk/>
            <pc:sldMk cId="566733288" sldId="307"/>
            <ac:spMk id="16" creationId="{F9EC3F91-A75C-4F74-867E-E4C28C13546B}"/>
          </ac:spMkLst>
        </pc:spChg>
        <pc:spChg chg="del">
          <ac:chgData name="Wendi Finn" userId="b4bc9a52-62b8-4ced-aa97-c1b7349e8ef9" providerId="ADAL" clId="{1AD144B0-B0CF-46D3-8267-7C048CD7F98D}" dt="2024-01-09T13:26:21.401" v="614"/>
          <ac:spMkLst>
            <pc:docMk/>
            <pc:sldMk cId="566733288" sldId="307"/>
            <ac:spMk id="18" creationId="{829A1E2C-5AC8-40FC-99E9-832069D39792}"/>
          </ac:spMkLst>
        </pc:spChg>
        <pc:spChg chg="add del">
          <ac:chgData name="Wendi Finn" userId="b4bc9a52-62b8-4ced-aa97-c1b7349e8ef9" providerId="ADAL" clId="{1AD144B0-B0CF-46D3-8267-7C048CD7F98D}" dt="2024-01-09T13:30:42.446" v="659" actId="22"/>
          <ac:spMkLst>
            <pc:docMk/>
            <pc:sldMk cId="566733288" sldId="307"/>
            <ac:spMk id="19" creationId="{DEA09806-A37C-56D2-472B-F165230CB5D6}"/>
          </ac:spMkLst>
        </pc:spChg>
        <pc:spChg chg="add del">
          <ac:chgData name="Wendi Finn" userId="b4bc9a52-62b8-4ced-aa97-c1b7349e8ef9" providerId="ADAL" clId="{1AD144B0-B0CF-46D3-8267-7C048CD7F98D}" dt="2024-01-09T13:30:12.992" v="657" actId="26606"/>
          <ac:spMkLst>
            <pc:docMk/>
            <pc:sldMk cId="566733288" sldId="307"/>
            <ac:spMk id="20" creationId="{89D16701-DA76-4F72-BB63-E2C3FFBDFE0F}"/>
          </ac:spMkLst>
        </pc:spChg>
        <pc:spChg chg="add mod">
          <ac:chgData name="Wendi Finn" userId="b4bc9a52-62b8-4ced-aa97-c1b7349e8ef9" providerId="ADAL" clId="{1AD144B0-B0CF-46D3-8267-7C048CD7F98D}" dt="2024-01-09T13:35:05.495" v="738"/>
          <ac:spMkLst>
            <pc:docMk/>
            <pc:sldMk cId="566733288" sldId="307"/>
            <ac:spMk id="21" creationId="{4DD7A9FE-35F6-2BC7-DEEC-222164D06851}"/>
          </ac:spMkLst>
        </pc:spChg>
        <pc:spChg chg="add del">
          <ac:chgData name="Wendi Finn" userId="b4bc9a52-62b8-4ced-aa97-c1b7349e8ef9" providerId="ADAL" clId="{1AD144B0-B0CF-46D3-8267-7C048CD7F98D}" dt="2024-01-09T13:30:12.992" v="657" actId="26606"/>
          <ac:spMkLst>
            <pc:docMk/>
            <pc:sldMk cId="566733288" sldId="307"/>
            <ac:spMk id="22" creationId="{1CC28BE1-9DC6-43FE-9582-39F091098D77}"/>
          </ac:spMkLst>
        </pc:spChg>
        <pc:spChg chg="add">
          <ac:chgData name="Wendi Finn" userId="b4bc9a52-62b8-4ced-aa97-c1b7349e8ef9" providerId="ADAL" clId="{1AD144B0-B0CF-46D3-8267-7C048CD7F98D}" dt="2024-01-09T13:30:12.992" v="657" actId="26606"/>
          <ac:spMkLst>
            <pc:docMk/>
            <pc:sldMk cId="566733288" sldId="307"/>
            <ac:spMk id="42" creationId="{2659FDB4-FCBE-4A89-B46D-43D4FA54464D}"/>
          </ac:spMkLst>
        </pc:spChg>
        <pc:grpChg chg="add del">
          <ac:chgData name="Wendi Finn" userId="b4bc9a52-62b8-4ced-aa97-c1b7349e8ef9" providerId="ADAL" clId="{1AD144B0-B0CF-46D3-8267-7C048CD7F98D}" dt="2024-01-09T13:30:12.992" v="657" actId="26606"/>
          <ac:grpSpMkLst>
            <pc:docMk/>
            <pc:sldMk cId="566733288" sldId="307"/>
            <ac:grpSpMk id="11" creationId="{7CF625D3-71A3-4F30-A096-8EF334E959D0}"/>
          </ac:grpSpMkLst>
        </pc:grpChg>
        <pc:grpChg chg="add del">
          <ac:chgData name="Wendi Finn" userId="b4bc9a52-62b8-4ced-aa97-c1b7349e8ef9" providerId="ADAL" clId="{1AD144B0-B0CF-46D3-8267-7C048CD7F98D}" dt="2024-01-09T13:30:12.992" v="657" actId="26606"/>
          <ac:grpSpMkLst>
            <pc:docMk/>
            <pc:sldMk cId="566733288" sldId="307"/>
            <ac:grpSpMk id="24" creationId="{AF9AF3F3-CE0C-4125-BDD7-346487FA0B40}"/>
          </ac:grpSpMkLst>
        </pc:grpChg>
        <pc:graphicFrameChg chg="add mod modGraphic">
          <ac:chgData name="Wendi Finn" userId="b4bc9a52-62b8-4ced-aa97-c1b7349e8ef9" providerId="ADAL" clId="{1AD144B0-B0CF-46D3-8267-7C048CD7F98D}" dt="2024-01-09T13:30:12.992" v="657" actId="26606"/>
          <ac:graphicFrameMkLst>
            <pc:docMk/>
            <pc:sldMk cId="566733288" sldId="307"/>
            <ac:graphicFrameMk id="8" creationId="{DD7A08B9-6077-1460-3020-46F84462DEC4}"/>
          </ac:graphicFrameMkLst>
        </pc:graphicFrameChg>
        <pc:picChg chg="del">
          <ac:chgData name="Wendi Finn" userId="b4bc9a52-62b8-4ced-aa97-c1b7349e8ef9" providerId="ADAL" clId="{1AD144B0-B0CF-46D3-8267-7C048CD7F98D}" dt="2024-01-09T13:26:29.981" v="615" actId="478"/>
          <ac:picMkLst>
            <pc:docMk/>
            <pc:sldMk cId="566733288" sldId="307"/>
            <ac:picMk id="7" creationId="{E41A1E3B-C44F-F6D3-E8E9-BC3934F39FE7}"/>
          </ac:picMkLst>
        </pc:picChg>
        <pc:picChg chg="add mod">
          <ac:chgData name="Wendi Finn" userId="b4bc9a52-62b8-4ced-aa97-c1b7349e8ef9" providerId="ADAL" clId="{1AD144B0-B0CF-46D3-8267-7C048CD7F98D}" dt="2024-01-09T13:35:39.696" v="744" actId="1076"/>
          <ac:picMkLst>
            <pc:docMk/>
            <pc:sldMk cId="566733288" sldId="307"/>
            <ac:picMk id="23" creationId="{ECA4B99F-F135-4E89-959A-0D736ED9215B}"/>
          </ac:picMkLst>
        </pc:picChg>
        <pc:cxnChg chg="add">
          <ac:chgData name="Wendi Finn" userId="b4bc9a52-62b8-4ced-aa97-c1b7349e8ef9" providerId="ADAL" clId="{1AD144B0-B0CF-46D3-8267-7C048CD7F98D}" dt="2024-01-09T13:30:12.992" v="657" actId="26606"/>
          <ac:cxnSpMkLst>
            <pc:docMk/>
            <pc:sldMk cId="566733288" sldId="307"/>
            <ac:cxnSpMk id="44" creationId="{C8F51B3F-8331-4E4A-AE96-D47B1006EEAD}"/>
          </ac:cxnSpMkLst>
        </pc:cxnChg>
      </pc:sldChg>
      <pc:sldChg chg="addSp delSp modSp add mod setBg delDesignElem">
        <pc:chgData name="Wendi Finn" userId="b4bc9a52-62b8-4ced-aa97-c1b7349e8ef9" providerId="ADAL" clId="{1AD144B0-B0CF-46D3-8267-7C048CD7F98D}" dt="2024-01-09T13:35:02.138" v="737" actId="478"/>
        <pc:sldMkLst>
          <pc:docMk/>
          <pc:sldMk cId="2900353564" sldId="308"/>
        </pc:sldMkLst>
        <pc:spChg chg="mod">
          <ac:chgData name="Wendi Finn" userId="b4bc9a52-62b8-4ced-aa97-c1b7349e8ef9" providerId="ADAL" clId="{1AD144B0-B0CF-46D3-8267-7C048CD7F98D}" dt="2024-01-09T13:32:58.246" v="712" actId="26606"/>
          <ac:spMkLst>
            <pc:docMk/>
            <pc:sldMk cId="2900353564" sldId="308"/>
            <ac:spMk id="2" creationId="{DF0E4590-F916-04BD-6779-770CB1C23F33}"/>
          </ac:spMkLst>
        </pc:spChg>
        <pc:spChg chg="add mod">
          <ac:chgData name="Wendi Finn" userId="b4bc9a52-62b8-4ced-aa97-c1b7349e8ef9" providerId="ADAL" clId="{1AD144B0-B0CF-46D3-8267-7C048CD7F98D}" dt="2024-01-09T13:34:55.152" v="735"/>
          <ac:spMkLst>
            <pc:docMk/>
            <pc:sldMk cId="2900353564" sldId="308"/>
            <ac:spMk id="3" creationId="{D73CB65F-7086-8EAB-6AC0-F586F0A07283}"/>
          </ac:spMkLst>
        </pc:spChg>
        <pc:spChg chg="del mod">
          <ac:chgData name="Wendi Finn" userId="b4bc9a52-62b8-4ced-aa97-c1b7349e8ef9" providerId="ADAL" clId="{1AD144B0-B0CF-46D3-8267-7C048CD7F98D}" dt="2024-01-09T13:35:02.138" v="737" actId="478"/>
          <ac:spMkLst>
            <pc:docMk/>
            <pc:sldMk cId="2900353564" sldId="308"/>
            <ac:spMk id="5" creationId="{4B73A82B-A970-E2E1-943D-6528C44BE26A}"/>
          </ac:spMkLst>
        </pc:spChg>
        <pc:spChg chg="add">
          <ac:chgData name="Wendi Finn" userId="b4bc9a52-62b8-4ced-aa97-c1b7349e8ef9" providerId="ADAL" clId="{1AD144B0-B0CF-46D3-8267-7C048CD7F98D}" dt="2024-01-09T13:32:58.246" v="712" actId="26606"/>
          <ac:spMkLst>
            <pc:docMk/>
            <pc:sldMk cId="2900353564" sldId="308"/>
            <ac:spMk id="13" creationId="{BACC6370-2D7E-4714-9D71-7542949D7D5D}"/>
          </ac:spMkLst>
        </pc:spChg>
        <pc:spChg chg="add">
          <ac:chgData name="Wendi Finn" userId="b4bc9a52-62b8-4ced-aa97-c1b7349e8ef9" providerId="ADAL" clId="{1AD144B0-B0CF-46D3-8267-7C048CD7F98D}" dt="2024-01-09T13:32:58.246" v="712" actId="26606"/>
          <ac:spMkLst>
            <pc:docMk/>
            <pc:sldMk cId="2900353564" sldId="308"/>
            <ac:spMk id="15" creationId="{F68B3F68-107C-434F-AA38-110D5EA91B85}"/>
          </ac:spMkLst>
        </pc:spChg>
        <pc:spChg chg="add">
          <ac:chgData name="Wendi Finn" userId="b4bc9a52-62b8-4ced-aa97-c1b7349e8ef9" providerId="ADAL" clId="{1AD144B0-B0CF-46D3-8267-7C048CD7F98D}" dt="2024-01-09T13:32:58.246" v="712" actId="26606"/>
          <ac:spMkLst>
            <pc:docMk/>
            <pc:sldMk cId="2900353564" sldId="308"/>
            <ac:spMk id="17" creationId="{AAD0DBB9-1A4B-4391-81D4-CB19F9AB918A}"/>
          </ac:spMkLst>
        </pc:spChg>
        <pc:spChg chg="add">
          <ac:chgData name="Wendi Finn" userId="b4bc9a52-62b8-4ced-aa97-c1b7349e8ef9" providerId="ADAL" clId="{1AD144B0-B0CF-46D3-8267-7C048CD7F98D}" dt="2024-01-09T13:32:58.246" v="712" actId="26606"/>
          <ac:spMkLst>
            <pc:docMk/>
            <pc:sldMk cId="2900353564" sldId="308"/>
            <ac:spMk id="19" creationId="{063BBA22-50EA-4C4D-BE05-F1CE4E63AA56}"/>
          </ac:spMkLst>
        </pc:spChg>
        <pc:spChg chg="del">
          <ac:chgData name="Wendi Finn" userId="b4bc9a52-62b8-4ced-aa97-c1b7349e8ef9" providerId="ADAL" clId="{1AD144B0-B0CF-46D3-8267-7C048CD7F98D}" dt="2024-01-09T13:30:48.101" v="661"/>
          <ac:spMkLst>
            <pc:docMk/>
            <pc:sldMk cId="2900353564" sldId="308"/>
            <ac:spMk id="42" creationId="{2659FDB4-FCBE-4A89-B46D-43D4FA54464D}"/>
          </ac:spMkLst>
        </pc:spChg>
        <pc:graphicFrameChg chg="mod modGraphic">
          <ac:chgData name="Wendi Finn" userId="b4bc9a52-62b8-4ced-aa97-c1b7349e8ef9" providerId="ADAL" clId="{1AD144B0-B0CF-46D3-8267-7C048CD7F98D}" dt="2024-01-09T13:32:58.246" v="712" actId="26606"/>
          <ac:graphicFrameMkLst>
            <pc:docMk/>
            <pc:sldMk cId="2900353564" sldId="308"/>
            <ac:graphicFrameMk id="8" creationId="{DD7A08B9-6077-1460-3020-46F84462DEC4}"/>
          </ac:graphicFrameMkLst>
        </pc:graphicFrameChg>
        <pc:cxnChg chg="del">
          <ac:chgData name="Wendi Finn" userId="b4bc9a52-62b8-4ced-aa97-c1b7349e8ef9" providerId="ADAL" clId="{1AD144B0-B0CF-46D3-8267-7C048CD7F98D}" dt="2024-01-09T13:30:48.101" v="661"/>
          <ac:cxnSpMkLst>
            <pc:docMk/>
            <pc:sldMk cId="2900353564" sldId="308"/>
            <ac:cxnSpMk id="44" creationId="{C8F51B3F-8331-4E4A-AE96-D47B1006EEAD}"/>
          </ac:cxnSpMkLst>
        </pc:cxnChg>
      </pc:sldChg>
      <pc:sldChg chg="addSp delSp modSp new mod setBg">
        <pc:chgData name="Wendi Finn" userId="b4bc9a52-62b8-4ced-aa97-c1b7349e8ef9" providerId="ADAL" clId="{1AD144B0-B0CF-46D3-8267-7C048CD7F98D}" dt="2024-01-09T14:20:53.113" v="1345" actId="20577"/>
        <pc:sldMkLst>
          <pc:docMk/>
          <pc:sldMk cId="1589604805" sldId="309"/>
        </pc:sldMkLst>
        <pc:spChg chg="mod">
          <ac:chgData name="Wendi Finn" userId="b4bc9a52-62b8-4ced-aa97-c1b7349e8ef9" providerId="ADAL" clId="{1AD144B0-B0CF-46D3-8267-7C048CD7F98D}" dt="2024-01-09T13:34:31.805" v="734" actId="26606"/>
          <ac:spMkLst>
            <pc:docMk/>
            <pc:sldMk cId="1589604805" sldId="309"/>
            <ac:spMk id="2" creationId="{EDB95E49-D03E-0F97-C5BE-508F385C5582}"/>
          </ac:spMkLst>
        </pc:spChg>
        <pc:spChg chg="mod">
          <ac:chgData name="Wendi Finn" userId="b4bc9a52-62b8-4ced-aa97-c1b7349e8ef9" providerId="ADAL" clId="{1AD144B0-B0CF-46D3-8267-7C048CD7F98D}" dt="2024-01-09T14:19:55.455" v="1202" actId="1076"/>
          <ac:spMkLst>
            <pc:docMk/>
            <pc:sldMk cId="1589604805" sldId="309"/>
            <ac:spMk id="3" creationId="{7EB61A56-72AC-7DE0-6815-03902C5B6E94}"/>
          </ac:spMkLst>
        </pc:spChg>
        <pc:spChg chg="mod">
          <ac:chgData name="Wendi Finn" userId="b4bc9a52-62b8-4ced-aa97-c1b7349e8ef9" providerId="ADAL" clId="{1AD144B0-B0CF-46D3-8267-7C048CD7F98D}" dt="2024-01-09T14:20:06.775" v="1204" actId="1076"/>
          <ac:spMkLst>
            <pc:docMk/>
            <pc:sldMk cId="1589604805" sldId="309"/>
            <ac:spMk id="4" creationId="{0F3580E9-AEA0-8598-775E-71721FBB05DD}"/>
          </ac:spMkLst>
        </pc:spChg>
        <pc:spChg chg="del mod">
          <ac:chgData name="Wendi Finn" userId="b4bc9a52-62b8-4ced-aa97-c1b7349e8ef9" providerId="ADAL" clId="{1AD144B0-B0CF-46D3-8267-7C048CD7F98D}" dt="2024-01-09T13:35:12.116" v="740" actId="478"/>
          <ac:spMkLst>
            <pc:docMk/>
            <pc:sldMk cId="1589604805" sldId="309"/>
            <ac:spMk id="5" creationId="{77C54DD5-AAD9-7A80-A9B8-B0E4F8E002C7}"/>
          </ac:spMkLst>
        </pc:spChg>
        <pc:spChg chg="mod">
          <ac:chgData name="Wendi Finn" userId="b4bc9a52-62b8-4ced-aa97-c1b7349e8ef9" providerId="ADAL" clId="{1AD144B0-B0CF-46D3-8267-7C048CD7F98D}" dt="2024-01-09T14:19:59.596" v="1203" actId="1076"/>
          <ac:spMkLst>
            <pc:docMk/>
            <pc:sldMk cId="1589604805" sldId="309"/>
            <ac:spMk id="6" creationId="{CCBFEFF5-9233-8957-79C5-9A53A6B76FDD}"/>
          </ac:spMkLst>
        </pc:spChg>
        <pc:spChg chg="add mod">
          <ac:chgData name="Wendi Finn" userId="b4bc9a52-62b8-4ced-aa97-c1b7349e8ef9" providerId="ADAL" clId="{1AD144B0-B0CF-46D3-8267-7C048CD7F98D}" dt="2024-01-09T13:35:07.783" v="739"/>
          <ac:spMkLst>
            <pc:docMk/>
            <pc:sldMk cId="1589604805" sldId="309"/>
            <ac:spMk id="7" creationId="{9CFC9E4A-04DE-CEFD-B75B-F239F71CB87B}"/>
          </ac:spMkLst>
        </pc:spChg>
        <pc:spChg chg="add mod">
          <ac:chgData name="Wendi Finn" userId="b4bc9a52-62b8-4ced-aa97-c1b7349e8ef9" providerId="ADAL" clId="{1AD144B0-B0CF-46D3-8267-7C048CD7F98D}" dt="2024-01-09T14:20:53.113" v="1345" actId="20577"/>
          <ac:spMkLst>
            <pc:docMk/>
            <pc:sldMk cId="1589604805" sldId="309"/>
            <ac:spMk id="11" creationId="{0844913C-F5E6-EE44-4F18-4EC6F1037323}"/>
          </ac:spMkLst>
        </pc:spChg>
        <pc:spChg chg="add">
          <ac:chgData name="Wendi Finn" userId="b4bc9a52-62b8-4ced-aa97-c1b7349e8ef9" providerId="ADAL" clId="{1AD144B0-B0CF-46D3-8267-7C048CD7F98D}" dt="2024-01-09T13:34:31.805" v="734" actId="26606"/>
          <ac:spMkLst>
            <pc:docMk/>
            <pc:sldMk cId="1589604805" sldId="309"/>
            <ac:spMk id="12" creationId="{AD2F5602-6586-46E4-8645-2CDA442ABFEC}"/>
          </ac:spMkLst>
        </pc:spChg>
        <pc:spChg chg="add">
          <ac:chgData name="Wendi Finn" userId="b4bc9a52-62b8-4ced-aa97-c1b7349e8ef9" providerId="ADAL" clId="{1AD144B0-B0CF-46D3-8267-7C048CD7F98D}" dt="2024-01-09T13:34:31.805" v="734" actId="26606"/>
          <ac:spMkLst>
            <pc:docMk/>
            <pc:sldMk cId="1589604805" sldId="309"/>
            <ac:spMk id="14" creationId="{99434B85-DB0D-4010-A6A1-147F28D47D3B}"/>
          </ac:spMkLst>
        </pc:spChg>
        <pc:grpChg chg="add">
          <ac:chgData name="Wendi Finn" userId="b4bc9a52-62b8-4ced-aa97-c1b7349e8ef9" providerId="ADAL" clId="{1AD144B0-B0CF-46D3-8267-7C048CD7F98D}" dt="2024-01-09T13:34:31.805" v="734" actId="26606"/>
          <ac:grpSpMkLst>
            <pc:docMk/>
            <pc:sldMk cId="1589604805" sldId="309"/>
            <ac:grpSpMk id="16" creationId="{F2E5F4F0-80C0-49F3-84A2-453DE42F2074}"/>
          </ac:grpSpMkLst>
        </pc:grpChg>
        <pc:picChg chg="add del mod">
          <ac:chgData name="Wendi Finn" userId="b4bc9a52-62b8-4ced-aa97-c1b7349e8ef9" providerId="ADAL" clId="{1AD144B0-B0CF-46D3-8267-7C048CD7F98D}" dt="2024-01-09T13:37:18.851" v="750" actId="478"/>
          <ac:picMkLst>
            <pc:docMk/>
            <pc:sldMk cId="1589604805" sldId="309"/>
            <ac:picMk id="9" creationId="{F091BA2C-A2FA-8BC5-1193-8CA6311DF9AC}"/>
          </ac:picMkLst>
        </pc:picChg>
        <pc:picChg chg="add mod">
          <ac:chgData name="Wendi Finn" userId="b4bc9a52-62b8-4ced-aa97-c1b7349e8ef9" providerId="ADAL" clId="{1AD144B0-B0CF-46D3-8267-7C048CD7F98D}" dt="2024-01-09T13:36:57.329" v="749" actId="1076"/>
          <ac:picMkLst>
            <pc:docMk/>
            <pc:sldMk cId="1589604805" sldId="309"/>
            <ac:picMk id="10" creationId="{645D8C8C-9CE9-052F-9FAB-B0B0779A7D47}"/>
          </ac:picMkLst>
        </pc:picChg>
      </pc:sldChg>
      <pc:sldChg chg="addSp delSp modSp add mod setBg delDesignElem">
        <pc:chgData name="Wendi Finn" userId="b4bc9a52-62b8-4ced-aa97-c1b7349e8ef9" providerId="ADAL" clId="{1AD144B0-B0CF-46D3-8267-7C048CD7F98D}" dt="2024-01-09T13:39:46.593" v="786" actId="478"/>
        <pc:sldMkLst>
          <pc:docMk/>
          <pc:sldMk cId="796955918" sldId="310"/>
        </pc:sldMkLst>
        <pc:spChg chg="mod">
          <ac:chgData name="Wendi Finn" userId="b4bc9a52-62b8-4ced-aa97-c1b7349e8ef9" providerId="ADAL" clId="{1AD144B0-B0CF-46D3-8267-7C048CD7F98D}" dt="2024-01-09T13:39:35.785" v="784" actId="20577"/>
          <ac:spMkLst>
            <pc:docMk/>
            <pc:sldMk cId="796955918" sldId="310"/>
            <ac:spMk id="3" creationId="{9D3FEA8D-CC2C-3075-AA97-9E210288A6ED}"/>
          </ac:spMkLst>
        </pc:spChg>
        <pc:spChg chg="del">
          <ac:chgData name="Wendi Finn" userId="b4bc9a52-62b8-4ced-aa97-c1b7349e8ef9" providerId="ADAL" clId="{1AD144B0-B0CF-46D3-8267-7C048CD7F98D}" dt="2024-01-09T13:39:43.068" v="785" actId="478"/>
          <ac:spMkLst>
            <pc:docMk/>
            <pc:sldMk cId="796955918" sldId="310"/>
            <ac:spMk id="4" creationId="{1689E2CB-805E-DFB0-0E98-49BC2294B502}"/>
          </ac:spMkLst>
        </pc:spChg>
        <pc:spChg chg="add del mod">
          <ac:chgData name="Wendi Finn" userId="b4bc9a52-62b8-4ced-aa97-c1b7349e8ef9" providerId="ADAL" clId="{1AD144B0-B0CF-46D3-8267-7C048CD7F98D}" dt="2024-01-09T13:39:46.593" v="786" actId="478"/>
          <ac:spMkLst>
            <pc:docMk/>
            <pc:sldMk cId="796955918" sldId="310"/>
            <ac:spMk id="5" creationId="{662556D3-B71E-183E-FFA7-E5AC0C6CE7FB}"/>
          </ac:spMkLst>
        </pc:spChg>
        <pc:spChg chg="del">
          <ac:chgData name="Wendi Finn" userId="b4bc9a52-62b8-4ced-aa97-c1b7349e8ef9" providerId="ADAL" clId="{1AD144B0-B0CF-46D3-8267-7C048CD7F98D}" dt="2024-01-09T13:39:23.246" v="762"/>
          <ac:spMkLst>
            <pc:docMk/>
            <pc:sldMk cId="796955918" sldId="310"/>
            <ac:spMk id="13" creationId="{74751229-0244-4FBB-BED1-407467F4C951}"/>
          </ac:spMkLst>
        </pc:spChg>
        <pc:picChg chg="del">
          <ac:chgData name="Wendi Finn" userId="b4bc9a52-62b8-4ced-aa97-c1b7349e8ef9" providerId="ADAL" clId="{1AD144B0-B0CF-46D3-8267-7C048CD7F98D}" dt="2024-01-09T13:39:23.246" v="762"/>
          <ac:picMkLst>
            <pc:docMk/>
            <pc:sldMk cId="796955918" sldId="310"/>
            <ac:picMk id="10" creationId="{4C8987A1-AACF-4DD6-8520-359348270EE6}"/>
          </ac:picMkLst>
        </pc:picChg>
      </pc:sldChg>
      <pc:sldChg chg="addSp delSp modSp new mod setBg modAnim">
        <pc:chgData name="Wendi Finn" userId="b4bc9a52-62b8-4ced-aa97-c1b7349e8ef9" providerId="ADAL" clId="{1AD144B0-B0CF-46D3-8267-7C048CD7F98D}" dt="2024-01-09T13:52:49.724" v="926" actId="27636"/>
        <pc:sldMkLst>
          <pc:docMk/>
          <pc:sldMk cId="3889987779" sldId="311"/>
        </pc:sldMkLst>
        <pc:spChg chg="del">
          <ac:chgData name="Wendi Finn" userId="b4bc9a52-62b8-4ced-aa97-c1b7349e8ef9" providerId="ADAL" clId="{1AD144B0-B0CF-46D3-8267-7C048CD7F98D}" dt="2024-01-09T13:42:04.025" v="801" actId="478"/>
          <ac:spMkLst>
            <pc:docMk/>
            <pc:sldMk cId="3889987779" sldId="311"/>
            <ac:spMk id="2" creationId="{1C6EEE15-66C7-D615-00BE-24C70E57BBE1}"/>
          </ac:spMkLst>
        </pc:spChg>
        <pc:spChg chg="del">
          <ac:chgData name="Wendi Finn" userId="b4bc9a52-62b8-4ced-aa97-c1b7349e8ef9" providerId="ADAL" clId="{1AD144B0-B0CF-46D3-8267-7C048CD7F98D}" dt="2024-01-09T13:41:57.809" v="799" actId="478"/>
          <ac:spMkLst>
            <pc:docMk/>
            <pc:sldMk cId="3889987779" sldId="311"/>
            <ac:spMk id="3" creationId="{5B81A566-F8B5-4D13-3E5A-4434DEF7972B}"/>
          </ac:spMkLst>
        </pc:spChg>
        <pc:spChg chg="del">
          <ac:chgData name="Wendi Finn" userId="b4bc9a52-62b8-4ced-aa97-c1b7349e8ef9" providerId="ADAL" clId="{1AD144B0-B0CF-46D3-8267-7C048CD7F98D}" dt="2024-01-09T13:42:01.426" v="800" actId="478"/>
          <ac:spMkLst>
            <pc:docMk/>
            <pc:sldMk cId="3889987779" sldId="311"/>
            <ac:spMk id="4" creationId="{A3D56845-FD4A-4FAA-0394-D44F774CC69D}"/>
          </ac:spMkLst>
        </pc:spChg>
        <pc:spChg chg="add del">
          <ac:chgData name="Wendi Finn" userId="b4bc9a52-62b8-4ced-aa97-c1b7349e8ef9" providerId="ADAL" clId="{1AD144B0-B0CF-46D3-8267-7C048CD7F98D}" dt="2024-01-09T13:41:54.049" v="798" actId="478"/>
          <ac:spMkLst>
            <pc:docMk/>
            <pc:sldMk cId="3889987779" sldId="311"/>
            <ac:spMk id="5" creationId="{CE233710-1F82-4C56-9427-18D11772304E}"/>
          </ac:spMkLst>
        </pc:spChg>
        <pc:spChg chg="add del mod">
          <ac:chgData name="Wendi Finn" userId="b4bc9a52-62b8-4ced-aa97-c1b7349e8ef9" providerId="ADAL" clId="{1AD144B0-B0CF-46D3-8267-7C048CD7F98D}" dt="2024-01-09T13:42:57.977" v="819" actId="478"/>
          <ac:spMkLst>
            <pc:docMk/>
            <pc:sldMk cId="3889987779" sldId="311"/>
            <ac:spMk id="6" creationId="{A9F6C5CB-8D3D-0613-A31D-A65B1621DF24}"/>
          </ac:spMkLst>
        </pc:spChg>
        <pc:spChg chg="add mod">
          <ac:chgData name="Wendi Finn" userId="b4bc9a52-62b8-4ced-aa97-c1b7349e8ef9" providerId="ADAL" clId="{1AD144B0-B0CF-46D3-8267-7C048CD7F98D}" dt="2024-01-09T13:52:18.904" v="915" actId="1076"/>
          <ac:spMkLst>
            <pc:docMk/>
            <pc:sldMk cId="3889987779" sldId="311"/>
            <ac:spMk id="7" creationId="{DC9046D5-34D7-2748-B1FD-F1D230B008C4}"/>
          </ac:spMkLst>
        </pc:spChg>
        <pc:spChg chg="add mod">
          <ac:chgData name="Wendi Finn" userId="b4bc9a52-62b8-4ced-aa97-c1b7349e8ef9" providerId="ADAL" clId="{1AD144B0-B0CF-46D3-8267-7C048CD7F98D}" dt="2024-01-09T13:52:23.405" v="916" actId="1076"/>
          <ac:spMkLst>
            <pc:docMk/>
            <pc:sldMk cId="3889987779" sldId="311"/>
            <ac:spMk id="8" creationId="{AB22702D-20C1-0293-FDE3-511A34A4C1E6}"/>
          </ac:spMkLst>
        </pc:spChg>
        <pc:spChg chg="add del">
          <ac:chgData name="Wendi Finn" userId="b4bc9a52-62b8-4ced-aa97-c1b7349e8ef9" providerId="ADAL" clId="{1AD144B0-B0CF-46D3-8267-7C048CD7F98D}" dt="2024-01-09T13:44:23.676" v="830" actId="22"/>
          <ac:spMkLst>
            <pc:docMk/>
            <pc:sldMk cId="3889987779" sldId="311"/>
            <ac:spMk id="10" creationId="{0D610D8E-9072-EB94-830C-9948C0EDEEAC}"/>
          </ac:spMkLst>
        </pc:spChg>
        <pc:spChg chg="add del">
          <ac:chgData name="Wendi Finn" userId="b4bc9a52-62b8-4ced-aa97-c1b7349e8ef9" providerId="ADAL" clId="{1AD144B0-B0CF-46D3-8267-7C048CD7F98D}" dt="2024-01-09T13:44:35.024" v="832" actId="478"/>
          <ac:spMkLst>
            <pc:docMk/>
            <pc:sldMk cId="3889987779" sldId="311"/>
            <ac:spMk id="11" creationId="{66BEF2C5-0DE8-9C54-47C6-A1A905C232C3}"/>
          </ac:spMkLst>
        </pc:spChg>
        <pc:spChg chg="add del mod">
          <ac:chgData name="Wendi Finn" userId="b4bc9a52-62b8-4ced-aa97-c1b7349e8ef9" providerId="ADAL" clId="{1AD144B0-B0CF-46D3-8267-7C048CD7F98D}" dt="2024-01-09T13:44:53.737" v="838" actId="478"/>
          <ac:spMkLst>
            <pc:docMk/>
            <pc:sldMk cId="3889987779" sldId="311"/>
            <ac:spMk id="12" creationId="{BE379A4C-2BA3-0533-808E-0CFE3AD821D0}"/>
          </ac:spMkLst>
        </pc:spChg>
        <pc:spChg chg="add mod">
          <ac:chgData name="Wendi Finn" userId="b4bc9a52-62b8-4ced-aa97-c1b7349e8ef9" providerId="ADAL" clId="{1AD144B0-B0CF-46D3-8267-7C048CD7F98D}" dt="2024-01-09T13:51:20.686" v="906" actId="1076"/>
          <ac:spMkLst>
            <pc:docMk/>
            <pc:sldMk cId="3889987779" sldId="311"/>
            <ac:spMk id="13" creationId="{080CEF75-3BFD-2A3E-793F-61AE6E367382}"/>
          </ac:spMkLst>
        </pc:spChg>
        <pc:spChg chg="add del mod">
          <ac:chgData name="Wendi Finn" userId="b4bc9a52-62b8-4ced-aa97-c1b7349e8ef9" providerId="ADAL" clId="{1AD144B0-B0CF-46D3-8267-7C048CD7F98D}" dt="2024-01-09T13:51:10.993" v="905" actId="478"/>
          <ac:spMkLst>
            <pc:docMk/>
            <pc:sldMk cId="3889987779" sldId="311"/>
            <ac:spMk id="14" creationId="{43EB1F76-77DB-69E8-80AA-A0712657E2A7}"/>
          </ac:spMkLst>
        </pc:spChg>
        <pc:spChg chg="add mod">
          <ac:chgData name="Wendi Finn" userId="b4bc9a52-62b8-4ced-aa97-c1b7349e8ef9" providerId="ADAL" clId="{1AD144B0-B0CF-46D3-8267-7C048CD7F98D}" dt="2024-01-09T13:52:49.724" v="926" actId="27636"/>
          <ac:spMkLst>
            <pc:docMk/>
            <pc:sldMk cId="3889987779" sldId="311"/>
            <ac:spMk id="16" creationId="{A112DE5F-A6D0-1E99-1663-AB9C19D2CE87}"/>
          </ac:spMkLst>
        </pc:spChg>
        <pc:spChg chg="add">
          <ac:chgData name="Wendi Finn" userId="b4bc9a52-62b8-4ced-aa97-c1b7349e8ef9" providerId="ADAL" clId="{1AD144B0-B0CF-46D3-8267-7C048CD7F98D}" dt="2024-01-09T13:50:34.688" v="893" actId="26606"/>
          <ac:spMkLst>
            <pc:docMk/>
            <pc:sldMk cId="3889987779" sldId="311"/>
            <ac:spMk id="1039" creationId="{01D0AF59-99C3-4251-AB9A-C966C6AD4400}"/>
          </ac:spMkLst>
        </pc:spChg>
        <pc:spChg chg="add">
          <ac:chgData name="Wendi Finn" userId="b4bc9a52-62b8-4ced-aa97-c1b7349e8ef9" providerId="ADAL" clId="{1AD144B0-B0CF-46D3-8267-7C048CD7F98D}" dt="2024-01-09T13:50:34.688" v="893" actId="26606"/>
          <ac:spMkLst>
            <pc:docMk/>
            <pc:sldMk cId="3889987779" sldId="311"/>
            <ac:spMk id="1041" creationId="{1855405F-37A2-4869-9154-F8BE3BECE6C3}"/>
          </ac:spMkLst>
        </pc:spChg>
        <pc:picChg chg="add mod">
          <ac:chgData name="Wendi Finn" userId="b4bc9a52-62b8-4ced-aa97-c1b7349e8ef9" providerId="ADAL" clId="{1AD144B0-B0CF-46D3-8267-7C048CD7F98D}" dt="2024-01-09T13:51:48.278" v="909" actId="1076"/>
          <ac:picMkLst>
            <pc:docMk/>
            <pc:sldMk cId="3889987779" sldId="311"/>
            <ac:picMk id="15" creationId="{F71F0650-1922-91A0-137B-87A446BC3B8B}"/>
          </ac:picMkLst>
        </pc:picChg>
        <pc:picChg chg="add del">
          <ac:chgData name="Wendi Finn" userId="b4bc9a52-62b8-4ced-aa97-c1b7349e8ef9" providerId="ADAL" clId="{1AD144B0-B0CF-46D3-8267-7C048CD7F98D}" dt="2024-01-09T13:41:54.049" v="798" actId="478"/>
          <ac:picMkLst>
            <pc:docMk/>
            <pc:sldMk cId="3889987779" sldId="311"/>
            <ac:picMk id="1026" creationId="{9BEE59B6-034F-4EA9-AD10-07A3A90C959B}"/>
          </ac:picMkLst>
        </pc:picChg>
        <pc:picChg chg="add del mod">
          <ac:chgData name="Wendi Finn" userId="b4bc9a52-62b8-4ced-aa97-c1b7349e8ef9" providerId="ADAL" clId="{1AD144B0-B0CF-46D3-8267-7C048CD7F98D}" dt="2024-01-09T13:43:05.217" v="820" actId="478"/>
          <ac:picMkLst>
            <pc:docMk/>
            <pc:sldMk cId="3889987779" sldId="311"/>
            <ac:picMk id="1028" creationId="{BFC4ACC5-39CC-3F30-C67B-32CDBB2A75C0}"/>
          </ac:picMkLst>
        </pc:picChg>
        <pc:picChg chg="add del">
          <ac:chgData name="Wendi Finn" userId="b4bc9a52-62b8-4ced-aa97-c1b7349e8ef9" providerId="ADAL" clId="{1AD144B0-B0CF-46D3-8267-7C048CD7F98D}" dt="2024-01-09T13:44:35.024" v="832" actId="478"/>
          <ac:picMkLst>
            <pc:docMk/>
            <pc:sldMk cId="3889987779" sldId="311"/>
            <ac:picMk id="1030" creationId="{3AA7EE69-787F-35D4-69A8-A233A1C67AD5}"/>
          </ac:picMkLst>
        </pc:picChg>
        <pc:picChg chg="add mod">
          <ac:chgData name="Wendi Finn" userId="b4bc9a52-62b8-4ced-aa97-c1b7349e8ef9" providerId="ADAL" clId="{1AD144B0-B0CF-46D3-8267-7C048CD7F98D}" dt="2024-01-09T13:52:36.807" v="922" actId="1076"/>
          <ac:picMkLst>
            <pc:docMk/>
            <pc:sldMk cId="3889987779" sldId="311"/>
            <ac:picMk id="1032" creationId="{DCA4A8A5-B49D-F717-8E41-723FFB802F51}"/>
          </ac:picMkLst>
        </pc:picChg>
        <pc:picChg chg="add mod">
          <ac:chgData name="Wendi Finn" userId="b4bc9a52-62b8-4ced-aa97-c1b7349e8ef9" providerId="ADAL" clId="{1AD144B0-B0CF-46D3-8267-7C048CD7F98D}" dt="2024-01-09T13:52:28.355" v="919" actId="1076"/>
          <ac:picMkLst>
            <pc:docMk/>
            <pc:sldMk cId="3889987779" sldId="311"/>
            <ac:picMk id="1034" creationId="{165D5940-1042-71AD-96DA-3A8D7E83099E}"/>
          </ac:picMkLst>
        </pc:picChg>
      </pc:sldChg>
      <pc:sldChg chg="addSp delSp modSp new mod setBg">
        <pc:chgData name="Wendi Finn" userId="b4bc9a52-62b8-4ced-aa97-c1b7349e8ef9" providerId="ADAL" clId="{1AD144B0-B0CF-46D3-8267-7C048CD7F98D}" dt="2024-01-09T14:03:51.079" v="1032" actId="14100"/>
        <pc:sldMkLst>
          <pc:docMk/>
          <pc:sldMk cId="1713312953" sldId="312"/>
        </pc:sldMkLst>
        <pc:spChg chg="add del mod">
          <ac:chgData name="Wendi Finn" userId="b4bc9a52-62b8-4ced-aa97-c1b7349e8ef9" providerId="ADAL" clId="{1AD144B0-B0CF-46D3-8267-7C048CD7F98D}" dt="2024-01-09T14:01:22.854" v="1009" actId="26606"/>
          <ac:spMkLst>
            <pc:docMk/>
            <pc:sldMk cId="1713312953" sldId="312"/>
            <ac:spMk id="2" creationId="{98E610CF-71EB-A6CC-4E70-47E0BB3C6E56}"/>
          </ac:spMkLst>
        </pc:spChg>
        <pc:spChg chg="add del mod">
          <ac:chgData name="Wendi Finn" userId="b4bc9a52-62b8-4ced-aa97-c1b7349e8ef9" providerId="ADAL" clId="{1AD144B0-B0CF-46D3-8267-7C048CD7F98D}" dt="2024-01-09T14:03:10.951" v="1024" actId="20577"/>
          <ac:spMkLst>
            <pc:docMk/>
            <pc:sldMk cId="1713312953" sldId="312"/>
            <ac:spMk id="3" creationId="{62E20E34-22E9-46DD-CB8F-D6EEFAEE4811}"/>
          </ac:spMkLst>
        </pc:spChg>
        <pc:spChg chg="add del mod">
          <ac:chgData name="Wendi Finn" userId="b4bc9a52-62b8-4ced-aa97-c1b7349e8ef9" providerId="ADAL" clId="{1AD144B0-B0CF-46D3-8267-7C048CD7F98D}" dt="2024-01-09T14:03:26.838" v="1031" actId="20577"/>
          <ac:spMkLst>
            <pc:docMk/>
            <pc:sldMk cId="1713312953" sldId="312"/>
            <ac:spMk id="4" creationId="{84A5FB97-A2A6-6B8E-0EE1-0C756AA3C9BA}"/>
          </ac:spMkLst>
        </pc:spChg>
        <pc:spChg chg="del mod">
          <ac:chgData name="Wendi Finn" userId="b4bc9a52-62b8-4ced-aa97-c1b7349e8ef9" providerId="ADAL" clId="{1AD144B0-B0CF-46D3-8267-7C048CD7F98D}" dt="2024-01-09T14:02:45.832" v="1017" actId="478"/>
          <ac:spMkLst>
            <pc:docMk/>
            <pc:sldMk cId="1713312953" sldId="312"/>
            <ac:spMk id="5" creationId="{C9434731-06E4-EBBD-6EE9-C3DAF50518B8}"/>
          </ac:spMkLst>
        </pc:spChg>
        <pc:spChg chg="add del mod">
          <ac:chgData name="Wendi Finn" userId="b4bc9a52-62b8-4ced-aa97-c1b7349e8ef9" providerId="ADAL" clId="{1AD144B0-B0CF-46D3-8267-7C048CD7F98D}" dt="2024-01-09T14:03:20.777" v="1030" actId="20577"/>
          <ac:spMkLst>
            <pc:docMk/>
            <pc:sldMk cId="1713312953" sldId="312"/>
            <ac:spMk id="6" creationId="{320D4554-7BB9-0B25-0462-258D1A5C714E}"/>
          </ac:spMkLst>
        </pc:spChg>
        <pc:spChg chg="add del">
          <ac:chgData name="Wendi Finn" userId="b4bc9a52-62b8-4ced-aa97-c1b7349e8ef9" providerId="ADAL" clId="{1AD144B0-B0CF-46D3-8267-7C048CD7F98D}" dt="2024-01-09T14:00:21.419" v="994"/>
          <ac:spMkLst>
            <pc:docMk/>
            <pc:sldMk cId="1713312953" sldId="312"/>
            <ac:spMk id="7" creationId="{C1536D00-6797-4E1B-71ED-A71FB17C5E8D}"/>
          </ac:spMkLst>
        </pc:spChg>
        <pc:spChg chg="add del">
          <ac:chgData name="Wendi Finn" userId="b4bc9a52-62b8-4ced-aa97-c1b7349e8ef9" providerId="ADAL" clId="{1AD144B0-B0CF-46D3-8267-7C048CD7F98D}" dt="2024-01-09T14:00:21.419" v="994"/>
          <ac:spMkLst>
            <pc:docMk/>
            <pc:sldMk cId="1713312953" sldId="312"/>
            <ac:spMk id="8" creationId="{1EC9C9A6-362E-1037-C91B-00EA708CF1FC}"/>
          </ac:spMkLst>
        </pc:spChg>
        <pc:spChg chg="add mod">
          <ac:chgData name="Wendi Finn" userId="b4bc9a52-62b8-4ced-aa97-c1b7349e8ef9" providerId="ADAL" clId="{1AD144B0-B0CF-46D3-8267-7C048CD7F98D}" dt="2024-01-09T14:02:41.612" v="1016"/>
          <ac:spMkLst>
            <pc:docMk/>
            <pc:sldMk cId="1713312953" sldId="312"/>
            <ac:spMk id="11" creationId="{56434442-20C1-0BD7-870E-5415D74665F4}"/>
          </ac:spMkLst>
        </pc:spChg>
        <pc:spChg chg="add">
          <ac:chgData name="Wendi Finn" userId="b4bc9a52-62b8-4ced-aa97-c1b7349e8ef9" providerId="ADAL" clId="{1AD144B0-B0CF-46D3-8267-7C048CD7F98D}" dt="2024-01-09T14:01:22.854" v="1009" actId="26606"/>
          <ac:spMkLst>
            <pc:docMk/>
            <pc:sldMk cId="1713312953" sldId="312"/>
            <ac:spMk id="12" creationId="{08953E74-D241-4DDF-8508-F0365EA13A92}"/>
          </ac:spMkLst>
        </pc:spChg>
        <pc:spChg chg="add">
          <ac:chgData name="Wendi Finn" userId="b4bc9a52-62b8-4ced-aa97-c1b7349e8ef9" providerId="ADAL" clId="{1AD144B0-B0CF-46D3-8267-7C048CD7F98D}" dt="2024-01-09T14:01:22.854" v="1009" actId="26606"/>
          <ac:spMkLst>
            <pc:docMk/>
            <pc:sldMk cId="1713312953" sldId="312"/>
            <ac:spMk id="14" creationId="{5C3C901A-B2F4-4A3C-BCDD-7C8D587ECA2E}"/>
          </ac:spMkLst>
        </pc:spChg>
        <pc:picChg chg="add mod">
          <ac:chgData name="Wendi Finn" userId="b4bc9a52-62b8-4ced-aa97-c1b7349e8ef9" providerId="ADAL" clId="{1AD144B0-B0CF-46D3-8267-7C048CD7F98D}" dt="2024-01-09T14:03:01.538" v="1020" actId="1076"/>
          <ac:picMkLst>
            <pc:docMk/>
            <pc:sldMk cId="1713312953" sldId="312"/>
            <ac:picMk id="10" creationId="{11DD991A-4CB1-30A9-58F4-BA3B197AB8C4}"/>
          </ac:picMkLst>
        </pc:picChg>
        <pc:picChg chg="add mod">
          <ac:chgData name="Wendi Finn" userId="b4bc9a52-62b8-4ced-aa97-c1b7349e8ef9" providerId="ADAL" clId="{1AD144B0-B0CF-46D3-8267-7C048CD7F98D}" dt="2024-01-09T14:03:51.079" v="1032" actId="14100"/>
          <ac:picMkLst>
            <pc:docMk/>
            <pc:sldMk cId="1713312953" sldId="312"/>
            <ac:picMk id="13" creationId="{B338A1EE-9DD5-A5C6-9E22-3462AD1BD0FE}"/>
          </ac:picMkLst>
        </pc:picChg>
        <pc:picChg chg="add del">
          <ac:chgData name="Wendi Finn" userId="b4bc9a52-62b8-4ced-aa97-c1b7349e8ef9" providerId="ADAL" clId="{1AD144B0-B0CF-46D3-8267-7C048CD7F98D}" dt="2024-01-09T14:00:21.419" v="994"/>
          <ac:picMkLst>
            <pc:docMk/>
            <pc:sldMk cId="1713312953" sldId="312"/>
            <ac:picMk id="2050" creationId="{106BBF7C-E0C9-A1EC-B4A6-0DA598D0DC6A}"/>
          </ac:picMkLst>
        </pc:picChg>
        <pc:picChg chg="add del">
          <ac:chgData name="Wendi Finn" userId="b4bc9a52-62b8-4ced-aa97-c1b7349e8ef9" providerId="ADAL" clId="{1AD144B0-B0CF-46D3-8267-7C048CD7F98D}" dt="2024-01-09T14:00:21.419" v="994"/>
          <ac:picMkLst>
            <pc:docMk/>
            <pc:sldMk cId="1713312953" sldId="312"/>
            <ac:picMk id="2051" creationId="{252C1DEA-6730-B876-7934-2E5D7FF7B8DA}"/>
          </ac:picMkLst>
        </pc:picChg>
        <pc:picChg chg="add del">
          <ac:chgData name="Wendi Finn" userId="b4bc9a52-62b8-4ced-aa97-c1b7349e8ef9" providerId="ADAL" clId="{1AD144B0-B0CF-46D3-8267-7C048CD7F98D}" dt="2024-01-09T14:00:21.419" v="994"/>
          <ac:picMkLst>
            <pc:docMk/>
            <pc:sldMk cId="1713312953" sldId="312"/>
            <ac:picMk id="2052" creationId="{844E1EB1-F3B3-2EDA-2FAB-6D187924770D}"/>
          </ac:picMkLst>
        </pc:picChg>
      </pc:sldChg>
      <pc:sldChg chg="addSp delSp modSp new mod setBg modAnim">
        <pc:chgData name="Wendi Finn" userId="b4bc9a52-62b8-4ced-aa97-c1b7349e8ef9" providerId="ADAL" clId="{1AD144B0-B0CF-46D3-8267-7C048CD7F98D}" dt="2024-01-09T14:16:28.930" v="1200"/>
        <pc:sldMkLst>
          <pc:docMk/>
          <pc:sldMk cId="790273391" sldId="313"/>
        </pc:sldMkLst>
        <pc:spChg chg="mod">
          <ac:chgData name="Wendi Finn" userId="b4bc9a52-62b8-4ced-aa97-c1b7349e8ef9" providerId="ADAL" clId="{1AD144B0-B0CF-46D3-8267-7C048CD7F98D}" dt="2024-01-09T14:08:59.181" v="1048" actId="26606"/>
          <ac:spMkLst>
            <pc:docMk/>
            <pc:sldMk cId="790273391" sldId="313"/>
            <ac:spMk id="2" creationId="{5E504C1A-3553-F7AC-BB9C-77D5A0F41CDC}"/>
          </ac:spMkLst>
        </pc:spChg>
        <pc:spChg chg="mod">
          <ac:chgData name="Wendi Finn" userId="b4bc9a52-62b8-4ced-aa97-c1b7349e8ef9" providerId="ADAL" clId="{1AD144B0-B0CF-46D3-8267-7C048CD7F98D}" dt="2024-01-09T14:14:55.087" v="1185" actId="20577"/>
          <ac:spMkLst>
            <pc:docMk/>
            <pc:sldMk cId="790273391" sldId="313"/>
            <ac:spMk id="3" creationId="{1C6E4C25-38C0-FCC0-8380-D890ABDB5644}"/>
          </ac:spMkLst>
        </pc:spChg>
        <pc:spChg chg="mod">
          <ac:chgData name="Wendi Finn" userId="b4bc9a52-62b8-4ced-aa97-c1b7349e8ef9" providerId="ADAL" clId="{1AD144B0-B0CF-46D3-8267-7C048CD7F98D}" dt="2024-01-09T14:15:01.273" v="1186" actId="20577"/>
          <ac:spMkLst>
            <pc:docMk/>
            <pc:sldMk cId="790273391" sldId="313"/>
            <ac:spMk id="4" creationId="{D60FBF56-A7B0-2F0B-EBBB-D85C79ACD9F6}"/>
          </ac:spMkLst>
        </pc:spChg>
        <pc:spChg chg="del mod">
          <ac:chgData name="Wendi Finn" userId="b4bc9a52-62b8-4ced-aa97-c1b7349e8ef9" providerId="ADAL" clId="{1AD144B0-B0CF-46D3-8267-7C048CD7F98D}" dt="2024-01-09T14:10:44.675" v="1052" actId="478"/>
          <ac:spMkLst>
            <pc:docMk/>
            <pc:sldMk cId="790273391" sldId="313"/>
            <ac:spMk id="5" creationId="{1D82AA7F-FBB6-41CB-9DE5-1B917BCA2EF2}"/>
          </ac:spMkLst>
        </pc:spChg>
        <pc:spChg chg="del">
          <ac:chgData name="Wendi Finn" userId="b4bc9a52-62b8-4ced-aa97-c1b7349e8ef9" providerId="ADAL" clId="{1AD144B0-B0CF-46D3-8267-7C048CD7F98D}" dt="2024-01-09T14:08:12.233" v="1047" actId="478"/>
          <ac:spMkLst>
            <pc:docMk/>
            <pc:sldMk cId="790273391" sldId="313"/>
            <ac:spMk id="6" creationId="{5932B3F3-EA2D-7A6F-7C55-ED488BC38916}"/>
          </ac:spMkLst>
        </pc:spChg>
        <pc:spChg chg="add mod">
          <ac:chgData name="Wendi Finn" userId="b4bc9a52-62b8-4ced-aa97-c1b7349e8ef9" providerId="ADAL" clId="{1AD144B0-B0CF-46D3-8267-7C048CD7F98D}" dt="2024-01-09T14:10:45.297" v="1053"/>
          <ac:spMkLst>
            <pc:docMk/>
            <pc:sldMk cId="790273391" sldId="313"/>
            <ac:spMk id="9" creationId="{7B72572A-9718-9BAA-B5D0-D1F814EFAFAA}"/>
          </ac:spMkLst>
        </pc:spChg>
        <pc:spChg chg="add">
          <ac:chgData name="Wendi Finn" userId="b4bc9a52-62b8-4ced-aa97-c1b7349e8ef9" providerId="ADAL" clId="{1AD144B0-B0CF-46D3-8267-7C048CD7F98D}" dt="2024-01-09T14:08:59.181" v="1048" actId="26606"/>
          <ac:spMkLst>
            <pc:docMk/>
            <pc:sldMk cId="790273391" sldId="313"/>
            <ac:spMk id="13" creationId="{53B021B3-DE93-4AB7-8A18-CF5F1CED88B8}"/>
          </ac:spMkLst>
        </pc:spChg>
        <pc:spChg chg="add">
          <ac:chgData name="Wendi Finn" userId="b4bc9a52-62b8-4ced-aa97-c1b7349e8ef9" providerId="ADAL" clId="{1AD144B0-B0CF-46D3-8267-7C048CD7F98D}" dt="2024-01-09T14:08:59.181" v="1048" actId="26606"/>
          <ac:spMkLst>
            <pc:docMk/>
            <pc:sldMk cId="790273391" sldId="313"/>
            <ac:spMk id="15" creationId="{52D502E5-F6B4-4D58-B4AE-FC466FF15EE8}"/>
          </ac:spMkLst>
        </pc:spChg>
        <pc:spChg chg="add">
          <ac:chgData name="Wendi Finn" userId="b4bc9a52-62b8-4ced-aa97-c1b7349e8ef9" providerId="ADAL" clId="{1AD144B0-B0CF-46D3-8267-7C048CD7F98D}" dt="2024-01-09T14:08:59.181" v="1048" actId="26606"/>
          <ac:spMkLst>
            <pc:docMk/>
            <pc:sldMk cId="790273391" sldId="313"/>
            <ac:spMk id="17" creationId="{9DECDBF4-02B6-4BB4-B65B-B8107AD6A9E8}"/>
          </ac:spMkLst>
        </pc:spChg>
        <pc:picChg chg="add mod">
          <ac:chgData name="Wendi Finn" userId="b4bc9a52-62b8-4ced-aa97-c1b7349e8ef9" providerId="ADAL" clId="{1AD144B0-B0CF-46D3-8267-7C048CD7F98D}" dt="2024-01-09T14:09:10.911" v="1051" actId="1076"/>
          <ac:picMkLst>
            <pc:docMk/>
            <pc:sldMk cId="790273391" sldId="313"/>
            <ac:picMk id="8" creationId="{BD1838E8-4161-4AEB-56B1-BDAAE67C9418}"/>
          </ac:picMkLst>
        </pc:picChg>
        <pc:picChg chg="add mod">
          <ac:chgData name="Wendi Finn" userId="b4bc9a52-62b8-4ced-aa97-c1b7349e8ef9" providerId="ADAL" clId="{1AD144B0-B0CF-46D3-8267-7C048CD7F98D}" dt="2024-01-09T14:16:28.930" v="1200"/>
          <ac:picMkLst>
            <pc:docMk/>
            <pc:sldMk cId="790273391" sldId="313"/>
            <ac:picMk id="10" creationId="{94EE96B5-C1E7-FE1A-7A82-0CA0FFA1AA1F}"/>
          </ac:picMkLst>
        </pc:picChg>
      </pc:sldChg>
      <pc:sldMasterChg chg="delSldLayout">
        <pc:chgData name="Wendi Finn" userId="b4bc9a52-62b8-4ced-aa97-c1b7349e8ef9" providerId="ADAL" clId="{1AD144B0-B0CF-46D3-8267-7C048CD7F98D}" dt="2024-01-09T14:11:13.126" v="1055" actId="47"/>
        <pc:sldMasterMkLst>
          <pc:docMk/>
          <pc:sldMasterMk cId="2508652999" sldId="2147483912"/>
        </pc:sldMasterMkLst>
        <pc:sldLayoutChg chg="del">
          <pc:chgData name="Wendi Finn" userId="b4bc9a52-62b8-4ced-aa97-c1b7349e8ef9" providerId="ADAL" clId="{1AD144B0-B0CF-46D3-8267-7C048CD7F98D}" dt="2024-01-09T12:46:05.864" v="7" actId="47"/>
          <pc:sldLayoutMkLst>
            <pc:docMk/>
            <pc:sldMasterMk cId="2508652999" sldId="2147483912"/>
            <pc:sldLayoutMk cId="1158382480" sldId="2147483926"/>
          </pc:sldLayoutMkLst>
        </pc:sldLayoutChg>
        <pc:sldLayoutChg chg="del">
          <pc:chgData name="Wendi Finn" userId="b4bc9a52-62b8-4ced-aa97-c1b7349e8ef9" providerId="ADAL" clId="{1AD144B0-B0CF-46D3-8267-7C048CD7F98D}" dt="2024-01-09T14:11:13.126" v="1055" actId="47"/>
          <pc:sldLayoutMkLst>
            <pc:docMk/>
            <pc:sldMasterMk cId="2508652999" sldId="2147483912"/>
            <pc:sldLayoutMk cId="1540941723" sldId="2147483928"/>
          </pc:sldLayoutMkLst>
        </pc:sldLayoutChg>
        <pc:sldLayoutChg chg="del">
          <pc:chgData name="Wendi Finn" userId="b4bc9a52-62b8-4ced-aa97-c1b7349e8ef9" providerId="ADAL" clId="{1AD144B0-B0CF-46D3-8267-7C048CD7F98D}" dt="2024-01-09T13:03:28.493" v="42" actId="47"/>
          <pc:sldLayoutMkLst>
            <pc:docMk/>
            <pc:sldMasterMk cId="2508652999" sldId="2147483912"/>
            <pc:sldLayoutMk cId="3574398504" sldId="2147483929"/>
          </pc:sldLayoutMkLst>
        </pc:sldLayoutChg>
        <pc:sldLayoutChg chg="del">
          <pc:chgData name="Wendi Finn" userId="b4bc9a52-62b8-4ced-aa97-c1b7349e8ef9" providerId="ADAL" clId="{1AD144B0-B0CF-46D3-8267-7C048CD7F98D}" dt="2024-01-09T12:48:16.082" v="10" actId="47"/>
          <pc:sldLayoutMkLst>
            <pc:docMk/>
            <pc:sldMasterMk cId="2508652999" sldId="2147483912"/>
            <pc:sldLayoutMk cId="2278958123" sldId="2147483930"/>
          </pc:sldLayoutMkLst>
        </pc:sldLayoutChg>
        <pc:sldLayoutChg chg="del">
          <pc:chgData name="Wendi Finn" userId="b4bc9a52-62b8-4ced-aa97-c1b7349e8ef9" providerId="ADAL" clId="{1AD144B0-B0CF-46D3-8267-7C048CD7F98D}" dt="2024-01-09T12:48:10.482" v="9" actId="47"/>
          <pc:sldLayoutMkLst>
            <pc:docMk/>
            <pc:sldMasterMk cId="2508652999" sldId="2147483912"/>
            <pc:sldLayoutMk cId="3823473522" sldId="2147483931"/>
          </pc:sldLayoutMkLst>
        </pc:sldLayoutChg>
        <pc:sldLayoutChg chg="del">
          <pc:chgData name="Wendi Finn" userId="b4bc9a52-62b8-4ced-aa97-c1b7349e8ef9" providerId="ADAL" clId="{1AD144B0-B0CF-46D3-8267-7C048CD7F98D}" dt="2024-01-09T12:48:20.048" v="11" actId="47"/>
          <pc:sldLayoutMkLst>
            <pc:docMk/>
            <pc:sldMasterMk cId="2508652999" sldId="2147483912"/>
            <pc:sldLayoutMk cId="3037369424" sldId="214748393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A1556-C1A5-4D83-BAE9-E4F42EA15DF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A55E4B-F330-4155-978A-5B1B0C08A3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 a user-friendly front-end interface to access and interact with the database, ensuring ease of navigation and data retrieval.</a:t>
          </a:r>
        </a:p>
      </dgm:t>
    </dgm:pt>
    <dgm:pt modelId="{568DB586-953D-42E5-B6F5-93B3DDADA0A1}" type="parTrans" cxnId="{5841EE7F-46F6-4FAB-BF44-E98AB8207EAF}">
      <dgm:prSet/>
      <dgm:spPr/>
      <dgm:t>
        <a:bodyPr/>
        <a:lstStyle/>
        <a:p>
          <a:endParaRPr lang="en-US"/>
        </a:p>
      </dgm:t>
    </dgm:pt>
    <dgm:pt modelId="{A4FF5586-410D-438F-A5BD-97FBFB24ACD5}" type="sibTrans" cxnId="{5841EE7F-46F6-4FAB-BF44-E98AB8207EAF}">
      <dgm:prSet/>
      <dgm:spPr/>
      <dgm:t>
        <a:bodyPr/>
        <a:lstStyle/>
        <a:p>
          <a:endParaRPr lang="en-US"/>
        </a:p>
      </dgm:t>
    </dgm:pt>
    <dgm:pt modelId="{FBB0F03B-D013-4A9A-9494-99F5BEADAD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Implement customizable views within the database to filter and display specific data based on defined criteria, enhancing the accessibility and relevance of information.</a:t>
          </a:r>
        </a:p>
      </dgm:t>
    </dgm:pt>
    <dgm:pt modelId="{70F5C9EF-1049-48D5-A2AB-87166B02F443}" type="parTrans" cxnId="{D9743C1D-064C-4061-8DA3-81EBA77E947D}">
      <dgm:prSet/>
      <dgm:spPr/>
      <dgm:t>
        <a:bodyPr/>
        <a:lstStyle/>
        <a:p>
          <a:endParaRPr lang="en-US"/>
        </a:p>
      </dgm:t>
    </dgm:pt>
    <dgm:pt modelId="{3CB13381-206B-4372-A3CC-5C0A2C15C0C7}" type="sibTrans" cxnId="{D9743C1D-064C-4061-8DA3-81EBA77E947D}">
      <dgm:prSet/>
      <dgm:spPr/>
      <dgm:t>
        <a:bodyPr/>
        <a:lstStyle/>
        <a:p>
          <a:endParaRPr lang="en-US"/>
        </a:p>
      </dgm:t>
    </dgm:pt>
    <dgm:pt modelId="{38C38D93-E448-4281-9997-A99ECDE9B5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Establish links between control text and policy/procedure templates to facilitate seamless navigation and reference.</a:t>
          </a:r>
        </a:p>
      </dgm:t>
    </dgm:pt>
    <dgm:pt modelId="{331C286E-642C-4E96-8497-CAE97BB8C10C}" type="parTrans" cxnId="{8D4A9F19-C7CA-4B90-885A-49D575B2E7F4}">
      <dgm:prSet/>
      <dgm:spPr/>
      <dgm:t>
        <a:bodyPr/>
        <a:lstStyle/>
        <a:p>
          <a:endParaRPr lang="en-US"/>
        </a:p>
      </dgm:t>
    </dgm:pt>
    <dgm:pt modelId="{5472A867-DD25-49AE-A966-4B79B8A01CBF}" type="sibTrans" cxnId="{8D4A9F19-C7CA-4B90-885A-49D575B2E7F4}">
      <dgm:prSet/>
      <dgm:spPr/>
      <dgm:t>
        <a:bodyPr/>
        <a:lstStyle/>
        <a:p>
          <a:endParaRPr lang="en-US"/>
        </a:p>
      </dgm:t>
    </dgm:pt>
    <dgm:pt modelId="{7C6DAB2F-9F56-4916-8C1F-C576F9D02336}" type="pres">
      <dgm:prSet presAssocID="{2B6A1556-C1A5-4D83-BAE9-E4F42EA15DF8}" presName="root" presStyleCnt="0">
        <dgm:presLayoutVars>
          <dgm:dir/>
          <dgm:resizeHandles val="exact"/>
        </dgm:presLayoutVars>
      </dgm:prSet>
      <dgm:spPr/>
    </dgm:pt>
    <dgm:pt modelId="{321AB696-33C1-4D0A-AB51-EC30950AE776}" type="pres">
      <dgm:prSet presAssocID="{38A55E4B-F330-4155-978A-5B1B0C08A32C}" presName="compNode" presStyleCnt="0"/>
      <dgm:spPr/>
    </dgm:pt>
    <dgm:pt modelId="{CD27819F-06E7-4577-8C59-C8909C12AB0D}" type="pres">
      <dgm:prSet presAssocID="{38A55E4B-F330-4155-978A-5B1B0C08A32C}" presName="bgRect" presStyleLbl="bgShp" presStyleIdx="0" presStyleCnt="3"/>
      <dgm:spPr/>
    </dgm:pt>
    <dgm:pt modelId="{E11C7463-059E-49D5-B4F2-D82A1E7C343B}" type="pres">
      <dgm:prSet presAssocID="{38A55E4B-F330-4155-978A-5B1B0C08A32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0B294E6-6CFD-4E1E-A63E-227085C9644C}" type="pres">
      <dgm:prSet presAssocID="{38A55E4B-F330-4155-978A-5B1B0C08A32C}" presName="spaceRect" presStyleCnt="0"/>
      <dgm:spPr/>
    </dgm:pt>
    <dgm:pt modelId="{BF7BA0D0-3960-4210-BADB-6756C5FB4B9C}" type="pres">
      <dgm:prSet presAssocID="{38A55E4B-F330-4155-978A-5B1B0C08A32C}" presName="parTx" presStyleLbl="revTx" presStyleIdx="0" presStyleCnt="3">
        <dgm:presLayoutVars>
          <dgm:chMax val="0"/>
          <dgm:chPref val="0"/>
        </dgm:presLayoutVars>
      </dgm:prSet>
      <dgm:spPr/>
    </dgm:pt>
    <dgm:pt modelId="{202FA595-E1D9-4780-98C2-C412E5CB5941}" type="pres">
      <dgm:prSet presAssocID="{A4FF5586-410D-438F-A5BD-97FBFB24ACD5}" presName="sibTrans" presStyleCnt="0"/>
      <dgm:spPr/>
    </dgm:pt>
    <dgm:pt modelId="{FA1E975B-382F-4A0A-A3C8-7A5586C14EC5}" type="pres">
      <dgm:prSet presAssocID="{FBB0F03B-D013-4A9A-9494-99F5BEADAD52}" presName="compNode" presStyleCnt="0"/>
      <dgm:spPr/>
    </dgm:pt>
    <dgm:pt modelId="{5F4DF9F1-75FB-426F-992F-601FE5414CAE}" type="pres">
      <dgm:prSet presAssocID="{FBB0F03B-D013-4A9A-9494-99F5BEADAD52}" presName="bgRect" presStyleLbl="bgShp" presStyleIdx="1" presStyleCnt="3"/>
      <dgm:spPr/>
    </dgm:pt>
    <dgm:pt modelId="{973BA5FB-AAE8-404A-B811-9D11F8B85BE3}" type="pres">
      <dgm:prSet presAssocID="{FBB0F03B-D013-4A9A-9494-99F5BEADAD5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7434F1DA-098B-4D5F-8E7C-C20B6E6EFD23}" type="pres">
      <dgm:prSet presAssocID="{FBB0F03B-D013-4A9A-9494-99F5BEADAD52}" presName="spaceRect" presStyleCnt="0"/>
      <dgm:spPr/>
    </dgm:pt>
    <dgm:pt modelId="{06C4342E-067B-4DB0-BD8B-2749A099E774}" type="pres">
      <dgm:prSet presAssocID="{FBB0F03B-D013-4A9A-9494-99F5BEADAD52}" presName="parTx" presStyleLbl="revTx" presStyleIdx="1" presStyleCnt="3">
        <dgm:presLayoutVars>
          <dgm:chMax val="0"/>
          <dgm:chPref val="0"/>
        </dgm:presLayoutVars>
      </dgm:prSet>
      <dgm:spPr/>
    </dgm:pt>
    <dgm:pt modelId="{E9B5C6FD-95E8-4E33-BA81-63E9BCF0D1E8}" type="pres">
      <dgm:prSet presAssocID="{3CB13381-206B-4372-A3CC-5C0A2C15C0C7}" presName="sibTrans" presStyleCnt="0"/>
      <dgm:spPr/>
    </dgm:pt>
    <dgm:pt modelId="{B863EE08-E745-4F3E-B7C4-21B6E1F99D0E}" type="pres">
      <dgm:prSet presAssocID="{38C38D93-E448-4281-9997-A99ECDE9B519}" presName="compNode" presStyleCnt="0"/>
      <dgm:spPr/>
    </dgm:pt>
    <dgm:pt modelId="{6C3E0877-8AF1-4905-9392-8D1AEC9B91B9}" type="pres">
      <dgm:prSet presAssocID="{38C38D93-E448-4281-9997-A99ECDE9B519}" presName="bgRect" presStyleLbl="bgShp" presStyleIdx="2" presStyleCnt="3"/>
      <dgm:spPr/>
    </dgm:pt>
    <dgm:pt modelId="{38C6B8F3-FCBF-4710-A326-36D76C2F5779}" type="pres">
      <dgm:prSet presAssocID="{38C38D93-E448-4281-9997-A99ECDE9B51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EE6E7182-ED3D-4781-B2EF-BBACB40CC9DB}" type="pres">
      <dgm:prSet presAssocID="{38C38D93-E448-4281-9997-A99ECDE9B519}" presName="spaceRect" presStyleCnt="0"/>
      <dgm:spPr/>
    </dgm:pt>
    <dgm:pt modelId="{76F2255F-C984-4180-B1C6-6D26E5829399}" type="pres">
      <dgm:prSet presAssocID="{38C38D93-E448-4281-9997-A99ECDE9B51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D4A9F19-C7CA-4B90-885A-49D575B2E7F4}" srcId="{2B6A1556-C1A5-4D83-BAE9-E4F42EA15DF8}" destId="{38C38D93-E448-4281-9997-A99ECDE9B519}" srcOrd="2" destOrd="0" parTransId="{331C286E-642C-4E96-8497-CAE97BB8C10C}" sibTransId="{5472A867-DD25-49AE-A966-4B79B8A01CBF}"/>
    <dgm:cxn modelId="{D9743C1D-064C-4061-8DA3-81EBA77E947D}" srcId="{2B6A1556-C1A5-4D83-BAE9-E4F42EA15DF8}" destId="{FBB0F03B-D013-4A9A-9494-99F5BEADAD52}" srcOrd="1" destOrd="0" parTransId="{70F5C9EF-1049-48D5-A2AB-87166B02F443}" sibTransId="{3CB13381-206B-4372-A3CC-5C0A2C15C0C7}"/>
    <dgm:cxn modelId="{A4D0492A-5428-4EC8-82EF-B92248BDAB90}" type="presOf" srcId="{38A55E4B-F330-4155-978A-5B1B0C08A32C}" destId="{BF7BA0D0-3960-4210-BADB-6756C5FB4B9C}" srcOrd="0" destOrd="0" presId="urn:microsoft.com/office/officeart/2018/2/layout/IconVerticalSolidList"/>
    <dgm:cxn modelId="{EA5BCD55-67EF-4CD2-8E4D-530905DC6D45}" type="presOf" srcId="{2B6A1556-C1A5-4D83-BAE9-E4F42EA15DF8}" destId="{7C6DAB2F-9F56-4916-8C1F-C576F9D02336}" srcOrd="0" destOrd="0" presId="urn:microsoft.com/office/officeart/2018/2/layout/IconVerticalSolidList"/>
    <dgm:cxn modelId="{6751717F-F052-404B-BF23-3D1F9A0985FE}" type="presOf" srcId="{FBB0F03B-D013-4A9A-9494-99F5BEADAD52}" destId="{06C4342E-067B-4DB0-BD8B-2749A099E774}" srcOrd="0" destOrd="0" presId="urn:microsoft.com/office/officeart/2018/2/layout/IconVerticalSolidList"/>
    <dgm:cxn modelId="{5841EE7F-46F6-4FAB-BF44-E98AB8207EAF}" srcId="{2B6A1556-C1A5-4D83-BAE9-E4F42EA15DF8}" destId="{38A55E4B-F330-4155-978A-5B1B0C08A32C}" srcOrd="0" destOrd="0" parTransId="{568DB586-953D-42E5-B6F5-93B3DDADA0A1}" sibTransId="{A4FF5586-410D-438F-A5BD-97FBFB24ACD5}"/>
    <dgm:cxn modelId="{E0BEB4CB-9B51-4897-96D8-7F0F3E6643D2}" type="presOf" srcId="{38C38D93-E448-4281-9997-A99ECDE9B519}" destId="{76F2255F-C984-4180-B1C6-6D26E5829399}" srcOrd="0" destOrd="0" presId="urn:microsoft.com/office/officeart/2018/2/layout/IconVerticalSolidList"/>
    <dgm:cxn modelId="{2DFAF68C-275A-45D7-BF52-884C4EF1B31D}" type="presParOf" srcId="{7C6DAB2F-9F56-4916-8C1F-C576F9D02336}" destId="{321AB696-33C1-4D0A-AB51-EC30950AE776}" srcOrd="0" destOrd="0" presId="urn:microsoft.com/office/officeart/2018/2/layout/IconVerticalSolidList"/>
    <dgm:cxn modelId="{DC4A40A0-D703-4530-ADFC-078EA8922E23}" type="presParOf" srcId="{321AB696-33C1-4D0A-AB51-EC30950AE776}" destId="{CD27819F-06E7-4577-8C59-C8909C12AB0D}" srcOrd="0" destOrd="0" presId="urn:microsoft.com/office/officeart/2018/2/layout/IconVerticalSolidList"/>
    <dgm:cxn modelId="{ECBA33AC-0176-401C-930E-91CA604DCA56}" type="presParOf" srcId="{321AB696-33C1-4D0A-AB51-EC30950AE776}" destId="{E11C7463-059E-49D5-B4F2-D82A1E7C343B}" srcOrd="1" destOrd="0" presId="urn:microsoft.com/office/officeart/2018/2/layout/IconVerticalSolidList"/>
    <dgm:cxn modelId="{19195DD2-58D2-409B-8276-EA7900691F9C}" type="presParOf" srcId="{321AB696-33C1-4D0A-AB51-EC30950AE776}" destId="{50B294E6-6CFD-4E1E-A63E-227085C9644C}" srcOrd="2" destOrd="0" presId="urn:microsoft.com/office/officeart/2018/2/layout/IconVerticalSolidList"/>
    <dgm:cxn modelId="{2ED966D4-8DAE-4F32-B493-B42AF1C91749}" type="presParOf" srcId="{321AB696-33C1-4D0A-AB51-EC30950AE776}" destId="{BF7BA0D0-3960-4210-BADB-6756C5FB4B9C}" srcOrd="3" destOrd="0" presId="urn:microsoft.com/office/officeart/2018/2/layout/IconVerticalSolidList"/>
    <dgm:cxn modelId="{79557436-6273-4240-9B2D-CB7FE0351E9A}" type="presParOf" srcId="{7C6DAB2F-9F56-4916-8C1F-C576F9D02336}" destId="{202FA595-E1D9-4780-98C2-C412E5CB5941}" srcOrd="1" destOrd="0" presId="urn:microsoft.com/office/officeart/2018/2/layout/IconVerticalSolidList"/>
    <dgm:cxn modelId="{9A8D4203-1687-400B-94B3-68581EAC43FD}" type="presParOf" srcId="{7C6DAB2F-9F56-4916-8C1F-C576F9D02336}" destId="{FA1E975B-382F-4A0A-A3C8-7A5586C14EC5}" srcOrd="2" destOrd="0" presId="urn:microsoft.com/office/officeart/2018/2/layout/IconVerticalSolidList"/>
    <dgm:cxn modelId="{786B5E54-E25F-4914-8A8E-FFC509181B2F}" type="presParOf" srcId="{FA1E975B-382F-4A0A-A3C8-7A5586C14EC5}" destId="{5F4DF9F1-75FB-426F-992F-601FE5414CAE}" srcOrd="0" destOrd="0" presId="urn:microsoft.com/office/officeart/2018/2/layout/IconVerticalSolidList"/>
    <dgm:cxn modelId="{ADDA8457-C5AB-48F8-8901-DAB986E8D7AA}" type="presParOf" srcId="{FA1E975B-382F-4A0A-A3C8-7A5586C14EC5}" destId="{973BA5FB-AAE8-404A-B811-9D11F8B85BE3}" srcOrd="1" destOrd="0" presId="urn:microsoft.com/office/officeart/2018/2/layout/IconVerticalSolidList"/>
    <dgm:cxn modelId="{EE610C27-A230-4529-A7FE-681AE19DE484}" type="presParOf" srcId="{FA1E975B-382F-4A0A-A3C8-7A5586C14EC5}" destId="{7434F1DA-098B-4D5F-8E7C-C20B6E6EFD23}" srcOrd="2" destOrd="0" presId="urn:microsoft.com/office/officeart/2018/2/layout/IconVerticalSolidList"/>
    <dgm:cxn modelId="{E0FB3FD4-0E74-474F-80C5-7D4D51C98DF3}" type="presParOf" srcId="{FA1E975B-382F-4A0A-A3C8-7A5586C14EC5}" destId="{06C4342E-067B-4DB0-BD8B-2749A099E774}" srcOrd="3" destOrd="0" presId="urn:microsoft.com/office/officeart/2018/2/layout/IconVerticalSolidList"/>
    <dgm:cxn modelId="{BFCA5153-3FB2-4CB9-8ACD-B61663805909}" type="presParOf" srcId="{7C6DAB2F-9F56-4916-8C1F-C576F9D02336}" destId="{E9B5C6FD-95E8-4E33-BA81-63E9BCF0D1E8}" srcOrd="3" destOrd="0" presId="urn:microsoft.com/office/officeart/2018/2/layout/IconVerticalSolidList"/>
    <dgm:cxn modelId="{151DB07D-C72C-4537-864A-2EF6294B60FD}" type="presParOf" srcId="{7C6DAB2F-9F56-4916-8C1F-C576F9D02336}" destId="{B863EE08-E745-4F3E-B7C4-21B6E1F99D0E}" srcOrd="4" destOrd="0" presId="urn:microsoft.com/office/officeart/2018/2/layout/IconVerticalSolidList"/>
    <dgm:cxn modelId="{A3841044-B186-4515-B3D4-ED927C113B68}" type="presParOf" srcId="{B863EE08-E745-4F3E-B7C4-21B6E1F99D0E}" destId="{6C3E0877-8AF1-4905-9392-8D1AEC9B91B9}" srcOrd="0" destOrd="0" presId="urn:microsoft.com/office/officeart/2018/2/layout/IconVerticalSolidList"/>
    <dgm:cxn modelId="{16C4FA67-2921-4A4D-A4D7-8DA0E7BD9D1E}" type="presParOf" srcId="{B863EE08-E745-4F3E-B7C4-21B6E1F99D0E}" destId="{38C6B8F3-FCBF-4710-A326-36D76C2F5779}" srcOrd="1" destOrd="0" presId="urn:microsoft.com/office/officeart/2018/2/layout/IconVerticalSolidList"/>
    <dgm:cxn modelId="{499A3827-7214-4A2E-BEA1-7932D53595FE}" type="presParOf" srcId="{B863EE08-E745-4F3E-B7C4-21B6E1F99D0E}" destId="{EE6E7182-ED3D-4781-B2EF-BBACB40CC9DB}" srcOrd="2" destOrd="0" presId="urn:microsoft.com/office/officeart/2018/2/layout/IconVerticalSolidList"/>
    <dgm:cxn modelId="{FFD12F39-E527-4BCE-8F59-404B1314ABBD}" type="presParOf" srcId="{B863EE08-E745-4F3E-B7C4-21B6E1F99D0E}" destId="{76F2255F-C984-4180-B1C6-6D26E58293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A1556-C1A5-4D83-BAE9-E4F42EA15DF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A55E4B-F330-4155-978A-5B1B0C08A3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 comprehensive test matrixes for primary controls, including fields for documentation requests, sample size, test procedures, and findings, ensuring thorough testing and evaluation.</a:t>
          </a:r>
        </a:p>
      </dgm:t>
    </dgm:pt>
    <dgm:pt modelId="{568DB586-953D-42E5-B6F5-93B3DDADA0A1}" type="parTrans" cxnId="{5841EE7F-46F6-4FAB-BF44-E98AB8207EAF}">
      <dgm:prSet/>
      <dgm:spPr/>
      <dgm:t>
        <a:bodyPr/>
        <a:lstStyle/>
        <a:p>
          <a:endParaRPr lang="en-US"/>
        </a:p>
      </dgm:t>
    </dgm:pt>
    <dgm:pt modelId="{A4FF5586-410D-438F-A5BD-97FBFB24ACD5}" type="sibTrans" cxnId="{5841EE7F-46F6-4FAB-BF44-E98AB8207EAF}">
      <dgm:prSet/>
      <dgm:spPr/>
      <dgm:t>
        <a:bodyPr/>
        <a:lstStyle/>
        <a:p>
          <a:endParaRPr lang="en-US"/>
        </a:p>
      </dgm:t>
    </dgm:pt>
    <dgm:pt modelId="{FBB0F03B-D013-4A9A-9494-99F5BEADAD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Enable the upload and attachment of supporting documentation for each control instance, providing a centralized repository for relevant materials.</a:t>
          </a:r>
        </a:p>
      </dgm:t>
    </dgm:pt>
    <dgm:pt modelId="{70F5C9EF-1049-48D5-A2AB-87166B02F443}" type="parTrans" cxnId="{D9743C1D-064C-4061-8DA3-81EBA77E947D}">
      <dgm:prSet/>
      <dgm:spPr/>
      <dgm:t>
        <a:bodyPr/>
        <a:lstStyle/>
        <a:p>
          <a:endParaRPr lang="en-US"/>
        </a:p>
      </dgm:t>
    </dgm:pt>
    <dgm:pt modelId="{3CB13381-206B-4372-A3CC-5C0A2C15C0C7}" type="sibTrans" cxnId="{D9743C1D-064C-4061-8DA3-81EBA77E947D}">
      <dgm:prSet/>
      <dgm:spPr/>
      <dgm:t>
        <a:bodyPr/>
        <a:lstStyle/>
        <a:p>
          <a:endParaRPr lang="en-US"/>
        </a:p>
      </dgm:t>
    </dgm:pt>
    <dgm:pt modelId="{38C38D93-E448-4281-9997-A99ECDE9B5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Incorporating markup capabilities for supporting documentation, allowing users to highlight, annotate, and search within the documents for efficient information retrieval.</a:t>
          </a:r>
        </a:p>
      </dgm:t>
    </dgm:pt>
    <dgm:pt modelId="{331C286E-642C-4E96-8497-CAE97BB8C10C}" type="parTrans" cxnId="{8D4A9F19-C7CA-4B90-885A-49D575B2E7F4}">
      <dgm:prSet/>
      <dgm:spPr/>
      <dgm:t>
        <a:bodyPr/>
        <a:lstStyle/>
        <a:p>
          <a:endParaRPr lang="en-US"/>
        </a:p>
      </dgm:t>
    </dgm:pt>
    <dgm:pt modelId="{5472A867-DD25-49AE-A966-4B79B8A01CBF}" type="sibTrans" cxnId="{8D4A9F19-C7CA-4B90-885A-49D575B2E7F4}">
      <dgm:prSet/>
      <dgm:spPr/>
      <dgm:t>
        <a:bodyPr/>
        <a:lstStyle/>
        <a:p>
          <a:endParaRPr lang="en-US"/>
        </a:p>
      </dgm:t>
    </dgm:pt>
    <dgm:pt modelId="{DE5F4788-BF02-4087-B75B-9119DA8D21CE}" type="pres">
      <dgm:prSet presAssocID="{2B6A1556-C1A5-4D83-BAE9-E4F42EA15DF8}" presName="root" presStyleCnt="0">
        <dgm:presLayoutVars>
          <dgm:dir/>
          <dgm:resizeHandles val="exact"/>
        </dgm:presLayoutVars>
      </dgm:prSet>
      <dgm:spPr/>
    </dgm:pt>
    <dgm:pt modelId="{402132A4-80DF-4B56-9C23-FC1B7068E2F5}" type="pres">
      <dgm:prSet presAssocID="{38A55E4B-F330-4155-978A-5B1B0C08A32C}" presName="compNode" presStyleCnt="0"/>
      <dgm:spPr/>
    </dgm:pt>
    <dgm:pt modelId="{CF26BFDC-0E60-49C8-B54C-5645AF381B4E}" type="pres">
      <dgm:prSet presAssocID="{38A55E4B-F330-4155-978A-5B1B0C08A32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41F13505-6ABF-49C1-92FE-130D3E17145C}" type="pres">
      <dgm:prSet presAssocID="{38A55E4B-F330-4155-978A-5B1B0C08A32C}" presName="spaceRect" presStyleCnt="0"/>
      <dgm:spPr/>
    </dgm:pt>
    <dgm:pt modelId="{C287AF98-7F4E-486E-A74C-B7C2F99C4A70}" type="pres">
      <dgm:prSet presAssocID="{38A55E4B-F330-4155-978A-5B1B0C08A32C}" presName="textRect" presStyleLbl="revTx" presStyleIdx="0" presStyleCnt="3">
        <dgm:presLayoutVars>
          <dgm:chMax val="1"/>
          <dgm:chPref val="1"/>
        </dgm:presLayoutVars>
      </dgm:prSet>
      <dgm:spPr/>
    </dgm:pt>
    <dgm:pt modelId="{4831D4DB-6C74-4FD6-9144-76078C2B9F50}" type="pres">
      <dgm:prSet presAssocID="{A4FF5586-410D-438F-A5BD-97FBFB24ACD5}" presName="sibTrans" presStyleCnt="0"/>
      <dgm:spPr/>
    </dgm:pt>
    <dgm:pt modelId="{0A89A9A8-1B29-4531-B053-958870265FA7}" type="pres">
      <dgm:prSet presAssocID="{FBB0F03B-D013-4A9A-9494-99F5BEADAD52}" presName="compNode" presStyleCnt="0"/>
      <dgm:spPr/>
    </dgm:pt>
    <dgm:pt modelId="{AB1F8D11-FAB7-4B45-A1AE-74FF6D5A400A}" type="pres">
      <dgm:prSet presAssocID="{FBB0F03B-D013-4A9A-9494-99F5BEADAD5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953FC3C7-545C-42EE-8ADC-DBA80A800988}" type="pres">
      <dgm:prSet presAssocID="{FBB0F03B-D013-4A9A-9494-99F5BEADAD52}" presName="spaceRect" presStyleCnt="0"/>
      <dgm:spPr/>
    </dgm:pt>
    <dgm:pt modelId="{6E81014F-DA4F-4F25-9564-6A8F5E6AAE1C}" type="pres">
      <dgm:prSet presAssocID="{FBB0F03B-D013-4A9A-9494-99F5BEADAD52}" presName="textRect" presStyleLbl="revTx" presStyleIdx="1" presStyleCnt="3">
        <dgm:presLayoutVars>
          <dgm:chMax val="1"/>
          <dgm:chPref val="1"/>
        </dgm:presLayoutVars>
      </dgm:prSet>
      <dgm:spPr/>
    </dgm:pt>
    <dgm:pt modelId="{9F1704C2-95AA-40DE-8677-E0B38A07AD69}" type="pres">
      <dgm:prSet presAssocID="{3CB13381-206B-4372-A3CC-5C0A2C15C0C7}" presName="sibTrans" presStyleCnt="0"/>
      <dgm:spPr/>
    </dgm:pt>
    <dgm:pt modelId="{E4C9A817-96F8-4413-BE53-85CC15219E07}" type="pres">
      <dgm:prSet presAssocID="{38C38D93-E448-4281-9997-A99ECDE9B519}" presName="compNode" presStyleCnt="0"/>
      <dgm:spPr/>
    </dgm:pt>
    <dgm:pt modelId="{1FD138DC-B971-4AA1-9F28-0F8C432EA951}" type="pres">
      <dgm:prSet presAssocID="{38C38D93-E448-4281-9997-A99ECDE9B51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redder"/>
        </a:ext>
      </dgm:extLst>
    </dgm:pt>
    <dgm:pt modelId="{CB797140-297C-4AD2-90EB-951B8F88F933}" type="pres">
      <dgm:prSet presAssocID="{38C38D93-E448-4281-9997-A99ECDE9B519}" presName="spaceRect" presStyleCnt="0"/>
      <dgm:spPr/>
    </dgm:pt>
    <dgm:pt modelId="{C054BF7D-79E6-4489-9F9E-CF7AE0D30225}" type="pres">
      <dgm:prSet presAssocID="{38C38D93-E448-4281-9997-A99ECDE9B51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D4A9F19-C7CA-4B90-885A-49D575B2E7F4}" srcId="{2B6A1556-C1A5-4D83-BAE9-E4F42EA15DF8}" destId="{38C38D93-E448-4281-9997-A99ECDE9B519}" srcOrd="2" destOrd="0" parTransId="{331C286E-642C-4E96-8497-CAE97BB8C10C}" sibTransId="{5472A867-DD25-49AE-A966-4B79B8A01CBF}"/>
    <dgm:cxn modelId="{D9743C1D-064C-4061-8DA3-81EBA77E947D}" srcId="{2B6A1556-C1A5-4D83-BAE9-E4F42EA15DF8}" destId="{FBB0F03B-D013-4A9A-9494-99F5BEADAD52}" srcOrd="1" destOrd="0" parTransId="{70F5C9EF-1049-48D5-A2AB-87166B02F443}" sibTransId="{3CB13381-206B-4372-A3CC-5C0A2C15C0C7}"/>
    <dgm:cxn modelId="{B8DF3A55-3B92-4195-8193-9B401F3C725D}" type="presOf" srcId="{38A55E4B-F330-4155-978A-5B1B0C08A32C}" destId="{C287AF98-7F4E-486E-A74C-B7C2F99C4A70}" srcOrd="0" destOrd="0" presId="urn:microsoft.com/office/officeart/2018/2/layout/IconLabelList"/>
    <dgm:cxn modelId="{5841EE7F-46F6-4FAB-BF44-E98AB8207EAF}" srcId="{2B6A1556-C1A5-4D83-BAE9-E4F42EA15DF8}" destId="{38A55E4B-F330-4155-978A-5B1B0C08A32C}" srcOrd="0" destOrd="0" parTransId="{568DB586-953D-42E5-B6F5-93B3DDADA0A1}" sibTransId="{A4FF5586-410D-438F-A5BD-97FBFB24ACD5}"/>
    <dgm:cxn modelId="{D3CA3697-C559-451B-AC34-EE1DEBD6B792}" type="presOf" srcId="{38C38D93-E448-4281-9997-A99ECDE9B519}" destId="{C054BF7D-79E6-4489-9F9E-CF7AE0D30225}" srcOrd="0" destOrd="0" presId="urn:microsoft.com/office/officeart/2018/2/layout/IconLabelList"/>
    <dgm:cxn modelId="{13BD1CAF-F6C6-444C-B6FA-8018F0D7E573}" type="presOf" srcId="{FBB0F03B-D013-4A9A-9494-99F5BEADAD52}" destId="{6E81014F-DA4F-4F25-9564-6A8F5E6AAE1C}" srcOrd="0" destOrd="0" presId="urn:microsoft.com/office/officeart/2018/2/layout/IconLabelList"/>
    <dgm:cxn modelId="{1F10D8D4-E571-457D-BF49-45E932BA8D10}" type="presOf" srcId="{2B6A1556-C1A5-4D83-BAE9-E4F42EA15DF8}" destId="{DE5F4788-BF02-4087-B75B-9119DA8D21CE}" srcOrd="0" destOrd="0" presId="urn:microsoft.com/office/officeart/2018/2/layout/IconLabelList"/>
    <dgm:cxn modelId="{B3E458A5-8109-4195-90C0-B769255738AB}" type="presParOf" srcId="{DE5F4788-BF02-4087-B75B-9119DA8D21CE}" destId="{402132A4-80DF-4B56-9C23-FC1B7068E2F5}" srcOrd="0" destOrd="0" presId="urn:microsoft.com/office/officeart/2018/2/layout/IconLabelList"/>
    <dgm:cxn modelId="{63B7C391-6E65-4B22-B2D6-1A2E5B6828E0}" type="presParOf" srcId="{402132A4-80DF-4B56-9C23-FC1B7068E2F5}" destId="{CF26BFDC-0E60-49C8-B54C-5645AF381B4E}" srcOrd="0" destOrd="0" presId="urn:microsoft.com/office/officeart/2018/2/layout/IconLabelList"/>
    <dgm:cxn modelId="{994337F2-AF63-4ECB-AB04-06557B698DCD}" type="presParOf" srcId="{402132A4-80DF-4B56-9C23-FC1B7068E2F5}" destId="{41F13505-6ABF-49C1-92FE-130D3E17145C}" srcOrd="1" destOrd="0" presId="urn:microsoft.com/office/officeart/2018/2/layout/IconLabelList"/>
    <dgm:cxn modelId="{97E3CF6C-A915-4FFF-B765-AA1F5D86F607}" type="presParOf" srcId="{402132A4-80DF-4B56-9C23-FC1B7068E2F5}" destId="{C287AF98-7F4E-486E-A74C-B7C2F99C4A70}" srcOrd="2" destOrd="0" presId="urn:microsoft.com/office/officeart/2018/2/layout/IconLabelList"/>
    <dgm:cxn modelId="{B080BE28-6FF1-476F-A5AF-FBD74ECA460A}" type="presParOf" srcId="{DE5F4788-BF02-4087-B75B-9119DA8D21CE}" destId="{4831D4DB-6C74-4FD6-9144-76078C2B9F50}" srcOrd="1" destOrd="0" presId="urn:microsoft.com/office/officeart/2018/2/layout/IconLabelList"/>
    <dgm:cxn modelId="{02766B08-8D0B-4D03-9AEE-701CB25744C4}" type="presParOf" srcId="{DE5F4788-BF02-4087-B75B-9119DA8D21CE}" destId="{0A89A9A8-1B29-4531-B053-958870265FA7}" srcOrd="2" destOrd="0" presId="urn:microsoft.com/office/officeart/2018/2/layout/IconLabelList"/>
    <dgm:cxn modelId="{980E6656-3447-4F22-99E4-195C18711597}" type="presParOf" srcId="{0A89A9A8-1B29-4531-B053-958870265FA7}" destId="{AB1F8D11-FAB7-4B45-A1AE-74FF6D5A400A}" srcOrd="0" destOrd="0" presId="urn:microsoft.com/office/officeart/2018/2/layout/IconLabelList"/>
    <dgm:cxn modelId="{776EE15B-DA27-426C-A18C-C2454C2F32FB}" type="presParOf" srcId="{0A89A9A8-1B29-4531-B053-958870265FA7}" destId="{953FC3C7-545C-42EE-8ADC-DBA80A800988}" srcOrd="1" destOrd="0" presId="urn:microsoft.com/office/officeart/2018/2/layout/IconLabelList"/>
    <dgm:cxn modelId="{422218BF-664D-4A22-ADD9-3935BAEFD8BC}" type="presParOf" srcId="{0A89A9A8-1B29-4531-B053-958870265FA7}" destId="{6E81014F-DA4F-4F25-9564-6A8F5E6AAE1C}" srcOrd="2" destOrd="0" presId="urn:microsoft.com/office/officeart/2018/2/layout/IconLabelList"/>
    <dgm:cxn modelId="{BA142AA7-6FB7-4416-B7D6-48C2137C6D4F}" type="presParOf" srcId="{DE5F4788-BF02-4087-B75B-9119DA8D21CE}" destId="{9F1704C2-95AA-40DE-8677-E0B38A07AD69}" srcOrd="3" destOrd="0" presId="urn:microsoft.com/office/officeart/2018/2/layout/IconLabelList"/>
    <dgm:cxn modelId="{D446AE3D-9107-44D5-A97A-A6DBE5AAAA15}" type="presParOf" srcId="{DE5F4788-BF02-4087-B75B-9119DA8D21CE}" destId="{E4C9A817-96F8-4413-BE53-85CC15219E07}" srcOrd="4" destOrd="0" presId="urn:microsoft.com/office/officeart/2018/2/layout/IconLabelList"/>
    <dgm:cxn modelId="{97C28953-5774-48D1-8849-87D40431EC43}" type="presParOf" srcId="{E4C9A817-96F8-4413-BE53-85CC15219E07}" destId="{1FD138DC-B971-4AA1-9F28-0F8C432EA951}" srcOrd="0" destOrd="0" presId="urn:microsoft.com/office/officeart/2018/2/layout/IconLabelList"/>
    <dgm:cxn modelId="{4E188F4C-6E94-497A-B960-AEF332C78CC3}" type="presParOf" srcId="{E4C9A817-96F8-4413-BE53-85CC15219E07}" destId="{CB797140-297C-4AD2-90EB-951B8F88F933}" srcOrd="1" destOrd="0" presId="urn:microsoft.com/office/officeart/2018/2/layout/IconLabelList"/>
    <dgm:cxn modelId="{438B4C70-5EF1-498E-9E0B-D3B1C1CE5EA2}" type="presParOf" srcId="{E4C9A817-96F8-4413-BE53-85CC15219E07}" destId="{C054BF7D-79E6-4489-9F9E-CF7AE0D3022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7819F-06E7-4577-8C59-C8909C12AB0D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C7463-059E-49D5-B4F2-D82A1E7C343B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BA0D0-3960-4210-BADB-6756C5FB4B9C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Provide a user-friendly front-end interface to access and interact with the database, ensuring ease of navigation and data retrieval.</a:t>
          </a:r>
        </a:p>
      </dsp:txBody>
      <dsp:txXfrm>
        <a:off x="1844034" y="682"/>
        <a:ext cx="4401230" cy="1596566"/>
      </dsp:txXfrm>
    </dsp:sp>
    <dsp:sp modelId="{5F4DF9F1-75FB-426F-992F-601FE5414CAE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BA5FB-AAE8-404A-B811-9D11F8B85BE3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4342E-067B-4DB0-BD8B-2749A099E774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Implement customizable views within the database to filter and display specific data based on defined criteria, enhancing the accessibility and relevance of information.</a:t>
          </a:r>
        </a:p>
      </dsp:txBody>
      <dsp:txXfrm>
        <a:off x="1844034" y="1996390"/>
        <a:ext cx="4401230" cy="1596566"/>
      </dsp:txXfrm>
    </dsp:sp>
    <dsp:sp modelId="{6C3E0877-8AF1-4905-9392-8D1AEC9B91B9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6B8F3-FCBF-4710-A326-36D76C2F5779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2255F-C984-4180-B1C6-6D26E5829399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Establish links between control text and policy/procedure templates to facilitate seamless navigation and reference.</a:t>
          </a:r>
        </a:p>
      </dsp:txBody>
      <dsp:txXfrm>
        <a:off x="1844034" y="3992098"/>
        <a:ext cx="4401230" cy="159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6BFDC-0E60-49C8-B54C-5645AF381B4E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7AF98-7F4E-486E-A74C-B7C2F99C4A70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Create comprehensive test matrixes for primary controls, including fields for documentation requests, sample size, test procedures, and findings, ensuring thorough testing and evaluation.</a:t>
          </a:r>
        </a:p>
      </dsp:txBody>
      <dsp:txXfrm>
        <a:off x="59990" y="2654049"/>
        <a:ext cx="3226223" cy="720000"/>
      </dsp:txXfrm>
    </dsp:sp>
    <dsp:sp modelId="{AB1F8D11-FAB7-4B45-A1AE-74FF6D5A400A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1014F-DA4F-4F25-9564-6A8F5E6AAE1C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Enable the upload and attachment of supporting documentation for each control instance, providing a centralized repository for relevant materials.</a:t>
          </a:r>
        </a:p>
      </dsp:txBody>
      <dsp:txXfrm>
        <a:off x="3850802" y="2654049"/>
        <a:ext cx="3226223" cy="720000"/>
      </dsp:txXfrm>
    </dsp:sp>
    <dsp:sp modelId="{1FD138DC-B971-4AA1-9F28-0F8C432EA951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4BF7D-79E6-4489-9F9E-CF7AE0D30225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Incorporating markup capabilities for supporting documentation, allowing users to highlight, annotate, and search within the documents for efficient information retrieval.</a:t>
          </a:r>
        </a:p>
      </dsp:txBody>
      <dsp:txXfrm>
        <a:off x="7641615" y="2654049"/>
        <a:ext cx="322622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2368-88AF-4E9B-B851-2026A093515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 – IS Security Solutions,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9103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2368-88AF-4E9B-B851-2026A093515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 – IS Security Solutions,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619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2368-88AF-4E9B-B851-2026A093515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 – IS Security Solutions,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940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98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3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0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278422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2368-88AF-4E9B-B851-2026A093515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 – IS Security Solutions,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74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2368-88AF-4E9B-B851-2026A093515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 – IS Security Solutions,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92CF09-F6E1-FFD0-0C28-9AA58903C1A2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A05FA-9EDD-CC77-60DF-D0620CB48FD7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CFE60F-81B7-233C-F618-7CC624107080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50B7C5-3AA8-4F57-50B3-7C7291823B2D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16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2368-88AF-4E9B-B851-2026A093515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 – IS Security Solutions,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9749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2368-88AF-4E9B-B851-2026A093515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 – IS Security Solutions,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40902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2368-88AF-4E9B-B851-2026A093515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 – IS Security Solutions,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143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2368-88AF-4E9B-B851-2026A093515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 – IS Security Solutions,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9816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2368-88AF-4E9B-B851-2026A093515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 – IS Security Solutions,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1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2368-88AF-4E9B-B851-2026A093515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Proprietary and Confidential – IS Security Solutions,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9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2368-88AF-4E9B-B851-2026A093515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Proprietary and Confidential – IS Security Solutions,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9203B1-FABF-1955-7A1E-E83744523E2B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F07758-A31D-6731-86C3-4D4DEA300384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5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7" r:id="rId14"/>
    <p:sldLayoutId id="2147483932" r:id="rId15"/>
    <p:sldLayoutId id="2147483649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9" r:id="rId24"/>
    <p:sldLayoutId id="2147483670" r:id="rId25"/>
    <p:sldLayoutId id="2147483671" r:id="rId26"/>
    <p:sldLayoutId id="2147483672" r:id="rId27"/>
    <p:sldLayoutId id="2147483674" r:id="rId28"/>
    <p:sldLayoutId id="2147483675" r:id="rId29"/>
    <p:sldLayoutId id="2147483676" r:id="rId30"/>
    <p:sldLayoutId id="2147483677" r:id="rId31"/>
    <p:sldLayoutId id="2147483655" r:id="rId32"/>
    <p:sldLayoutId id="2147483678" r:id="rId33"/>
    <p:sldLayoutId id="2147483679" r:id="rId34"/>
    <p:sldLayoutId id="2147483680" r:id="rId35"/>
    <p:sldLayoutId id="2147483653" r:id="rId36"/>
    <p:sldLayoutId id="2147483682" r:id="rId37"/>
    <p:sldLayoutId id="2147483683" r:id="rId38"/>
    <p:sldLayoutId id="2147483685" r:id="rId39"/>
    <p:sldLayoutId id="2147483654" r:id="rId40"/>
    <p:sldLayoutId id="2147483687" r:id="rId41"/>
    <p:sldLayoutId id="2147483689" r:id="rId42"/>
    <p:sldLayoutId id="2147483688" r:id="rId43"/>
    <p:sldLayoutId id="2147483691" r:id="rId44"/>
    <p:sldLayoutId id="2147483692" r:id="rId45"/>
    <p:sldLayoutId id="2147483693" r:id="rId46"/>
    <p:sldLayoutId id="2147483694" r:id="rId47"/>
    <p:sldLayoutId id="2147483696" r:id="rId48"/>
    <p:sldLayoutId id="2147483698" r:id="rId49"/>
    <p:sldLayoutId id="2147483699" r:id="rId50"/>
    <p:sldLayoutId id="2147483700" r:id="rId51"/>
    <p:sldLayoutId id="2147483701" r:id="rId52"/>
    <p:sldLayoutId id="2147483702" r:id="rId5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inn@issecuritysolutions.com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latin typeface="+mj-lt"/>
                <a:ea typeface="+mj-ea"/>
                <a:cs typeface="+mj-cs"/>
              </a:rPr>
              <a:t>IT Compliance Simplified</a:t>
            </a:r>
            <a:br>
              <a:rPr lang="en-US" sz="3800" kern="1200" dirty="0">
                <a:latin typeface="+mj-lt"/>
                <a:ea typeface="+mj-ea"/>
                <a:cs typeface="+mj-cs"/>
              </a:rPr>
            </a:br>
            <a:br>
              <a:rPr lang="en-US" sz="3800" kern="1200" dirty="0">
                <a:latin typeface="+mj-lt"/>
                <a:ea typeface="+mj-ea"/>
                <a:cs typeface="+mj-cs"/>
              </a:rPr>
            </a:br>
            <a:r>
              <a:rPr lang="en-US" sz="3800" kern="1200" dirty="0">
                <a:latin typeface="+mj-lt"/>
                <a:ea typeface="+mj-ea"/>
                <a:cs typeface="+mj-cs"/>
              </a:rPr>
              <a:t>IS </a:t>
            </a:r>
            <a:r>
              <a:rPr lang="en-US" sz="3800" kern="1200" dirty="0" err="1">
                <a:latin typeface="+mj-lt"/>
                <a:ea typeface="+mj-ea"/>
                <a:cs typeface="+mj-cs"/>
              </a:rPr>
              <a:t>CyberSolution</a:t>
            </a:r>
            <a:br>
              <a:rPr lang="en-US" sz="3800" kern="1200" dirty="0">
                <a:latin typeface="+mj-lt"/>
                <a:ea typeface="+mj-ea"/>
                <a:cs typeface="+mj-cs"/>
              </a:rPr>
            </a:br>
            <a:endParaRPr lang="en-US" sz="3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kern="1200" dirty="0">
                <a:latin typeface="+mn-lt"/>
                <a:ea typeface="+mn-ea"/>
                <a:cs typeface="+mn-cs"/>
              </a:rPr>
              <a:t>Prototype Demonstration by:</a:t>
            </a:r>
          </a:p>
          <a:p>
            <a:r>
              <a:rPr lang="en-US" sz="1900" kern="1200" dirty="0">
                <a:latin typeface="+mn-lt"/>
                <a:ea typeface="+mn-ea"/>
                <a:cs typeface="+mn-cs"/>
              </a:rPr>
              <a:t>Wendi Finn, IS Security Solutions, LLC</a:t>
            </a:r>
          </a:p>
          <a:p>
            <a:r>
              <a:rPr lang="en-US" sz="1900" kern="1200" dirty="0">
                <a:latin typeface="+mn-lt"/>
                <a:ea typeface="+mn-ea"/>
                <a:cs typeface="+mn-cs"/>
              </a:rPr>
              <a:t>1/9/24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8D0B2-FF4A-0D7A-6FC9-E1FD63FD6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47" r="10088"/>
          <a:stretch/>
        </p:blipFill>
        <p:spPr>
          <a:xfrm>
            <a:off x="419382" y="1143736"/>
            <a:ext cx="4047843" cy="3202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B5C6EA-312E-BE62-4995-2270850132FB}"/>
              </a:ext>
            </a:extLst>
          </p:cNvPr>
          <p:cNvSpPr txBox="1"/>
          <p:nvPr/>
        </p:nvSpPr>
        <p:spPr>
          <a:xfrm>
            <a:off x="3867149" y="6457032"/>
            <a:ext cx="3609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IS Security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046D5-34D7-2748-B1FD-F1D230B008C4}"/>
              </a:ext>
            </a:extLst>
          </p:cNvPr>
          <p:cNvSpPr txBox="1"/>
          <p:nvPr/>
        </p:nvSpPr>
        <p:spPr>
          <a:xfrm>
            <a:off x="3069093" y="3149653"/>
            <a:ext cx="289751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Questionnaire Matching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Creating an AI webhook to match questionnaires to NIST controls and extract corresponding internal control activities and owners, streamlining the questionnaire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2702D-20C1-0293-FDE3-511A34A4C1E6}"/>
              </a:ext>
            </a:extLst>
          </p:cNvPr>
          <p:cNvSpPr txBox="1"/>
          <p:nvPr/>
        </p:nvSpPr>
        <p:spPr>
          <a:xfrm>
            <a:off x="8207241" y="3251956"/>
            <a:ext cx="33181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 File Generation</a:t>
            </a:r>
          </a:p>
          <a:p>
            <a:pPr defTabSz="228600"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28600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Generating easy-to-read output files from the questionnaire responses, ensuring clarity and accessibility for the recipients of the questionnaires.</a:t>
            </a:r>
            <a:endParaRPr lang="en-US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DCA4A8A5-B49D-F717-8E41-723FFB802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283" y="729334"/>
            <a:ext cx="2917722" cy="218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080CEF75-3BFD-2A3E-793F-61AE6E367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95" y="774355"/>
            <a:ext cx="1594080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600" b="1" kern="1200" dirty="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+mn-cs"/>
              </a:rPr>
              <a:t>AI Webhook Integration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lang="en-US" altLang="en-US" sz="94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165D5940-1042-71AD-96DA-3A8D7E830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27" y="729334"/>
            <a:ext cx="3027764" cy="20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71F0650-1922-91A0-137B-87A446BC3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300" y="111326"/>
            <a:ext cx="480279" cy="257408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A112DE5F-A6D0-1E99-1663-AB9C19D2CE87}"/>
              </a:ext>
            </a:extLst>
          </p:cNvPr>
          <p:cNvSpPr txBox="1">
            <a:spLocks/>
          </p:cNvSpPr>
          <p:nvPr/>
        </p:nvSpPr>
        <p:spPr>
          <a:xfrm>
            <a:off x="11688792" y="6409426"/>
            <a:ext cx="370936" cy="322883"/>
          </a:xfrm>
          <a:prstGeom prst="ellipse">
            <a:avLst/>
          </a:prstGeom>
          <a:solidFill>
            <a:srgbClr val="31344F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8952">
              <a:spcAft>
                <a:spcPts val="498"/>
              </a:spcAft>
              <a:defRPr/>
            </a:pPr>
            <a:fld id="{03DC2DEF-D2FE-4B45-ABA4-9F153FD1C98A}" type="slidenum">
              <a:rPr lang="en-US" sz="1245" kern="1200">
                <a:solidFill>
                  <a:srgbClr val="E6E6E6"/>
                </a:solidFill>
                <a:latin typeface="Calibri" panose="020F0502020204030204"/>
                <a:ea typeface="+mn-ea"/>
                <a:cs typeface="+mn-cs"/>
              </a:rPr>
              <a:pPr algn="ctr" defTabSz="758952">
                <a:spcAft>
                  <a:spcPts val="498"/>
                </a:spcAft>
                <a:defRPr/>
              </a:pPr>
              <a:t>10</a:t>
            </a:fld>
            <a:endParaRPr lang="en-US" sz="1500" dirty="0">
              <a:solidFill>
                <a:srgbClr val="E6E6E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998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8" name="Rectangle 4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16">
            <a:extLst>
              <a:ext uri="{FF2B5EF4-FFF2-40B4-BE49-F238E27FC236}">
                <a16:creationId xmlns:a16="http://schemas.microsoft.com/office/drawing/2014/main" id="{E41A1E3B-C44F-F6D3-E8E9-BC3934F39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40" name="Rectangle 4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E4590-F916-04BD-6779-770CB1C2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Security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BE7EC-F177-B453-8220-3D8678C61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700" b="1" dirty="0">
                <a:solidFill>
                  <a:schemeClr val="tx1"/>
                </a:solidFill>
                <a:effectLst/>
              </a:rPr>
              <a:t>Unique user ID and strong password: </a:t>
            </a:r>
            <a:r>
              <a:rPr lang="en-US" sz="1700" dirty="0">
                <a:solidFill>
                  <a:schemeClr val="tx1"/>
                </a:solidFill>
                <a:effectLst/>
              </a:rPr>
              <a:t>12 character password requirement, alpha, numeric, special character requirements. Can’t reuse previous 12 passwords.  Lock for 30 minutes after 5 invalid attempts.  Ability to reset password with e-mail validation.</a:t>
            </a:r>
          </a:p>
          <a:p>
            <a:pPr marL="342900" marR="0" lvl="0"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700" b="1" dirty="0">
                <a:solidFill>
                  <a:schemeClr val="tx1"/>
                </a:solidFill>
                <a:effectLst/>
              </a:rPr>
              <a:t>Role Based Security</a:t>
            </a:r>
            <a:endParaRPr lang="en-US" sz="1700" dirty="0">
              <a:solidFill>
                <a:schemeClr val="tx1"/>
              </a:solidFill>
              <a:effectLst/>
            </a:endParaRPr>
          </a:p>
          <a:p>
            <a:pPr marL="342900" marR="0" lvl="0"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700" b="1" dirty="0">
                <a:solidFill>
                  <a:schemeClr val="tx1"/>
                </a:solidFill>
                <a:effectLst/>
              </a:rPr>
              <a:t>Passwords</a:t>
            </a:r>
            <a:r>
              <a:rPr lang="en-US" sz="1700" dirty="0">
                <a:solidFill>
                  <a:schemeClr val="tx1"/>
                </a:solidFill>
                <a:effectLst/>
              </a:rPr>
              <a:t> should also be encrypted when stored to ensure that they are not easily stolen or compromised.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3A82B-A970-E2E1-943D-6528C44B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3DC2DEF-D2FE-4B45-ABA4-9F153FD1C98A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731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610CF-71EB-A6CC-4E70-47E0BB3C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Encryption and Secure Architecture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20E34-22E9-46DD-CB8F-D6EEFAEE4811}"/>
              </a:ext>
            </a:extLst>
          </p:cNvPr>
          <p:cNvSpPr>
            <a:spLocks/>
          </p:cNvSpPr>
          <p:nvPr/>
        </p:nvSpPr>
        <p:spPr>
          <a:xfrm>
            <a:off x="1921105" y="2383274"/>
            <a:ext cx="2383124" cy="3177498"/>
          </a:xfrm>
          <a:prstGeom prst="rect">
            <a:avLst/>
          </a:prstGeom>
        </p:spPr>
        <p:txBody>
          <a:bodyPr/>
          <a:lstStyle/>
          <a:p>
            <a:pPr defTabSz="342900">
              <a:spcAft>
                <a:spcPts val="600"/>
              </a:spcAft>
            </a:pPr>
            <a:r>
              <a:rPr lang="en-US" sz="135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Credential and Key Management</a:t>
            </a:r>
          </a:p>
          <a:p>
            <a:pPr defTabSz="342900">
              <a:spcAft>
                <a:spcPts val="600"/>
              </a:spcAft>
            </a:pPr>
            <a:r>
              <a: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Integration with Single Sign-On (SSO) services, preferably SAML, to enhance user authentication and access control.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5FB97-A2A6-6B8E-0EE1-0C756AA3C9BA}"/>
              </a:ext>
            </a:extLst>
          </p:cNvPr>
          <p:cNvSpPr>
            <a:spLocks/>
          </p:cNvSpPr>
          <p:nvPr/>
        </p:nvSpPr>
        <p:spPr>
          <a:xfrm>
            <a:off x="7888112" y="2374248"/>
            <a:ext cx="2382782" cy="3177498"/>
          </a:xfrm>
          <a:prstGeom prst="rect">
            <a:avLst/>
          </a:prstGeom>
        </p:spPr>
        <p:txBody>
          <a:bodyPr/>
          <a:lstStyle/>
          <a:p>
            <a:pPr defTabSz="342900">
              <a:spcAft>
                <a:spcPts val="600"/>
              </a:spcAft>
            </a:pPr>
            <a:r>
              <a:rPr lang="en-US" sz="135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Secure Architecture Principles</a:t>
            </a:r>
          </a:p>
          <a:p>
            <a:pPr defTabSz="342900">
              <a:spcAft>
                <a:spcPts val="600"/>
              </a:spcAft>
            </a:pPr>
            <a:r>
              <a: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Adhere to secure architecture best practices, including secure coding, input validation, and protection against common security vulnerabilities, to fortify the SaaS solution against potential threats.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20D4554-7BB9-0B25-0462-258D1A5C714E}"/>
              </a:ext>
            </a:extLst>
          </p:cNvPr>
          <p:cNvSpPr>
            <a:spLocks/>
          </p:cNvSpPr>
          <p:nvPr/>
        </p:nvSpPr>
        <p:spPr>
          <a:xfrm>
            <a:off x="4488379" y="2011363"/>
            <a:ext cx="3228049" cy="3903267"/>
          </a:xfrm>
          <a:prstGeom prst="rect">
            <a:avLst/>
          </a:prstGeom>
        </p:spPr>
        <p:txBody>
          <a:bodyPr/>
          <a:lstStyle/>
          <a:p>
            <a:pPr defTabSz="342900">
              <a:spcAft>
                <a:spcPts val="600"/>
              </a:spcAft>
            </a:pPr>
            <a:r>
              <a:rPr lang="en-US" sz="135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Encryption Standards</a:t>
            </a:r>
          </a:p>
          <a:p>
            <a:pPr defTabSz="342900">
              <a:spcAft>
                <a:spcPts val="600"/>
              </a:spcAft>
            </a:pPr>
            <a:r>
              <a: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 transport layer encryption and data-at-rest encryption to safeguard data integrity and confidentiality, aligning with industry-standard encryption protocols.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10" name="Picture 9" descr="A closeup of a key and a keyhole">
            <a:extLst>
              <a:ext uri="{FF2B5EF4-FFF2-40B4-BE49-F238E27FC236}">
                <a16:creationId xmlns:a16="http://schemas.microsoft.com/office/drawing/2014/main" id="{11DD991A-4CB1-30A9-58F4-BA3B197A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75" y="4432970"/>
            <a:ext cx="2884997" cy="1919354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6434442-20C1-0BD7-870E-5415D74665F4}"/>
              </a:ext>
            </a:extLst>
          </p:cNvPr>
          <p:cNvSpPr txBox="1">
            <a:spLocks/>
          </p:cNvSpPr>
          <p:nvPr/>
        </p:nvSpPr>
        <p:spPr>
          <a:xfrm>
            <a:off x="11688792" y="6409426"/>
            <a:ext cx="370936" cy="322883"/>
          </a:xfrm>
          <a:prstGeom prst="ellipse">
            <a:avLst/>
          </a:prstGeom>
          <a:solidFill>
            <a:srgbClr val="31344F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8952">
              <a:spcAft>
                <a:spcPts val="498"/>
              </a:spcAft>
              <a:defRPr/>
            </a:pPr>
            <a:fld id="{03DC2DEF-D2FE-4B45-ABA4-9F153FD1C98A}" type="slidenum">
              <a:rPr lang="en-US" sz="1245" kern="1200">
                <a:solidFill>
                  <a:srgbClr val="E6E6E6"/>
                </a:solidFill>
                <a:latin typeface="Calibri" panose="020F0502020204030204"/>
                <a:ea typeface="+mn-ea"/>
                <a:cs typeface="+mn-cs"/>
              </a:rPr>
              <a:pPr algn="ctr" defTabSz="758952">
                <a:spcAft>
                  <a:spcPts val="498"/>
                </a:spcAft>
                <a:defRPr/>
              </a:pPr>
              <a:t>12</a:t>
            </a:fld>
            <a:endParaRPr lang="en-US" sz="1500" dirty="0">
              <a:solidFill>
                <a:srgbClr val="E6E6E6"/>
              </a:solidFill>
              <a:latin typeface="Calibri" panose="020F0502020204030204"/>
            </a:endParaRPr>
          </a:p>
        </p:txBody>
      </p:sp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338A1EE-9DD5-A5C6-9E22-3462AD1BD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0" y="6322247"/>
            <a:ext cx="642940" cy="3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1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04C1A-3553-F7AC-BB9C-77D5A0F4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Logging, Auditing, and Disaster Recovery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E4C25-38C0-FCC0-8380-D890ABDB5644}"/>
              </a:ext>
            </a:extLst>
          </p:cNvPr>
          <p:cNvSpPr>
            <a:spLocks/>
          </p:cNvSpPr>
          <p:nvPr/>
        </p:nvSpPr>
        <p:spPr>
          <a:xfrm>
            <a:off x="1305997" y="1936623"/>
            <a:ext cx="2734241" cy="3645655"/>
          </a:xfrm>
          <a:prstGeom prst="rect">
            <a:avLst/>
          </a:prstGeom>
        </p:spPr>
        <p:txBody>
          <a:bodyPr/>
          <a:lstStyle/>
          <a:p>
            <a:pPr defTabSz="393192">
              <a:spcAft>
                <a:spcPts val="600"/>
              </a:spcAft>
            </a:pPr>
            <a:r>
              <a:rPr lang="en-US" sz="154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Logging and Auditing</a:t>
            </a:r>
          </a:p>
          <a:p>
            <a:pPr defTabSz="393192">
              <a:spcAft>
                <a:spcPts val="600"/>
              </a:spcAft>
            </a:pPr>
            <a:r>
              <a:rPr lang="en-US" sz="154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 comprehensive application logging for forensic investigation capabilities in the event of security incidents, ensuring data integrity and accountability.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FBF56-A7B0-2F0B-EBBB-D85C79ACD9F6}"/>
              </a:ext>
            </a:extLst>
          </p:cNvPr>
          <p:cNvSpPr>
            <a:spLocks/>
          </p:cNvSpPr>
          <p:nvPr/>
        </p:nvSpPr>
        <p:spPr>
          <a:xfrm>
            <a:off x="8152152" y="1926266"/>
            <a:ext cx="2733850" cy="3645655"/>
          </a:xfrm>
          <a:prstGeom prst="rect">
            <a:avLst/>
          </a:prstGeom>
        </p:spPr>
        <p:txBody>
          <a:bodyPr/>
          <a:lstStyle/>
          <a:p>
            <a:pPr defTabSz="393192">
              <a:spcAft>
                <a:spcPts val="600"/>
              </a:spcAft>
            </a:pPr>
            <a:r>
              <a:rPr lang="en-US" sz="154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Backup and Recovery</a:t>
            </a:r>
          </a:p>
          <a:p>
            <a:pPr defTabSz="393192">
              <a:spcAft>
                <a:spcPts val="600"/>
              </a:spcAft>
            </a:pPr>
            <a:r>
              <a:rPr lang="en-US" sz="154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 robust data backup and disaster recovery mechanisms to protect against data loss and ensure business continuity in adverse scenarios.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8" name="Video 7">
            <a:hlinkClick r:id="" action="ppaction://media"/>
            <a:extLst>
              <a:ext uri="{FF2B5EF4-FFF2-40B4-BE49-F238E27FC236}">
                <a16:creationId xmlns:a16="http://schemas.microsoft.com/office/drawing/2014/main" id="{BD1838E8-4161-4AEB-56B1-BDAAE67C94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3546" y="3467383"/>
            <a:ext cx="3524825" cy="2114895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B72572A-9718-9BAA-B5D0-D1F814EFAFAA}"/>
              </a:ext>
            </a:extLst>
          </p:cNvPr>
          <p:cNvSpPr txBox="1">
            <a:spLocks/>
          </p:cNvSpPr>
          <p:nvPr/>
        </p:nvSpPr>
        <p:spPr>
          <a:xfrm>
            <a:off x="11688792" y="6409426"/>
            <a:ext cx="370936" cy="322883"/>
          </a:xfrm>
          <a:prstGeom prst="ellipse">
            <a:avLst/>
          </a:prstGeom>
          <a:solidFill>
            <a:srgbClr val="31344F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8952">
              <a:spcAft>
                <a:spcPts val="498"/>
              </a:spcAft>
              <a:defRPr/>
            </a:pPr>
            <a:fld id="{03DC2DEF-D2FE-4B45-ABA4-9F153FD1C98A}" type="slidenum">
              <a:rPr lang="en-US" sz="1245" kern="1200">
                <a:solidFill>
                  <a:srgbClr val="E6E6E6"/>
                </a:solidFill>
                <a:latin typeface="Calibri" panose="020F0502020204030204"/>
                <a:ea typeface="+mn-ea"/>
                <a:cs typeface="+mn-cs"/>
              </a:rPr>
              <a:pPr algn="ctr" defTabSz="758952">
                <a:spcAft>
                  <a:spcPts val="498"/>
                </a:spcAft>
                <a:defRPr/>
              </a:pPr>
              <a:t>13</a:t>
            </a:fld>
            <a:endParaRPr lang="en-US" sz="1500" dirty="0">
              <a:solidFill>
                <a:srgbClr val="E6E6E6"/>
              </a:solidFill>
              <a:latin typeface="Calibri" panose="020F0502020204030204"/>
            </a:endParaRPr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4EE96B5-C1E7-FE1A-7A82-0CA0FFA1A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6" y="6153850"/>
            <a:ext cx="1142245" cy="61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Placeholder 3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E1778585-F45C-8E77-9B03-A89EF11A00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3500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F8E5BC1-257F-4CA0-A14D-8A76F619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Thank You!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2B0CB1D-E6FE-4346-B4DC-C1AC8F0F5C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+mn-lt"/>
              </a:rPr>
              <a:t>Wendi Finn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+mn-lt"/>
              </a:rPr>
              <a:t>Founder, IS Security Solutions, LLC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+mn-lt"/>
                <a:hlinkClick r:id="rId3"/>
              </a:rPr>
              <a:t>finn@issecuritysolutions.com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+mn-lt"/>
              </a:rPr>
              <a:t>(614)638-8959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91E5E185-80A2-4210-8E30-FAE199195CEA}"/>
              </a:ext>
            </a:extLst>
          </p:cNvPr>
          <p:cNvSpPr txBox="1">
            <a:spLocks/>
          </p:cNvSpPr>
          <p:nvPr/>
        </p:nvSpPr>
        <p:spPr>
          <a:xfrm>
            <a:off x="11106149" y="6316378"/>
            <a:ext cx="405511" cy="389381"/>
          </a:xfrm>
          <a:prstGeom prst="ellipse">
            <a:avLst/>
          </a:prstGeom>
          <a:solidFill>
            <a:srgbClr val="31344F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  <a:defRPr/>
            </a:pPr>
            <a:fld id="{03DC2DEF-D2FE-4B45-ABA4-9F153FD1C98A}" type="slidenum">
              <a:rPr lang="en-US" sz="1300" smtClean="0">
                <a:solidFill>
                  <a:srgbClr val="FFFFFF"/>
                </a:solidFill>
                <a:latin typeface="Calibri" panose="020F0502020204030204"/>
              </a:rPr>
              <a:pPr algn="ct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14</a:t>
            </a:fld>
            <a:endParaRPr lang="en-US" sz="13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0" name="Picture 2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7BCF667-9CB6-4F29-E4EF-5EA28A98C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6" y="6153850"/>
            <a:ext cx="1142245" cy="61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FD44BAB-2F3A-4B95-B9D3-E5B819787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98445"/>
            <a:ext cx="4803636" cy="13116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The Problems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Numerous compliance efforts taxing the IT, Security and Governance, Risk and Compliance Departments. SOC2, Sarbanes Oxley, PCI, HiTRUST and FedRAMP just to name a few.</a:t>
            </a:r>
          </a:p>
          <a:p>
            <a:r>
              <a:rPr lang="en-US" sz="1800">
                <a:solidFill>
                  <a:schemeClr val="tx2"/>
                </a:solidFill>
              </a:rPr>
              <a:t>Users are not aware of policies and control processes.</a:t>
            </a:r>
          </a:p>
          <a:p>
            <a:r>
              <a:rPr lang="en-US" sz="1800">
                <a:solidFill>
                  <a:schemeClr val="tx2"/>
                </a:solidFill>
              </a:rPr>
              <a:t>The SEC is proposing rules on Cybersecurity Risk Management, Strategy, Governance, and Incident Disclosure by Public Companies.</a:t>
            </a:r>
          </a:p>
          <a:p>
            <a:r>
              <a:rPr lang="en-US" sz="1800">
                <a:solidFill>
                  <a:schemeClr val="tx2"/>
                </a:solidFill>
              </a:rPr>
              <a:t>Organizations are continually receiving security questionnaires hundreds of lines long.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18DD966-19F0-4350-AC58-AE86C210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6216" r="7791"/>
          <a:stretch/>
        </p:blipFill>
        <p:spPr>
          <a:xfrm>
            <a:off x="6886803" y="770037"/>
            <a:ext cx="5298683" cy="6087963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C6AE2F4-5A2E-4357-A1D8-6142F9BDC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14766" y="695399"/>
            <a:ext cx="5570720" cy="6171739"/>
            <a:chOff x="6626306" y="695399"/>
            <a:chExt cx="5570720" cy="617173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56AC7E8-A56F-4E9D-A394-C9A2F65DD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33035" y="910673"/>
              <a:ext cx="5263991" cy="5956465"/>
            </a:xfrm>
            <a:custGeom>
              <a:avLst/>
              <a:gdLst>
                <a:gd name="connsiteX0" fmla="*/ 2918460 w 2961539"/>
                <a:gd name="connsiteY0" fmla="*/ 1324969 h 3351127"/>
                <a:gd name="connsiteX1" fmla="*/ 2906649 w 2961539"/>
                <a:gd name="connsiteY1" fmla="*/ 1284393 h 3351127"/>
                <a:gd name="connsiteX2" fmla="*/ 2893314 w 2961539"/>
                <a:gd name="connsiteY2" fmla="*/ 1244388 h 3351127"/>
                <a:gd name="connsiteX3" fmla="*/ 2878741 w 2961539"/>
                <a:gd name="connsiteY3" fmla="*/ 1204859 h 3351127"/>
                <a:gd name="connsiteX4" fmla="*/ 2811209 w 2961539"/>
                <a:gd name="connsiteY4" fmla="*/ 1051316 h 3351127"/>
                <a:gd name="connsiteX5" fmla="*/ 2636711 w 2961539"/>
                <a:gd name="connsiteY5" fmla="*/ 768709 h 3351127"/>
                <a:gd name="connsiteX6" fmla="*/ 2418683 w 2961539"/>
                <a:gd name="connsiteY6" fmla="*/ 522202 h 3351127"/>
                <a:gd name="connsiteX7" fmla="*/ 2165699 w 2961539"/>
                <a:gd name="connsiteY7" fmla="*/ 314748 h 3351127"/>
                <a:gd name="connsiteX8" fmla="*/ 2027873 w 2961539"/>
                <a:gd name="connsiteY8" fmla="*/ 227213 h 3351127"/>
                <a:gd name="connsiteX9" fmla="*/ 1883474 w 2961539"/>
                <a:gd name="connsiteY9" fmla="*/ 151203 h 3351127"/>
                <a:gd name="connsiteX10" fmla="*/ 1576483 w 2961539"/>
                <a:gd name="connsiteY10" fmla="*/ 40618 h 3351127"/>
                <a:gd name="connsiteX11" fmla="*/ 1415415 w 2961539"/>
                <a:gd name="connsiteY11" fmla="*/ 10233 h 3351127"/>
                <a:gd name="connsiteX12" fmla="*/ 1251204 w 2961539"/>
                <a:gd name="connsiteY12" fmla="*/ 42 h 3351127"/>
                <a:gd name="connsiteX13" fmla="*/ 927163 w 2961539"/>
                <a:gd name="connsiteY13" fmla="*/ 29855 h 3351127"/>
                <a:gd name="connsiteX14" fmla="*/ 610362 w 2961539"/>
                <a:gd name="connsiteY14" fmla="*/ 116151 h 3351127"/>
                <a:gd name="connsiteX15" fmla="*/ 315468 w 2961539"/>
                <a:gd name="connsiteY15" fmla="*/ 267408 h 3351127"/>
                <a:gd name="connsiteX16" fmla="*/ 182975 w 2961539"/>
                <a:gd name="connsiteY16" fmla="*/ 368183 h 3351127"/>
                <a:gd name="connsiteX17" fmla="*/ 64294 w 2961539"/>
                <a:gd name="connsiteY17" fmla="*/ 484674 h 3351127"/>
                <a:gd name="connsiteX18" fmla="*/ 0 w 2961539"/>
                <a:gd name="connsiteY18" fmla="*/ 556778 h 3351127"/>
                <a:gd name="connsiteX19" fmla="*/ 0 w 2961539"/>
                <a:gd name="connsiteY19" fmla="*/ 956066 h 3351127"/>
                <a:gd name="connsiteX20" fmla="*/ 227552 w 2961539"/>
                <a:gd name="connsiteY20" fmla="*/ 636597 h 3351127"/>
                <a:gd name="connsiteX21" fmla="*/ 331756 w 2961539"/>
                <a:gd name="connsiteY21" fmla="*/ 534966 h 3351127"/>
                <a:gd name="connsiteX22" fmla="*/ 441770 w 2961539"/>
                <a:gd name="connsiteY22" fmla="*/ 439620 h 3351127"/>
                <a:gd name="connsiteX23" fmla="*/ 683419 w 2961539"/>
                <a:gd name="connsiteY23" fmla="*/ 274457 h 3351127"/>
                <a:gd name="connsiteX24" fmla="*/ 956596 w 2961539"/>
                <a:gd name="connsiteY24" fmla="*/ 161300 h 3351127"/>
                <a:gd name="connsiteX25" fmla="*/ 1251490 w 2961539"/>
                <a:gd name="connsiteY25" fmla="*/ 123009 h 3351127"/>
                <a:gd name="connsiteX26" fmla="*/ 1398175 w 2961539"/>
                <a:gd name="connsiteY26" fmla="*/ 135297 h 3351127"/>
                <a:gd name="connsiteX27" fmla="*/ 1542383 w 2961539"/>
                <a:gd name="connsiteY27" fmla="*/ 167967 h 3351127"/>
                <a:gd name="connsiteX28" fmla="*/ 1681925 w 2961539"/>
                <a:gd name="connsiteY28" fmla="*/ 218450 h 3351127"/>
                <a:gd name="connsiteX29" fmla="*/ 1715929 w 2961539"/>
                <a:gd name="connsiteY29" fmla="*/ 233595 h 3351127"/>
                <a:gd name="connsiteX30" fmla="*/ 1749552 w 2961539"/>
                <a:gd name="connsiteY30" fmla="*/ 249597 h 3351127"/>
                <a:gd name="connsiteX31" fmla="*/ 1782604 w 2961539"/>
                <a:gd name="connsiteY31" fmla="*/ 266646 h 3351127"/>
                <a:gd name="connsiteX32" fmla="*/ 1815275 w 2961539"/>
                <a:gd name="connsiteY32" fmla="*/ 284553 h 3351127"/>
                <a:gd name="connsiteX33" fmla="*/ 2059400 w 2961539"/>
                <a:gd name="connsiteY33" fmla="*/ 454765 h 3351127"/>
                <a:gd name="connsiteX34" fmla="*/ 2270284 w 2961539"/>
                <a:gd name="connsiteY34" fmla="*/ 663648 h 3351127"/>
                <a:gd name="connsiteX35" fmla="*/ 2362581 w 2961539"/>
                <a:gd name="connsiteY35" fmla="*/ 779091 h 3351127"/>
                <a:gd name="connsiteX36" fmla="*/ 2445353 w 2961539"/>
                <a:gd name="connsiteY36" fmla="*/ 900726 h 3351127"/>
                <a:gd name="connsiteX37" fmla="*/ 2581180 w 2961539"/>
                <a:gd name="connsiteY37" fmla="*/ 1158663 h 3351127"/>
                <a:gd name="connsiteX38" fmla="*/ 2673382 w 2961539"/>
                <a:gd name="connsiteY38" fmla="*/ 1430601 h 3351127"/>
                <a:gd name="connsiteX39" fmla="*/ 2707291 w 2961539"/>
                <a:gd name="connsiteY39" fmla="*/ 1569095 h 3351127"/>
                <a:gd name="connsiteX40" fmla="*/ 2728913 w 2961539"/>
                <a:gd name="connsiteY40" fmla="*/ 1710065 h 3351127"/>
                <a:gd name="connsiteX41" fmla="*/ 2738342 w 2961539"/>
                <a:gd name="connsiteY41" fmla="*/ 1853321 h 3351127"/>
                <a:gd name="connsiteX42" fmla="*/ 2733294 w 2961539"/>
                <a:gd name="connsiteY42" fmla="*/ 1998482 h 3351127"/>
                <a:gd name="connsiteX43" fmla="*/ 2704433 w 2961539"/>
                <a:gd name="connsiteY43" fmla="*/ 2140785 h 3351127"/>
                <a:gd name="connsiteX44" fmla="*/ 2645759 w 2961539"/>
                <a:gd name="connsiteY44" fmla="*/ 2264515 h 3351127"/>
                <a:gd name="connsiteX45" fmla="*/ 2552986 w 2961539"/>
                <a:gd name="connsiteY45" fmla="*/ 2354717 h 3351127"/>
                <a:gd name="connsiteX46" fmla="*/ 2492026 w 2961539"/>
                <a:gd name="connsiteY46" fmla="*/ 2389769 h 3351127"/>
                <a:gd name="connsiteX47" fmla="*/ 2423541 w 2961539"/>
                <a:gd name="connsiteY47" fmla="*/ 2423583 h 3351127"/>
                <a:gd name="connsiteX48" fmla="*/ 2278475 w 2961539"/>
                <a:gd name="connsiteY48" fmla="*/ 2502640 h 3351127"/>
                <a:gd name="connsiteX49" fmla="*/ 2143697 w 2961539"/>
                <a:gd name="connsiteY49" fmla="*/ 2606463 h 3351127"/>
                <a:gd name="connsiteX50" fmla="*/ 2113312 w 2961539"/>
                <a:gd name="connsiteY50" fmla="*/ 2635514 h 3351127"/>
                <a:gd name="connsiteX51" fmla="*/ 2084927 w 2961539"/>
                <a:gd name="connsiteY51" fmla="*/ 2664184 h 3351127"/>
                <a:gd name="connsiteX52" fmla="*/ 2030349 w 2961539"/>
                <a:gd name="connsiteY52" fmla="*/ 2722573 h 3351127"/>
                <a:gd name="connsiteX53" fmla="*/ 1929098 w 2961539"/>
                <a:gd name="connsiteY53" fmla="*/ 2842683 h 3351127"/>
                <a:gd name="connsiteX54" fmla="*/ 1880045 w 2961539"/>
                <a:gd name="connsiteY54" fmla="*/ 2902309 h 3351127"/>
                <a:gd name="connsiteX55" fmla="*/ 1831086 w 2961539"/>
                <a:gd name="connsiteY55" fmla="*/ 2960888 h 3351127"/>
                <a:gd name="connsiteX56" fmla="*/ 1730121 w 2961539"/>
                <a:gd name="connsiteY56" fmla="*/ 3071854 h 3351127"/>
                <a:gd name="connsiteX57" fmla="*/ 1620488 w 2961539"/>
                <a:gd name="connsiteY57" fmla="*/ 3169200 h 3351127"/>
                <a:gd name="connsiteX58" fmla="*/ 1497616 w 2961539"/>
                <a:gd name="connsiteY58" fmla="*/ 3244447 h 3351127"/>
                <a:gd name="connsiteX59" fmla="*/ 1361313 w 2961539"/>
                <a:gd name="connsiteY59" fmla="*/ 3288739 h 3351127"/>
                <a:gd name="connsiteX60" fmla="*/ 1289590 w 2961539"/>
                <a:gd name="connsiteY60" fmla="*/ 3297978 h 3351127"/>
                <a:gd name="connsiteX61" fmla="*/ 1253204 w 2961539"/>
                <a:gd name="connsiteY61" fmla="*/ 3299407 h 3351127"/>
                <a:gd name="connsiteX62" fmla="*/ 1215676 w 2961539"/>
                <a:gd name="connsiteY62" fmla="*/ 3299216 h 3351127"/>
                <a:gd name="connsiteX63" fmla="*/ 918972 w 2961539"/>
                <a:gd name="connsiteY63" fmla="*/ 3254639 h 3351127"/>
                <a:gd name="connsiteX64" fmla="*/ 642557 w 2961539"/>
                <a:gd name="connsiteY64" fmla="*/ 3139672 h 3351127"/>
                <a:gd name="connsiteX65" fmla="*/ 515112 w 2961539"/>
                <a:gd name="connsiteY65" fmla="*/ 3061853 h 3351127"/>
                <a:gd name="connsiteX66" fmla="*/ 484442 w 2961539"/>
                <a:gd name="connsiteY66" fmla="*/ 3040612 h 3351127"/>
                <a:gd name="connsiteX67" fmla="*/ 454343 w 2961539"/>
                <a:gd name="connsiteY67" fmla="*/ 3018610 h 3351127"/>
                <a:gd name="connsiteX68" fmla="*/ 424625 w 2961539"/>
                <a:gd name="connsiteY68" fmla="*/ 2996131 h 3351127"/>
                <a:gd name="connsiteX69" fmla="*/ 395478 w 2961539"/>
                <a:gd name="connsiteY69" fmla="*/ 2973080 h 3351127"/>
                <a:gd name="connsiteX70" fmla="*/ 181547 w 2961539"/>
                <a:gd name="connsiteY70" fmla="*/ 2767626 h 3351127"/>
                <a:gd name="connsiteX71" fmla="*/ 134112 w 2961539"/>
                <a:gd name="connsiteY71" fmla="*/ 2710761 h 3351127"/>
                <a:gd name="connsiteX72" fmla="*/ 89821 w 2961539"/>
                <a:gd name="connsiteY72" fmla="*/ 2652087 h 3351127"/>
                <a:gd name="connsiteX73" fmla="*/ 10096 w 2961539"/>
                <a:gd name="connsiteY73" fmla="*/ 2529025 h 3351127"/>
                <a:gd name="connsiteX74" fmla="*/ 191 w 2961539"/>
                <a:gd name="connsiteY74" fmla="*/ 2511499 h 3351127"/>
                <a:gd name="connsiteX75" fmla="*/ 191 w 2961539"/>
                <a:gd name="connsiteY75" fmla="*/ 2835063 h 3351127"/>
                <a:gd name="connsiteX76" fmla="*/ 50959 w 2961539"/>
                <a:gd name="connsiteY76" fmla="*/ 2888879 h 3351127"/>
                <a:gd name="connsiteX77" fmla="*/ 300038 w 2961539"/>
                <a:gd name="connsiteY77" fmla="*/ 3100525 h 3351127"/>
                <a:gd name="connsiteX78" fmla="*/ 438150 w 2961539"/>
                <a:gd name="connsiteY78" fmla="*/ 3186916 h 3351127"/>
                <a:gd name="connsiteX79" fmla="*/ 584264 w 2961539"/>
                <a:gd name="connsiteY79" fmla="*/ 3258830 h 3351127"/>
                <a:gd name="connsiteX80" fmla="*/ 862965 w 2961539"/>
                <a:gd name="connsiteY80" fmla="*/ 3351127 h 3351127"/>
                <a:gd name="connsiteX81" fmla="*/ 1534478 w 2961539"/>
                <a:gd name="connsiteY81" fmla="*/ 3351127 h 3351127"/>
                <a:gd name="connsiteX82" fmla="*/ 1540955 w 2961539"/>
                <a:gd name="connsiteY82" fmla="*/ 3348841 h 3351127"/>
                <a:gd name="connsiteX83" fmla="*/ 1691831 w 2961539"/>
                <a:gd name="connsiteY83" fmla="*/ 3275403 h 3351127"/>
                <a:gd name="connsiteX84" fmla="*/ 1827086 w 2961539"/>
                <a:gd name="connsiteY84" fmla="*/ 3179963 h 3351127"/>
                <a:gd name="connsiteX85" fmla="*/ 1948625 w 2961539"/>
                <a:gd name="connsiteY85" fmla="*/ 3072426 h 3351127"/>
                <a:gd name="connsiteX86" fmla="*/ 2005584 w 2961539"/>
                <a:gd name="connsiteY86" fmla="*/ 3016514 h 3351127"/>
                <a:gd name="connsiteX87" fmla="*/ 2060639 w 2961539"/>
                <a:gd name="connsiteY87" fmla="*/ 2959935 h 3351127"/>
                <a:gd name="connsiteX88" fmla="*/ 2167223 w 2961539"/>
                <a:gd name="connsiteY88" fmla="*/ 2847350 h 3351127"/>
                <a:gd name="connsiteX89" fmla="*/ 2218754 w 2961539"/>
                <a:gd name="connsiteY89" fmla="*/ 2791438 h 3351127"/>
                <a:gd name="connsiteX90" fmla="*/ 2244471 w 2961539"/>
                <a:gd name="connsiteY90" fmla="*/ 2763911 h 3351127"/>
                <a:gd name="connsiteX91" fmla="*/ 2269427 w 2961539"/>
                <a:gd name="connsiteY91" fmla="*/ 2738098 h 3351127"/>
                <a:gd name="connsiteX92" fmla="*/ 2321243 w 2961539"/>
                <a:gd name="connsiteY92" fmla="*/ 2689807 h 3351127"/>
                <a:gd name="connsiteX93" fmla="*/ 2376297 w 2961539"/>
                <a:gd name="connsiteY93" fmla="*/ 2645230 h 3351127"/>
                <a:gd name="connsiteX94" fmla="*/ 2499265 w 2961539"/>
                <a:gd name="connsiteY94" fmla="*/ 2564934 h 3351127"/>
                <a:gd name="connsiteX95" fmla="*/ 2639187 w 2961539"/>
                <a:gd name="connsiteY95" fmla="*/ 2476732 h 3351127"/>
                <a:gd name="connsiteX96" fmla="*/ 2674239 w 2961539"/>
                <a:gd name="connsiteY96" fmla="*/ 2448729 h 3351127"/>
                <a:gd name="connsiteX97" fmla="*/ 2707481 w 2961539"/>
                <a:gd name="connsiteY97" fmla="*/ 2417487 h 3351127"/>
                <a:gd name="connsiteX98" fmla="*/ 2765298 w 2961539"/>
                <a:gd name="connsiteY98" fmla="*/ 2347097 h 3351127"/>
                <a:gd name="connsiteX99" fmla="*/ 2810447 w 2961539"/>
                <a:gd name="connsiteY99" fmla="*/ 2270802 h 3351127"/>
                <a:gd name="connsiteX100" fmla="*/ 2845499 w 2961539"/>
                <a:gd name="connsiteY100" fmla="*/ 2192411 h 3351127"/>
                <a:gd name="connsiteX101" fmla="*/ 2901315 w 2961539"/>
                <a:gd name="connsiteY101" fmla="*/ 2034772 h 3351127"/>
                <a:gd name="connsiteX102" fmla="*/ 2943130 w 2961539"/>
                <a:gd name="connsiteY102" fmla="*/ 1871704 h 3351127"/>
                <a:gd name="connsiteX103" fmla="*/ 2961037 w 2961539"/>
                <a:gd name="connsiteY103" fmla="*/ 1703302 h 3351127"/>
                <a:gd name="connsiteX104" fmla="*/ 2928842 w 2961539"/>
                <a:gd name="connsiteY104" fmla="*/ 1366308 h 3351127"/>
                <a:gd name="connsiteX105" fmla="*/ 2918460 w 2961539"/>
                <a:gd name="connsiteY105" fmla="*/ 1324969 h 335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961539" h="3351127">
                  <a:moveTo>
                    <a:pt x="2918460" y="1324969"/>
                  </a:moveTo>
                  <a:lnTo>
                    <a:pt x="2906649" y="1284393"/>
                  </a:lnTo>
                  <a:lnTo>
                    <a:pt x="2893314" y="1244388"/>
                  </a:lnTo>
                  <a:cubicBezTo>
                    <a:pt x="2888837" y="1231053"/>
                    <a:pt x="2883694" y="1218004"/>
                    <a:pt x="2878741" y="1204859"/>
                  </a:cubicBezTo>
                  <a:cubicBezTo>
                    <a:pt x="2858453" y="1152567"/>
                    <a:pt x="2836069" y="1101227"/>
                    <a:pt x="2811209" y="1051316"/>
                  </a:cubicBezTo>
                  <a:cubicBezTo>
                    <a:pt x="2761107" y="951684"/>
                    <a:pt x="2702814" y="857006"/>
                    <a:pt x="2636711" y="768709"/>
                  </a:cubicBezTo>
                  <a:cubicBezTo>
                    <a:pt x="2570798" y="680412"/>
                    <a:pt x="2497455" y="598212"/>
                    <a:pt x="2418683" y="522202"/>
                  </a:cubicBezTo>
                  <a:cubicBezTo>
                    <a:pt x="2339912" y="446193"/>
                    <a:pt x="2254949" y="377232"/>
                    <a:pt x="2165699" y="314748"/>
                  </a:cubicBezTo>
                  <a:cubicBezTo>
                    <a:pt x="2121122" y="283506"/>
                    <a:pt x="2075021" y="254359"/>
                    <a:pt x="2027873" y="227213"/>
                  </a:cubicBezTo>
                  <a:cubicBezTo>
                    <a:pt x="1980914" y="199781"/>
                    <a:pt x="1932623" y="174635"/>
                    <a:pt x="1883474" y="151203"/>
                  </a:cubicBezTo>
                  <a:cubicBezTo>
                    <a:pt x="1785176" y="104721"/>
                    <a:pt x="1682496" y="67002"/>
                    <a:pt x="1576483" y="40618"/>
                  </a:cubicBezTo>
                  <a:cubicBezTo>
                    <a:pt x="1523524" y="27474"/>
                    <a:pt x="1469803" y="16901"/>
                    <a:pt x="1415415" y="10233"/>
                  </a:cubicBezTo>
                  <a:cubicBezTo>
                    <a:pt x="1361123" y="3185"/>
                    <a:pt x="1306163" y="-435"/>
                    <a:pt x="1251204" y="42"/>
                  </a:cubicBezTo>
                  <a:cubicBezTo>
                    <a:pt x="1142714" y="804"/>
                    <a:pt x="1034415" y="10805"/>
                    <a:pt x="927163" y="29855"/>
                  </a:cubicBezTo>
                  <a:cubicBezTo>
                    <a:pt x="820007" y="49095"/>
                    <a:pt x="713423" y="76813"/>
                    <a:pt x="610362" y="116151"/>
                  </a:cubicBezTo>
                  <a:cubicBezTo>
                    <a:pt x="507301" y="155394"/>
                    <a:pt x="407861" y="205782"/>
                    <a:pt x="315468" y="267408"/>
                  </a:cubicBezTo>
                  <a:cubicBezTo>
                    <a:pt x="269367" y="298269"/>
                    <a:pt x="224504" y="331226"/>
                    <a:pt x="182975" y="368183"/>
                  </a:cubicBezTo>
                  <a:cubicBezTo>
                    <a:pt x="141542" y="405140"/>
                    <a:pt x="102489" y="444573"/>
                    <a:pt x="64294" y="484674"/>
                  </a:cubicBezTo>
                  <a:cubicBezTo>
                    <a:pt x="42291" y="508105"/>
                    <a:pt x="20860" y="532203"/>
                    <a:pt x="0" y="556778"/>
                  </a:cubicBezTo>
                  <a:lnTo>
                    <a:pt x="0" y="956066"/>
                  </a:lnTo>
                  <a:cubicBezTo>
                    <a:pt x="62579" y="840909"/>
                    <a:pt x="138970" y="733276"/>
                    <a:pt x="227552" y="636597"/>
                  </a:cubicBezTo>
                  <a:cubicBezTo>
                    <a:pt x="260223" y="600593"/>
                    <a:pt x="295466" y="567160"/>
                    <a:pt x="331756" y="534966"/>
                  </a:cubicBezTo>
                  <a:cubicBezTo>
                    <a:pt x="367951" y="502771"/>
                    <a:pt x="403955" y="470196"/>
                    <a:pt x="441770" y="439620"/>
                  </a:cubicBezTo>
                  <a:cubicBezTo>
                    <a:pt x="517208" y="378375"/>
                    <a:pt x="597503" y="322177"/>
                    <a:pt x="683419" y="274457"/>
                  </a:cubicBezTo>
                  <a:cubicBezTo>
                    <a:pt x="769239" y="226832"/>
                    <a:pt x="860679" y="187208"/>
                    <a:pt x="956596" y="161300"/>
                  </a:cubicBezTo>
                  <a:cubicBezTo>
                    <a:pt x="1052322" y="135201"/>
                    <a:pt x="1151954" y="122247"/>
                    <a:pt x="1251490" y="123009"/>
                  </a:cubicBezTo>
                  <a:cubicBezTo>
                    <a:pt x="1300448" y="123581"/>
                    <a:pt x="1349502" y="127772"/>
                    <a:pt x="1398175" y="135297"/>
                  </a:cubicBezTo>
                  <a:cubicBezTo>
                    <a:pt x="1446752" y="143107"/>
                    <a:pt x="1495044" y="153870"/>
                    <a:pt x="1542383" y="167967"/>
                  </a:cubicBezTo>
                  <a:cubicBezTo>
                    <a:pt x="1589723" y="182160"/>
                    <a:pt x="1636490" y="198733"/>
                    <a:pt x="1681925" y="218450"/>
                  </a:cubicBezTo>
                  <a:cubicBezTo>
                    <a:pt x="1693259" y="223498"/>
                    <a:pt x="1704689" y="228261"/>
                    <a:pt x="1715929" y="233595"/>
                  </a:cubicBezTo>
                  <a:lnTo>
                    <a:pt x="1749552" y="249597"/>
                  </a:lnTo>
                  <a:lnTo>
                    <a:pt x="1782604" y="266646"/>
                  </a:lnTo>
                  <a:cubicBezTo>
                    <a:pt x="1793558" y="272457"/>
                    <a:pt x="1804416" y="278553"/>
                    <a:pt x="1815275" y="284553"/>
                  </a:cubicBezTo>
                  <a:cubicBezTo>
                    <a:pt x="1901762" y="333321"/>
                    <a:pt x="1983486" y="390662"/>
                    <a:pt x="2059400" y="454765"/>
                  </a:cubicBezTo>
                  <a:cubicBezTo>
                    <a:pt x="2135410" y="518583"/>
                    <a:pt x="2205990" y="588687"/>
                    <a:pt x="2270284" y="663648"/>
                  </a:cubicBezTo>
                  <a:cubicBezTo>
                    <a:pt x="2302574" y="701082"/>
                    <a:pt x="2333530" y="739372"/>
                    <a:pt x="2362581" y="779091"/>
                  </a:cubicBezTo>
                  <a:cubicBezTo>
                    <a:pt x="2391632" y="818811"/>
                    <a:pt x="2419255" y="859387"/>
                    <a:pt x="2445353" y="900726"/>
                  </a:cubicBezTo>
                  <a:cubicBezTo>
                    <a:pt x="2497455" y="983593"/>
                    <a:pt x="2542889" y="1069890"/>
                    <a:pt x="2581180" y="1158663"/>
                  </a:cubicBezTo>
                  <a:cubicBezTo>
                    <a:pt x="2619470" y="1247436"/>
                    <a:pt x="2648617" y="1338876"/>
                    <a:pt x="2673382" y="1430601"/>
                  </a:cubicBezTo>
                  <a:cubicBezTo>
                    <a:pt x="2685764" y="1476512"/>
                    <a:pt x="2697480" y="1522518"/>
                    <a:pt x="2707291" y="1569095"/>
                  </a:cubicBezTo>
                  <a:cubicBezTo>
                    <a:pt x="2717197" y="1615672"/>
                    <a:pt x="2724245" y="1662726"/>
                    <a:pt x="2728913" y="1710065"/>
                  </a:cubicBezTo>
                  <a:cubicBezTo>
                    <a:pt x="2733485" y="1757404"/>
                    <a:pt x="2736818" y="1805124"/>
                    <a:pt x="2738342" y="1853321"/>
                  </a:cubicBezTo>
                  <a:cubicBezTo>
                    <a:pt x="2739390" y="1901422"/>
                    <a:pt x="2738247" y="1950000"/>
                    <a:pt x="2733294" y="1998482"/>
                  </a:cubicBezTo>
                  <a:cubicBezTo>
                    <a:pt x="2728151" y="2046774"/>
                    <a:pt x="2718911" y="2095542"/>
                    <a:pt x="2704433" y="2140785"/>
                  </a:cubicBezTo>
                  <a:cubicBezTo>
                    <a:pt x="2689860" y="2186029"/>
                    <a:pt x="2670429" y="2228320"/>
                    <a:pt x="2645759" y="2264515"/>
                  </a:cubicBezTo>
                  <a:cubicBezTo>
                    <a:pt x="2620899" y="2300710"/>
                    <a:pt x="2590514" y="2330047"/>
                    <a:pt x="2552986" y="2354717"/>
                  </a:cubicBezTo>
                  <a:cubicBezTo>
                    <a:pt x="2534317" y="2367195"/>
                    <a:pt x="2513838" y="2378530"/>
                    <a:pt x="2492026" y="2389769"/>
                  </a:cubicBezTo>
                  <a:cubicBezTo>
                    <a:pt x="2470309" y="2401009"/>
                    <a:pt x="2447258" y="2412058"/>
                    <a:pt x="2423541" y="2423583"/>
                  </a:cubicBezTo>
                  <a:cubicBezTo>
                    <a:pt x="2376107" y="2446633"/>
                    <a:pt x="2326100" y="2472065"/>
                    <a:pt x="2278475" y="2502640"/>
                  </a:cubicBezTo>
                  <a:cubicBezTo>
                    <a:pt x="2230850" y="2533120"/>
                    <a:pt x="2185130" y="2567982"/>
                    <a:pt x="2143697" y="2606463"/>
                  </a:cubicBezTo>
                  <a:cubicBezTo>
                    <a:pt x="2133410" y="2615988"/>
                    <a:pt x="2122837" y="2625989"/>
                    <a:pt x="2113312" y="2635514"/>
                  </a:cubicBezTo>
                  <a:lnTo>
                    <a:pt x="2084927" y="2664184"/>
                  </a:lnTo>
                  <a:cubicBezTo>
                    <a:pt x="2066258" y="2683425"/>
                    <a:pt x="2048066" y="2702951"/>
                    <a:pt x="2030349" y="2722573"/>
                  </a:cubicBezTo>
                  <a:cubicBezTo>
                    <a:pt x="1995011" y="2762101"/>
                    <a:pt x="1962055" y="2802773"/>
                    <a:pt x="1929098" y="2842683"/>
                  </a:cubicBezTo>
                  <a:lnTo>
                    <a:pt x="1880045" y="2902309"/>
                  </a:lnTo>
                  <a:cubicBezTo>
                    <a:pt x="1863757" y="2922026"/>
                    <a:pt x="1847564" y="2941648"/>
                    <a:pt x="1831086" y="2960888"/>
                  </a:cubicBezTo>
                  <a:cubicBezTo>
                    <a:pt x="1798130" y="2999178"/>
                    <a:pt x="1764983" y="3036707"/>
                    <a:pt x="1730121" y="3071854"/>
                  </a:cubicBezTo>
                  <a:cubicBezTo>
                    <a:pt x="1695355" y="3107001"/>
                    <a:pt x="1659160" y="3140053"/>
                    <a:pt x="1620488" y="3169200"/>
                  </a:cubicBezTo>
                  <a:cubicBezTo>
                    <a:pt x="1581912" y="3198442"/>
                    <a:pt x="1541145" y="3224254"/>
                    <a:pt x="1497616" y="3244447"/>
                  </a:cubicBezTo>
                  <a:cubicBezTo>
                    <a:pt x="1454277" y="3264735"/>
                    <a:pt x="1408462" y="3279690"/>
                    <a:pt x="1361313" y="3288739"/>
                  </a:cubicBezTo>
                  <a:cubicBezTo>
                    <a:pt x="1337691" y="3293406"/>
                    <a:pt x="1313688" y="3296168"/>
                    <a:pt x="1289590" y="3297978"/>
                  </a:cubicBezTo>
                  <a:cubicBezTo>
                    <a:pt x="1277493" y="3298740"/>
                    <a:pt x="1265396" y="3299216"/>
                    <a:pt x="1253204" y="3299407"/>
                  </a:cubicBezTo>
                  <a:lnTo>
                    <a:pt x="1215676" y="3299216"/>
                  </a:lnTo>
                  <a:cubicBezTo>
                    <a:pt x="1115378" y="3296930"/>
                    <a:pt x="1015365" y="3281785"/>
                    <a:pt x="918972" y="3254639"/>
                  </a:cubicBezTo>
                  <a:cubicBezTo>
                    <a:pt x="822484" y="3227302"/>
                    <a:pt x="729996" y="3187583"/>
                    <a:pt x="642557" y="3139672"/>
                  </a:cubicBezTo>
                  <a:cubicBezTo>
                    <a:pt x="598837" y="3115765"/>
                    <a:pt x="556451" y="3089571"/>
                    <a:pt x="515112" y="3061853"/>
                  </a:cubicBezTo>
                  <a:lnTo>
                    <a:pt x="484442" y="3040612"/>
                  </a:lnTo>
                  <a:lnTo>
                    <a:pt x="454343" y="3018610"/>
                  </a:lnTo>
                  <a:lnTo>
                    <a:pt x="424625" y="2996131"/>
                  </a:lnTo>
                  <a:cubicBezTo>
                    <a:pt x="414719" y="2988606"/>
                    <a:pt x="405194" y="2980605"/>
                    <a:pt x="395478" y="2973080"/>
                  </a:cubicBezTo>
                  <a:cubicBezTo>
                    <a:pt x="318230" y="2910882"/>
                    <a:pt x="246507" y="2842111"/>
                    <a:pt x="181547" y="2767626"/>
                  </a:cubicBezTo>
                  <a:cubicBezTo>
                    <a:pt x="165259" y="2749052"/>
                    <a:pt x="149543" y="2730002"/>
                    <a:pt x="134112" y="2710761"/>
                  </a:cubicBezTo>
                  <a:cubicBezTo>
                    <a:pt x="118967" y="2691521"/>
                    <a:pt x="104013" y="2672090"/>
                    <a:pt x="89821" y="2652087"/>
                  </a:cubicBezTo>
                  <a:cubicBezTo>
                    <a:pt x="61246" y="2612273"/>
                    <a:pt x="34766" y="2571220"/>
                    <a:pt x="10096" y="2529025"/>
                  </a:cubicBezTo>
                  <a:cubicBezTo>
                    <a:pt x="6668" y="2523214"/>
                    <a:pt x="3429" y="2517309"/>
                    <a:pt x="191" y="2511499"/>
                  </a:cubicBezTo>
                  <a:lnTo>
                    <a:pt x="191" y="2835063"/>
                  </a:lnTo>
                  <a:cubicBezTo>
                    <a:pt x="16764" y="2853351"/>
                    <a:pt x="33719" y="2871353"/>
                    <a:pt x="50959" y="2888879"/>
                  </a:cubicBezTo>
                  <a:cubicBezTo>
                    <a:pt x="127635" y="2966698"/>
                    <a:pt x="210788" y="3037945"/>
                    <a:pt x="300038" y="3100525"/>
                  </a:cubicBezTo>
                  <a:cubicBezTo>
                    <a:pt x="344424" y="3131671"/>
                    <a:pt x="390525" y="3160627"/>
                    <a:pt x="438150" y="3186916"/>
                  </a:cubicBezTo>
                  <a:cubicBezTo>
                    <a:pt x="485585" y="3213491"/>
                    <a:pt x="534543" y="3237303"/>
                    <a:pt x="584264" y="3258830"/>
                  </a:cubicBezTo>
                  <a:cubicBezTo>
                    <a:pt x="674561" y="3297597"/>
                    <a:pt x="767906" y="3328362"/>
                    <a:pt x="862965" y="3351127"/>
                  </a:cubicBezTo>
                  <a:lnTo>
                    <a:pt x="1534478" y="3351127"/>
                  </a:lnTo>
                  <a:cubicBezTo>
                    <a:pt x="1536668" y="3350365"/>
                    <a:pt x="1538764" y="3349603"/>
                    <a:pt x="1540955" y="3348841"/>
                  </a:cubicBezTo>
                  <a:cubicBezTo>
                    <a:pt x="1593628" y="3329220"/>
                    <a:pt x="1644110" y="3304169"/>
                    <a:pt x="1691831" y="3275403"/>
                  </a:cubicBezTo>
                  <a:cubicBezTo>
                    <a:pt x="1739551" y="3246543"/>
                    <a:pt x="1784509" y="3214253"/>
                    <a:pt x="1827086" y="3179963"/>
                  </a:cubicBezTo>
                  <a:cubicBezTo>
                    <a:pt x="1869662" y="3145578"/>
                    <a:pt x="1910143" y="3109573"/>
                    <a:pt x="1948625" y="3072426"/>
                  </a:cubicBezTo>
                  <a:cubicBezTo>
                    <a:pt x="1967960" y="3053852"/>
                    <a:pt x="1986915" y="3035278"/>
                    <a:pt x="2005584" y="3016514"/>
                  </a:cubicBezTo>
                  <a:cubicBezTo>
                    <a:pt x="2024158" y="2997655"/>
                    <a:pt x="2042541" y="2978890"/>
                    <a:pt x="2060639" y="2959935"/>
                  </a:cubicBezTo>
                  <a:cubicBezTo>
                    <a:pt x="2096834" y="2922121"/>
                    <a:pt x="2132552" y="2884783"/>
                    <a:pt x="2167223" y="2847350"/>
                  </a:cubicBezTo>
                  <a:lnTo>
                    <a:pt x="2218754" y="2791438"/>
                  </a:lnTo>
                  <a:lnTo>
                    <a:pt x="2244471" y="2763911"/>
                  </a:lnTo>
                  <a:cubicBezTo>
                    <a:pt x="2253044" y="2754862"/>
                    <a:pt x="2260949" y="2746576"/>
                    <a:pt x="2269427" y="2738098"/>
                  </a:cubicBezTo>
                  <a:cubicBezTo>
                    <a:pt x="2286191" y="2721430"/>
                    <a:pt x="2303336" y="2705142"/>
                    <a:pt x="2321243" y="2689807"/>
                  </a:cubicBezTo>
                  <a:cubicBezTo>
                    <a:pt x="2338959" y="2674281"/>
                    <a:pt x="2357247" y="2659326"/>
                    <a:pt x="2376297" y="2645230"/>
                  </a:cubicBezTo>
                  <a:cubicBezTo>
                    <a:pt x="2414302" y="2616750"/>
                    <a:pt x="2454974" y="2590937"/>
                    <a:pt x="2499265" y="2564934"/>
                  </a:cubicBezTo>
                  <a:cubicBezTo>
                    <a:pt x="2543270" y="2538645"/>
                    <a:pt x="2591562" y="2512165"/>
                    <a:pt x="2639187" y="2476732"/>
                  </a:cubicBezTo>
                  <a:cubicBezTo>
                    <a:pt x="2650998" y="2467874"/>
                    <a:pt x="2662809" y="2458635"/>
                    <a:pt x="2674239" y="2448729"/>
                  </a:cubicBezTo>
                  <a:cubicBezTo>
                    <a:pt x="2685669" y="2438823"/>
                    <a:pt x="2696718" y="2428345"/>
                    <a:pt x="2707481" y="2417487"/>
                  </a:cubicBezTo>
                  <a:cubicBezTo>
                    <a:pt x="2728817" y="2395675"/>
                    <a:pt x="2748248" y="2371862"/>
                    <a:pt x="2765298" y="2347097"/>
                  </a:cubicBezTo>
                  <a:cubicBezTo>
                    <a:pt x="2782538" y="2322427"/>
                    <a:pt x="2797112" y="2296614"/>
                    <a:pt x="2810447" y="2270802"/>
                  </a:cubicBezTo>
                  <a:cubicBezTo>
                    <a:pt x="2823496" y="2244799"/>
                    <a:pt x="2834926" y="2218605"/>
                    <a:pt x="2845499" y="2192411"/>
                  </a:cubicBezTo>
                  <a:cubicBezTo>
                    <a:pt x="2866739" y="2139928"/>
                    <a:pt x="2884551" y="2088017"/>
                    <a:pt x="2901315" y="2034772"/>
                  </a:cubicBezTo>
                  <a:cubicBezTo>
                    <a:pt x="2918079" y="1981528"/>
                    <a:pt x="2932653" y="1927140"/>
                    <a:pt x="2943130" y="1871704"/>
                  </a:cubicBezTo>
                  <a:cubicBezTo>
                    <a:pt x="2953607" y="1816269"/>
                    <a:pt x="2959608" y="1759785"/>
                    <a:pt x="2961037" y="1703302"/>
                  </a:cubicBezTo>
                  <a:cubicBezTo>
                    <a:pt x="2963895" y="1590241"/>
                    <a:pt x="2954750" y="1476226"/>
                    <a:pt x="2928842" y="1366308"/>
                  </a:cubicBezTo>
                  <a:cubicBezTo>
                    <a:pt x="2925413" y="1352306"/>
                    <a:pt x="2922270" y="1338590"/>
                    <a:pt x="2918460" y="132496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A0D558E-7A90-4D66-BE03-397AEF32F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13315" y="863680"/>
              <a:ext cx="5283711" cy="6003457"/>
            </a:xfrm>
            <a:custGeom>
              <a:avLst/>
              <a:gdLst>
                <a:gd name="connsiteX0" fmla="*/ 1247966 w 2972634"/>
                <a:gd name="connsiteY0" fmla="*/ 0 h 3377565"/>
                <a:gd name="connsiteX1" fmla="*/ 0 w 2972634"/>
                <a:gd name="connsiteY1" fmla="*/ 557308 h 3377565"/>
                <a:gd name="connsiteX2" fmla="*/ 0 w 2972634"/>
                <a:gd name="connsiteY2" fmla="*/ 1091660 h 3377565"/>
                <a:gd name="connsiteX3" fmla="*/ 264414 w 2972634"/>
                <a:gd name="connsiteY3" fmla="*/ 717423 h 3377565"/>
                <a:gd name="connsiteX4" fmla="*/ 1247966 w 2972634"/>
                <a:gd name="connsiteY4" fmla="*/ 302324 h 3377565"/>
                <a:gd name="connsiteX5" fmla="*/ 1843850 w 2972634"/>
                <a:gd name="connsiteY5" fmla="*/ 472916 h 3377565"/>
                <a:gd name="connsiteX6" fmla="*/ 2372106 w 2972634"/>
                <a:gd name="connsiteY6" fmla="*/ 934688 h 3377565"/>
                <a:gd name="connsiteX7" fmla="*/ 2635377 w 2972634"/>
                <a:gd name="connsiteY7" fmla="*/ 1471041 h 3377565"/>
                <a:gd name="connsiteX8" fmla="*/ 2630996 w 2972634"/>
                <a:gd name="connsiteY8" fmla="*/ 2037112 h 3377565"/>
                <a:gd name="connsiteX9" fmla="*/ 2555558 w 2972634"/>
                <a:gd name="connsiteY9" fmla="*/ 2200085 h 3377565"/>
                <a:gd name="connsiteX10" fmla="*/ 2429828 w 2972634"/>
                <a:gd name="connsiteY10" fmla="*/ 2280285 h 3377565"/>
                <a:gd name="connsiteX11" fmla="*/ 2040255 w 2972634"/>
                <a:gd name="connsiteY11" fmla="*/ 2560892 h 3377565"/>
                <a:gd name="connsiteX12" fmla="*/ 1873377 w 2972634"/>
                <a:gd name="connsiteY12" fmla="*/ 2739295 h 3377565"/>
                <a:gd name="connsiteX13" fmla="*/ 1553147 w 2972634"/>
                <a:gd name="connsiteY13" fmla="*/ 3048476 h 3377565"/>
                <a:gd name="connsiteX14" fmla="*/ 1247966 w 2972634"/>
                <a:gd name="connsiteY14" fmla="*/ 3149822 h 3377565"/>
                <a:gd name="connsiteX15" fmla="*/ 662083 w 2972634"/>
                <a:gd name="connsiteY15" fmla="*/ 3018377 h 3377565"/>
                <a:gd name="connsiteX16" fmla="*/ 197263 w 2972634"/>
                <a:gd name="connsiteY16" fmla="*/ 2661476 h 3377565"/>
                <a:gd name="connsiteX17" fmla="*/ 0 w 2972634"/>
                <a:gd name="connsiteY17" fmla="*/ 2360581 h 3377565"/>
                <a:gd name="connsiteX18" fmla="*/ 0 w 2972634"/>
                <a:gd name="connsiteY18" fmla="*/ 2894933 h 3377565"/>
                <a:gd name="connsiteX19" fmla="*/ 753428 w 2972634"/>
                <a:gd name="connsiteY19" fmla="*/ 3377565 h 3377565"/>
                <a:gd name="connsiteX20" fmla="*/ 1587341 w 2972634"/>
                <a:gd name="connsiteY20" fmla="*/ 3377565 h 3377565"/>
                <a:gd name="connsiteX21" fmla="*/ 2255996 w 2972634"/>
                <a:gd name="connsiteY21" fmla="*/ 2772823 h 3377565"/>
                <a:gd name="connsiteX22" fmla="*/ 2922270 w 2972634"/>
                <a:gd name="connsiteY22" fmla="*/ 2118551 h 3377565"/>
                <a:gd name="connsiteX23" fmla="*/ 1247966 w 2972634"/>
                <a:gd name="connsiteY23" fmla="*/ 0 h 337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72634" h="337756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091660"/>
                  </a:lnTo>
                  <a:cubicBezTo>
                    <a:pt x="67437" y="953357"/>
                    <a:pt x="156019" y="827723"/>
                    <a:pt x="264414" y="717423"/>
                  </a:cubicBezTo>
                  <a:cubicBezTo>
                    <a:pt x="527399" y="449771"/>
                    <a:pt x="876776" y="302324"/>
                    <a:pt x="1247966" y="302324"/>
                  </a:cubicBezTo>
                  <a:cubicBezTo>
                    <a:pt x="1438370" y="302324"/>
                    <a:pt x="1644491" y="361283"/>
                    <a:pt x="1843850" y="472916"/>
                  </a:cubicBezTo>
                  <a:cubicBezTo>
                    <a:pt x="2046161" y="586169"/>
                    <a:pt x="2228755" y="745808"/>
                    <a:pt x="2372106" y="934688"/>
                  </a:cubicBezTo>
                  <a:cubicBezTo>
                    <a:pt x="2498884" y="1101757"/>
                    <a:pt x="2589848" y="1287209"/>
                    <a:pt x="2635377" y="1471041"/>
                  </a:cubicBezTo>
                  <a:cubicBezTo>
                    <a:pt x="2683288" y="1664779"/>
                    <a:pt x="2681859" y="1855279"/>
                    <a:pt x="2630996" y="2037112"/>
                  </a:cubicBezTo>
                  <a:cubicBezTo>
                    <a:pt x="2608993" y="2115788"/>
                    <a:pt x="2583656" y="2170557"/>
                    <a:pt x="2555558" y="2200085"/>
                  </a:cubicBezTo>
                  <a:cubicBezTo>
                    <a:pt x="2531650" y="2225135"/>
                    <a:pt x="2494121" y="2245900"/>
                    <a:pt x="2429828" y="2280285"/>
                  </a:cubicBezTo>
                  <a:cubicBezTo>
                    <a:pt x="2328482" y="2334578"/>
                    <a:pt x="2189607" y="2408873"/>
                    <a:pt x="2040255" y="2560892"/>
                  </a:cubicBezTo>
                  <a:cubicBezTo>
                    <a:pt x="1981486" y="2620709"/>
                    <a:pt x="1926527" y="2681002"/>
                    <a:pt x="1873377" y="2739295"/>
                  </a:cubicBezTo>
                  <a:cubicBezTo>
                    <a:pt x="1763839" y="2859405"/>
                    <a:pt x="1660398" y="2972943"/>
                    <a:pt x="1553147" y="3048476"/>
                  </a:cubicBezTo>
                  <a:cubicBezTo>
                    <a:pt x="1453610" y="3118580"/>
                    <a:pt x="1359503" y="3149822"/>
                    <a:pt x="1247966" y="3149822"/>
                  </a:cubicBezTo>
                  <a:cubicBezTo>
                    <a:pt x="1043178" y="3149822"/>
                    <a:pt x="846011" y="3105626"/>
                    <a:pt x="662083" y="3018377"/>
                  </a:cubicBezTo>
                  <a:cubicBezTo>
                    <a:pt x="486156" y="2934938"/>
                    <a:pt x="325374" y="2811494"/>
                    <a:pt x="197263" y="2661476"/>
                  </a:cubicBezTo>
                  <a:cubicBezTo>
                    <a:pt x="118682" y="2569464"/>
                    <a:pt x="52673" y="2468594"/>
                    <a:pt x="0" y="2360581"/>
                  </a:cubicBezTo>
                  <a:lnTo>
                    <a:pt x="0" y="2894933"/>
                  </a:lnTo>
                  <a:cubicBezTo>
                    <a:pt x="201930" y="3118104"/>
                    <a:pt x="460915" y="3286982"/>
                    <a:pt x="753428" y="3377565"/>
                  </a:cubicBezTo>
                  <a:lnTo>
                    <a:pt x="1587341" y="3377565"/>
                  </a:lnTo>
                  <a:cubicBezTo>
                    <a:pt x="1849850" y="3254312"/>
                    <a:pt x="2033492" y="2999327"/>
                    <a:pt x="2255996" y="2772823"/>
                  </a:cubicBezTo>
                  <a:cubicBezTo>
                    <a:pt x="2562892" y="2460498"/>
                    <a:pt x="2794159" y="2577084"/>
                    <a:pt x="2922270" y="211855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1BA3E7A-EB58-48E8-B67C-31A746641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13197" y="855729"/>
              <a:ext cx="5283829" cy="6003795"/>
            </a:xfrm>
            <a:custGeom>
              <a:avLst/>
              <a:gdLst>
                <a:gd name="connsiteX0" fmla="*/ 1247966 w 2972700"/>
                <a:gd name="connsiteY0" fmla="*/ 0 h 3377755"/>
                <a:gd name="connsiteX1" fmla="*/ 0 w 2972700"/>
                <a:gd name="connsiteY1" fmla="*/ 557308 h 3377755"/>
                <a:gd name="connsiteX2" fmla="*/ 0 w 2972700"/>
                <a:gd name="connsiteY2" fmla="*/ 1245489 h 3377755"/>
                <a:gd name="connsiteX3" fmla="*/ 20288 w 2972700"/>
                <a:gd name="connsiteY3" fmla="*/ 1193387 h 3377755"/>
                <a:gd name="connsiteX4" fmla="*/ 307467 w 2972700"/>
                <a:gd name="connsiteY4" fmla="*/ 759809 h 3377755"/>
                <a:gd name="connsiteX5" fmla="*/ 1247966 w 2972700"/>
                <a:gd name="connsiteY5" fmla="*/ 362903 h 3377755"/>
                <a:gd name="connsiteX6" fmla="*/ 1814322 w 2972700"/>
                <a:gd name="connsiteY6" fmla="*/ 525780 h 3377755"/>
                <a:gd name="connsiteX7" fmla="*/ 2324005 w 2972700"/>
                <a:gd name="connsiteY7" fmla="*/ 971360 h 3377755"/>
                <a:gd name="connsiteX8" fmla="*/ 2576703 w 2972700"/>
                <a:gd name="connsiteY8" fmla="*/ 1485710 h 3377755"/>
                <a:gd name="connsiteX9" fmla="*/ 2572798 w 2972700"/>
                <a:gd name="connsiteY9" fmla="*/ 2021015 h 3377755"/>
                <a:gd name="connsiteX10" fmla="*/ 2511838 w 2972700"/>
                <a:gd name="connsiteY10" fmla="*/ 2158556 h 3377755"/>
                <a:gd name="connsiteX11" fmla="*/ 2401348 w 2972700"/>
                <a:gd name="connsiteY11" fmla="*/ 2227136 h 3377755"/>
                <a:gd name="connsiteX12" fmla="*/ 1997107 w 2972700"/>
                <a:gd name="connsiteY12" fmla="*/ 2518696 h 3377755"/>
                <a:gd name="connsiteX13" fmla="*/ 1828705 w 2972700"/>
                <a:gd name="connsiteY13" fmla="*/ 2698718 h 3377755"/>
                <a:gd name="connsiteX14" fmla="*/ 1247966 w 2972700"/>
                <a:gd name="connsiteY14" fmla="*/ 3089529 h 3377755"/>
                <a:gd name="connsiteX15" fmla="*/ 687991 w 2972700"/>
                <a:gd name="connsiteY15" fmla="*/ 2963894 h 3377755"/>
                <a:gd name="connsiteX16" fmla="*/ 243269 w 2972700"/>
                <a:gd name="connsiteY16" fmla="*/ 2622328 h 3377755"/>
                <a:gd name="connsiteX17" fmla="*/ 2477 w 2972700"/>
                <a:gd name="connsiteY17" fmla="*/ 2213610 h 3377755"/>
                <a:gd name="connsiteX18" fmla="*/ 95 w 2972700"/>
                <a:gd name="connsiteY18" fmla="*/ 2206943 h 3377755"/>
                <a:gd name="connsiteX19" fmla="*/ 95 w 2972700"/>
                <a:gd name="connsiteY19" fmla="*/ 2895124 h 3377755"/>
                <a:gd name="connsiteX20" fmla="*/ 753523 w 2972700"/>
                <a:gd name="connsiteY20" fmla="*/ 3377756 h 3377755"/>
                <a:gd name="connsiteX21" fmla="*/ 1587437 w 2972700"/>
                <a:gd name="connsiteY21" fmla="*/ 3377756 h 3377755"/>
                <a:gd name="connsiteX22" fmla="*/ 2256092 w 2972700"/>
                <a:gd name="connsiteY22" fmla="*/ 2773013 h 3377755"/>
                <a:gd name="connsiteX23" fmla="*/ 2922365 w 2972700"/>
                <a:gd name="connsiteY23" fmla="*/ 2118741 h 3377755"/>
                <a:gd name="connsiteX24" fmla="*/ 1247966 w 2972700"/>
                <a:gd name="connsiteY24" fmla="*/ 0 h 337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72700" h="337775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245489"/>
                  </a:lnTo>
                  <a:cubicBezTo>
                    <a:pt x="6477" y="1228058"/>
                    <a:pt x="13145" y="1210628"/>
                    <a:pt x="20288" y="1193387"/>
                  </a:cubicBezTo>
                  <a:cubicBezTo>
                    <a:pt x="87821" y="1030891"/>
                    <a:pt x="184404" y="885063"/>
                    <a:pt x="307467" y="759809"/>
                  </a:cubicBezTo>
                  <a:cubicBezTo>
                    <a:pt x="559118" y="503873"/>
                    <a:pt x="893064" y="362903"/>
                    <a:pt x="1247966" y="362903"/>
                  </a:cubicBezTo>
                  <a:cubicBezTo>
                    <a:pt x="1428083" y="362903"/>
                    <a:pt x="1623917" y="419195"/>
                    <a:pt x="1814322" y="525780"/>
                  </a:cubicBezTo>
                  <a:cubicBezTo>
                    <a:pt x="2009394" y="634937"/>
                    <a:pt x="2185607" y="789051"/>
                    <a:pt x="2324005" y="971360"/>
                  </a:cubicBezTo>
                  <a:cubicBezTo>
                    <a:pt x="2445830" y="1131856"/>
                    <a:pt x="2533174" y="1309688"/>
                    <a:pt x="2576703" y="1485710"/>
                  </a:cubicBezTo>
                  <a:cubicBezTo>
                    <a:pt x="2622042" y="1669161"/>
                    <a:pt x="2620804" y="1849279"/>
                    <a:pt x="2572798" y="2021015"/>
                  </a:cubicBezTo>
                  <a:cubicBezTo>
                    <a:pt x="2554034" y="2088071"/>
                    <a:pt x="2532412" y="2136934"/>
                    <a:pt x="2511838" y="2158556"/>
                  </a:cubicBezTo>
                  <a:cubicBezTo>
                    <a:pt x="2493455" y="2177796"/>
                    <a:pt x="2452878" y="2199608"/>
                    <a:pt x="2401348" y="2227136"/>
                  </a:cubicBezTo>
                  <a:cubicBezTo>
                    <a:pt x="2296573" y="2283238"/>
                    <a:pt x="2153031" y="2360010"/>
                    <a:pt x="1997107" y="2518696"/>
                  </a:cubicBezTo>
                  <a:cubicBezTo>
                    <a:pt x="1937576" y="2579370"/>
                    <a:pt x="1882235" y="2640044"/>
                    <a:pt x="1828705" y="2698718"/>
                  </a:cubicBezTo>
                  <a:cubicBezTo>
                    <a:pt x="1594580" y="2955512"/>
                    <a:pt x="1462468" y="3089529"/>
                    <a:pt x="1247966" y="3089529"/>
                  </a:cubicBezTo>
                  <a:cubicBezTo>
                    <a:pt x="1052227" y="3089529"/>
                    <a:pt x="863822" y="3047238"/>
                    <a:pt x="687991" y="2963894"/>
                  </a:cubicBezTo>
                  <a:cubicBezTo>
                    <a:pt x="519684" y="2884075"/>
                    <a:pt x="365855" y="2765965"/>
                    <a:pt x="243269" y="2622328"/>
                  </a:cubicBezTo>
                  <a:cubicBezTo>
                    <a:pt x="139541" y="2500884"/>
                    <a:pt x="58484" y="2363343"/>
                    <a:pt x="2477" y="2213610"/>
                  </a:cubicBezTo>
                  <a:cubicBezTo>
                    <a:pt x="1619" y="2211419"/>
                    <a:pt x="857" y="2209133"/>
                    <a:pt x="95" y="2206943"/>
                  </a:cubicBezTo>
                  <a:lnTo>
                    <a:pt x="95" y="2895124"/>
                  </a:lnTo>
                  <a:cubicBezTo>
                    <a:pt x="202025" y="3118295"/>
                    <a:pt x="461010" y="3287173"/>
                    <a:pt x="753523" y="3377756"/>
                  </a:cubicBezTo>
                  <a:lnTo>
                    <a:pt x="1587437" y="3377756"/>
                  </a:lnTo>
                  <a:cubicBezTo>
                    <a:pt x="1849946" y="3254502"/>
                    <a:pt x="2033588" y="2999518"/>
                    <a:pt x="2256092" y="2773013"/>
                  </a:cubicBezTo>
                  <a:cubicBezTo>
                    <a:pt x="2562987" y="2460689"/>
                    <a:pt x="2794254" y="2577275"/>
                    <a:pt x="2922365" y="211874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A1FD08-DCDA-4E01-BB3D-303ED3136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626306" y="695399"/>
              <a:ext cx="5570720" cy="6162601"/>
            </a:xfrm>
            <a:custGeom>
              <a:avLst/>
              <a:gdLst>
                <a:gd name="connsiteX0" fmla="*/ 1262253 w 3134106"/>
                <a:gd name="connsiteY0" fmla="*/ 0 h 3467100"/>
                <a:gd name="connsiteX1" fmla="*/ 0 w 3134106"/>
                <a:gd name="connsiteY1" fmla="*/ 482156 h 3467100"/>
                <a:gd name="connsiteX2" fmla="*/ 0 w 3134106"/>
                <a:gd name="connsiteY2" fmla="*/ 777526 h 3467100"/>
                <a:gd name="connsiteX3" fmla="*/ 106966 w 3134106"/>
                <a:gd name="connsiteY3" fmla="*/ 645319 h 3467100"/>
                <a:gd name="connsiteX4" fmla="*/ 621316 w 3134106"/>
                <a:gd name="connsiteY4" fmla="*/ 259556 h 3467100"/>
                <a:gd name="connsiteX5" fmla="*/ 658749 w 3134106"/>
                <a:gd name="connsiteY5" fmla="*/ 242888 h 3467100"/>
                <a:gd name="connsiteX6" fmla="*/ 696468 w 3134106"/>
                <a:gd name="connsiteY6" fmla="*/ 226790 h 3467100"/>
                <a:gd name="connsiteX7" fmla="*/ 734854 w 3134106"/>
                <a:gd name="connsiteY7" fmla="*/ 212217 h 3467100"/>
                <a:gd name="connsiteX8" fmla="*/ 773525 w 3134106"/>
                <a:gd name="connsiteY8" fmla="*/ 198215 h 3467100"/>
                <a:gd name="connsiteX9" fmla="*/ 812768 w 3134106"/>
                <a:gd name="connsiteY9" fmla="*/ 185642 h 3467100"/>
                <a:gd name="connsiteX10" fmla="*/ 852202 w 3134106"/>
                <a:gd name="connsiteY10" fmla="*/ 173736 h 3467100"/>
                <a:gd name="connsiteX11" fmla="*/ 892112 w 3134106"/>
                <a:gd name="connsiteY11" fmla="*/ 163354 h 3467100"/>
                <a:gd name="connsiteX12" fmla="*/ 912114 w 3134106"/>
                <a:gd name="connsiteY12" fmla="*/ 158210 h 3467100"/>
                <a:gd name="connsiteX13" fmla="*/ 922115 w 3134106"/>
                <a:gd name="connsiteY13" fmla="*/ 155639 h 3467100"/>
                <a:gd name="connsiteX14" fmla="*/ 932212 w 3134106"/>
                <a:gd name="connsiteY14" fmla="*/ 153543 h 3467100"/>
                <a:gd name="connsiteX15" fmla="*/ 1260634 w 3134106"/>
                <a:gd name="connsiteY15" fmla="*/ 117062 h 3467100"/>
                <a:gd name="connsiteX16" fmla="*/ 1587341 w 3134106"/>
                <a:gd name="connsiteY16" fmla="*/ 161544 h 3467100"/>
                <a:gd name="connsiteX17" fmla="*/ 1743647 w 3134106"/>
                <a:gd name="connsiteY17" fmla="*/ 213741 h 3467100"/>
                <a:gd name="connsiteX18" fmla="*/ 1892808 w 3134106"/>
                <a:gd name="connsiteY18" fmla="*/ 282702 h 3467100"/>
                <a:gd name="connsiteX19" fmla="*/ 2033683 w 3134106"/>
                <a:gd name="connsiteY19" fmla="*/ 365950 h 3467100"/>
                <a:gd name="connsiteX20" fmla="*/ 2165509 w 3134106"/>
                <a:gd name="connsiteY20" fmla="*/ 461677 h 3467100"/>
                <a:gd name="connsiteX21" fmla="*/ 2288286 w 3134106"/>
                <a:gd name="connsiteY21" fmla="*/ 567500 h 3467100"/>
                <a:gd name="connsiteX22" fmla="*/ 2401348 w 3134106"/>
                <a:gd name="connsiteY22" fmla="*/ 682371 h 3467100"/>
                <a:gd name="connsiteX23" fmla="*/ 2505075 w 3134106"/>
                <a:gd name="connsiteY23" fmla="*/ 804577 h 3467100"/>
                <a:gd name="connsiteX24" fmla="*/ 2598801 w 3134106"/>
                <a:gd name="connsiteY24" fmla="*/ 933355 h 3467100"/>
                <a:gd name="connsiteX25" fmla="*/ 2682240 w 3134106"/>
                <a:gd name="connsiteY25" fmla="*/ 1067943 h 3467100"/>
                <a:gd name="connsiteX26" fmla="*/ 2754725 w 3134106"/>
                <a:gd name="connsiteY26" fmla="*/ 1207770 h 3467100"/>
                <a:gd name="connsiteX27" fmla="*/ 2861596 w 3134106"/>
                <a:gd name="connsiteY27" fmla="*/ 1501140 h 3467100"/>
                <a:gd name="connsiteX28" fmla="*/ 2893314 w 3134106"/>
                <a:gd name="connsiteY28" fmla="*/ 1653254 h 3467100"/>
                <a:gd name="connsiteX29" fmla="*/ 2898743 w 3134106"/>
                <a:gd name="connsiteY29" fmla="*/ 1691640 h 3467100"/>
                <a:gd name="connsiteX30" fmla="*/ 2903220 w 3134106"/>
                <a:gd name="connsiteY30" fmla="*/ 1730216 h 3467100"/>
                <a:gd name="connsiteX31" fmla="*/ 2906840 w 3134106"/>
                <a:gd name="connsiteY31" fmla="*/ 1768888 h 3467100"/>
                <a:gd name="connsiteX32" fmla="*/ 2909221 w 3134106"/>
                <a:gd name="connsiteY32" fmla="*/ 1807655 h 3467100"/>
                <a:gd name="connsiteX33" fmla="*/ 2907506 w 3134106"/>
                <a:gd name="connsiteY33" fmla="*/ 1963007 h 3467100"/>
                <a:gd name="connsiteX34" fmla="*/ 2904458 w 3134106"/>
                <a:gd name="connsiteY34" fmla="*/ 2001869 h 3467100"/>
                <a:gd name="connsiteX35" fmla="*/ 2900267 w 3134106"/>
                <a:gd name="connsiteY35" fmla="*/ 2040636 h 3467100"/>
                <a:gd name="connsiteX36" fmla="*/ 2894648 w 3134106"/>
                <a:gd name="connsiteY36" fmla="*/ 2079308 h 3467100"/>
                <a:gd name="connsiteX37" fmla="*/ 2888075 w 3134106"/>
                <a:gd name="connsiteY37" fmla="*/ 2117884 h 3467100"/>
                <a:gd name="connsiteX38" fmla="*/ 2849785 w 3134106"/>
                <a:gd name="connsiteY38" fmla="*/ 2268855 h 3467100"/>
                <a:gd name="connsiteX39" fmla="*/ 2785491 w 3134106"/>
                <a:gd name="connsiteY39" fmla="*/ 2404777 h 3467100"/>
                <a:gd name="connsiteX40" fmla="*/ 2682049 w 3134106"/>
                <a:gd name="connsiteY40" fmla="*/ 2511647 h 3467100"/>
                <a:gd name="connsiteX41" fmla="*/ 2544318 w 3134106"/>
                <a:gd name="connsiteY41" fmla="*/ 2596229 h 3467100"/>
                <a:gd name="connsiteX42" fmla="*/ 2270474 w 3134106"/>
                <a:gd name="connsiteY42" fmla="*/ 2796349 h 3467100"/>
                <a:gd name="connsiteX43" fmla="*/ 2211896 w 3134106"/>
                <a:gd name="connsiteY43" fmla="*/ 2856357 h 3467100"/>
                <a:gd name="connsiteX44" fmla="*/ 2155127 w 3134106"/>
                <a:gd name="connsiteY44" fmla="*/ 2916936 h 3467100"/>
                <a:gd name="connsiteX45" fmla="*/ 2042636 w 3134106"/>
                <a:gd name="connsiteY45" fmla="*/ 3038094 h 3467100"/>
                <a:gd name="connsiteX46" fmla="*/ 1985963 w 3134106"/>
                <a:gd name="connsiteY46" fmla="*/ 3097721 h 3467100"/>
                <a:gd name="connsiteX47" fmla="*/ 1928051 w 3134106"/>
                <a:gd name="connsiteY47" fmla="*/ 3155728 h 3467100"/>
                <a:gd name="connsiteX48" fmla="*/ 1806702 w 3134106"/>
                <a:gd name="connsiteY48" fmla="*/ 3264313 h 3467100"/>
                <a:gd name="connsiteX49" fmla="*/ 1674400 w 3134106"/>
                <a:gd name="connsiteY49" fmla="*/ 3356134 h 3467100"/>
                <a:gd name="connsiteX50" fmla="*/ 1529906 w 3134106"/>
                <a:gd name="connsiteY50" fmla="*/ 3422333 h 3467100"/>
                <a:gd name="connsiteX51" fmla="*/ 1492187 w 3134106"/>
                <a:gd name="connsiteY51" fmla="*/ 3434048 h 3467100"/>
                <a:gd name="connsiteX52" fmla="*/ 1453896 w 3134106"/>
                <a:gd name="connsiteY52" fmla="*/ 3443669 h 3467100"/>
                <a:gd name="connsiteX53" fmla="*/ 1415129 w 3134106"/>
                <a:gd name="connsiteY53" fmla="*/ 3451003 h 3467100"/>
                <a:gd name="connsiteX54" fmla="*/ 1376077 w 3134106"/>
                <a:gd name="connsiteY54" fmla="*/ 3456241 h 3467100"/>
                <a:gd name="connsiteX55" fmla="*/ 1336834 w 3134106"/>
                <a:gd name="connsiteY55" fmla="*/ 3459480 h 3467100"/>
                <a:gd name="connsiteX56" fmla="*/ 1297496 w 3134106"/>
                <a:gd name="connsiteY56" fmla="*/ 3460718 h 3467100"/>
                <a:gd name="connsiteX57" fmla="*/ 1258062 w 3134106"/>
                <a:gd name="connsiteY57" fmla="*/ 3460052 h 3467100"/>
                <a:gd name="connsiteX58" fmla="*/ 1217676 w 3134106"/>
                <a:gd name="connsiteY58" fmla="*/ 3457480 h 3467100"/>
                <a:gd name="connsiteX59" fmla="*/ 900113 w 3134106"/>
                <a:gd name="connsiteY59" fmla="*/ 3406426 h 3467100"/>
                <a:gd name="connsiteX60" fmla="*/ 823246 w 3134106"/>
                <a:gd name="connsiteY60" fmla="*/ 3383947 h 3467100"/>
                <a:gd name="connsiteX61" fmla="*/ 747808 w 3134106"/>
                <a:gd name="connsiteY61" fmla="*/ 3357753 h 3467100"/>
                <a:gd name="connsiteX62" fmla="*/ 710660 w 3134106"/>
                <a:gd name="connsiteY62" fmla="*/ 3343370 h 3467100"/>
                <a:gd name="connsiteX63" fmla="*/ 673799 w 3134106"/>
                <a:gd name="connsiteY63" fmla="*/ 3328321 h 3467100"/>
                <a:gd name="connsiteX64" fmla="*/ 655415 w 3134106"/>
                <a:gd name="connsiteY64" fmla="*/ 3320796 h 3467100"/>
                <a:gd name="connsiteX65" fmla="*/ 637413 w 3134106"/>
                <a:gd name="connsiteY65" fmla="*/ 3312319 h 3467100"/>
                <a:gd name="connsiteX66" fmla="*/ 601409 w 3134106"/>
                <a:gd name="connsiteY66" fmla="*/ 3295460 h 3467100"/>
                <a:gd name="connsiteX67" fmla="*/ 96012 w 3134106"/>
                <a:gd name="connsiteY67" fmla="*/ 2922746 h 3467100"/>
                <a:gd name="connsiteX68" fmla="*/ 0 w 3134106"/>
                <a:gd name="connsiteY68" fmla="*/ 2808256 h 3467100"/>
                <a:gd name="connsiteX69" fmla="*/ 0 w 3134106"/>
                <a:gd name="connsiteY69" fmla="*/ 3204020 h 3467100"/>
                <a:gd name="connsiteX70" fmla="*/ 376523 w 3134106"/>
                <a:gd name="connsiteY70" fmla="*/ 3467100 h 3467100"/>
                <a:gd name="connsiteX71" fmla="*/ 2147983 w 3134106"/>
                <a:gd name="connsiteY71" fmla="*/ 3467100 h 3467100"/>
                <a:gd name="connsiteX72" fmla="*/ 3134106 w 3134106"/>
                <a:gd name="connsiteY72" fmla="*/ 1843088 h 3467100"/>
                <a:gd name="connsiteX73" fmla="*/ 1262253 w 3134106"/>
                <a:gd name="connsiteY73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134106" h="3467100">
                  <a:moveTo>
                    <a:pt x="1262253" y="0"/>
                  </a:moveTo>
                  <a:cubicBezTo>
                    <a:pt x="775907" y="0"/>
                    <a:pt x="332804" y="182690"/>
                    <a:pt x="0" y="482156"/>
                  </a:cubicBezTo>
                  <a:lnTo>
                    <a:pt x="0" y="777526"/>
                  </a:lnTo>
                  <a:cubicBezTo>
                    <a:pt x="33338" y="731901"/>
                    <a:pt x="68961" y="687705"/>
                    <a:pt x="106966" y="645319"/>
                  </a:cubicBezTo>
                  <a:cubicBezTo>
                    <a:pt x="248603" y="486632"/>
                    <a:pt x="423100" y="351854"/>
                    <a:pt x="621316" y="259556"/>
                  </a:cubicBezTo>
                  <a:lnTo>
                    <a:pt x="658749" y="242888"/>
                  </a:lnTo>
                  <a:cubicBezTo>
                    <a:pt x="671322" y="237458"/>
                    <a:pt x="683609" y="231362"/>
                    <a:pt x="696468" y="226790"/>
                  </a:cubicBezTo>
                  <a:lnTo>
                    <a:pt x="734854" y="212217"/>
                  </a:lnTo>
                  <a:cubicBezTo>
                    <a:pt x="747713" y="207550"/>
                    <a:pt x="760381" y="202121"/>
                    <a:pt x="773525" y="198215"/>
                  </a:cubicBezTo>
                  <a:lnTo>
                    <a:pt x="812768" y="185642"/>
                  </a:lnTo>
                  <a:cubicBezTo>
                    <a:pt x="825913" y="181547"/>
                    <a:pt x="838867" y="176879"/>
                    <a:pt x="852202" y="173736"/>
                  </a:cubicBezTo>
                  <a:lnTo>
                    <a:pt x="892112" y="163354"/>
                  </a:lnTo>
                  <a:lnTo>
                    <a:pt x="912114" y="158210"/>
                  </a:lnTo>
                  <a:lnTo>
                    <a:pt x="922115" y="155639"/>
                  </a:lnTo>
                  <a:lnTo>
                    <a:pt x="932212" y="153543"/>
                  </a:lnTo>
                  <a:cubicBezTo>
                    <a:pt x="1039749" y="129635"/>
                    <a:pt x="1150144" y="117443"/>
                    <a:pt x="1260634" y="117062"/>
                  </a:cubicBezTo>
                  <a:cubicBezTo>
                    <a:pt x="1370933" y="116967"/>
                    <a:pt x="1481138" y="132874"/>
                    <a:pt x="1587341" y="161544"/>
                  </a:cubicBezTo>
                  <a:cubicBezTo>
                    <a:pt x="1640491" y="175831"/>
                    <a:pt x="1692688" y="193358"/>
                    <a:pt x="1743647" y="213741"/>
                  </a:cubicBezTo>
                  <a:cubicBezTo>
                    <a:pt x="1794796" y="233744"/>
                    <a:pt x="1844421" y="257175"/>
                    <a:pt x="1892808" y="282702"/>
                  </a:cubicBezTo>
                  <a:cubicBezTo>
                    <a:pt x="1941290" y="308134"/>
                    <a:pt x="1988153" y="336233"/>
                    <a:pt x="2033683" y="365950"/>
                  </a:cubicBezTo>
                  <a:cubicBezTo>
                    <a:pt x="2079117" y="395954"/>
                    <a:pt x="2123027" y="428054"/>
                    <a:pt x="2165509" y="461677"/>
                  </a:cubicBezTo>
                  <a:cubicBezTo>
                    <a:pt x="2207990" y="495300"/>
                    <a:pt x="2248948" y="530733"/>
                    <a:pt x="2288286" y="567500"/>
                  </a:cubicBezTo>
                  <a:cubicBezTo>
                    <a:pt x="2327720" y="604266"/>
                    <a:pt x="2365153" y="642938"/>
                    <a:pt x="2401348" y="682371"/>
                  </a:cubicBezTo>
                  <a:cubicBezTo>
                    <a:pt x="2437543" y="721900"/>
                    <a:pt x="2472119" y="762667"/>
                    <a:pt x="2505075" y="804577"/>
                  </a:cubicBezTo>
                  <a:cubicBezTo>
                    <a:pt x="2537841" y="846677"/>
                    <a:pt x="2569369" y="889445"/>
                    <a:pt x="2598801" y="933355"/>
                  </a:cubicBezTo>
                  <a:cubicBezTo>
                    <a:pt x="2628329" y="977265"/>
                    <a:pt x="2656428" y="1022128"/>
                    <a:pt x="2682240" y="1067943"/>
                  </a:cubicBezTo>
                  <a:cubicBezTo>
                    <a:pt x="2708243" y="1113663"/>
                    <a:pt x="2732437" y="1160336"/>
                    <a:pt x="2754725" y="1207770"/>
                  </a:cubicBezTo>
                  <a:cubicBezTo>
                    <a:pt x="2799112" y="1302639"/>
                    <a:pt x="2835021" y="1400747"/>
                    <a:pt x="2861596" y="1501140"/>
                  </a:cubicBezTo>
                  <a:cubicBezTo>
                    <a:pt x="2874645" y="1551337"/>
                    <a:pt x="2885218" y="1602105"/>
                    <a:pt x="2893314" y="1653254"/>
                  </a:cubicBezTo>
                  <a:cubicBezTo>
                    <a:pt x="2895314" y="1666018"/>
                    <a:pt x="2897410" y="1678781"/>
                    <a:pt x="2898743" y="1691640"/>
                  </a:cubicBezTo>
                  <a:cubicBezTo>
                    <a:pt x="2900172" y="1704499"/>
                    <a:pt x="2902172" y="1717262"/>
                    <a:pt x="2903220" y="1730216"/>
                  </a:cubicBezTo>
                  <a:cubicBezTo>
                    <a:pt x="2904363" y="1743075"/>
                    <a:pt x="2905792" y="1755934"/>
                    <a:pt x="2906840" y="1768888"/>
                  </a:cubicBezTo>
                  <a:lnTo>
                    <a:pt x="2909221" y="1807655"/>
                  </a:lnTo>
                  <a:cubicBezTo>
                    <a:pt x="2911316" y="1859375"/>
                    <a:pt x="2911221" y="1911191"/>
                    <a:pt x="2907506" y="1963007"/>
                  </a:cubicBezTo>
                  <a:cubicBezTo>
                    <a:pt x="2906459" y="1975961"/>
                    <a:pt x="2906078" y="1988915"/>
                    <a:pt x="2904458" y="2001869"/>
                  </a:cubicBezTo>
                  <a:lnTo>
                    <a:pt x="2900267" y="2040636"/>
                  </a:lnTo>
                  <a:lnTo>
                    <a:pt x="2894648" y="2079308"/>
                  </a:lnTo>
                  <a:cubicBezTo>
                    <a:pt x="2892838" y="2092166"/>
                    <a:pt x="2890171" y="2104930"/>
                    <a:pt x="2888075" y="2117884"/>
                  </a:cubicBezTo>
                  <a:cubicBezTo>
                    <a:pt x="2878360" y="2169128"/>
                    <a:pt x="2866168" y="2220278"/>
                    <a:pt x="2849785" y="2268855"/>
                  </a:cubicBezTo>
                  <a:cubicBezTo>
                    <a:pt x="2833402" y="2317433"/>
                    <a:pt x="2813018" y="2363915"/>
                    <a:pt x="2785491" y="2404777"/>
                  </a:cubicBezTo>
                  <a:cubicBezTo>
                    <a:pt x="2758440" y="2446115"/>
                    <a:pt x="2723579" y="2481263"/>
                    <a:pt x="2682049" y="2511647"/>
                  </a:cubicBezTo>
                  <a:cubicBezTo>
                    <a:pt x="2640616" y="2542223"/>
                    <a:pt x="2592705" y="2568321"/>
                    <a:pt x="2544318" y="2596229"/>
                  </a:cubicBezTo>
                  <a:cubicBezTo>
                    <a:pt x="2446687" y="2650808"/>
                    <a:pt x="2350580" y="2716530"/>
                    <a:pt x="2270474" y="2796349"/>
                  </a:cubicBezTo>
                  <a:cubicBezTo>
                    <a:pt x="2250091" y="2816257"/>
                    <a:pt x="2230946" y="2836164"/>
                    <a:pt x="2211896" y="2856357"/>
                  </a:cubicBezTo>
                  <a:lnTo>
                    <a:pt x="2155127" y="2916936"/>
                  </a:lnTo>
                  <a:cubicBezTo>
                    <a:pt x="2117503" y="2957417"/>
                    <a:pt x="2080260" y="2998089"/>
                    <a:pt x="2042636" y="3038094"/>
                  </a:cubicBezTo>
                  <a:cubicBezTo>
                    <a:pt x="2023872" y="3058097"/>
                    <a:pt x="2005013" y="3078099"/>
                    <a:pt x="1985963" y="3097721"/>
                  </a:cubicBezTo>
                  <a:cubicBezTo>
                    <a:pt x="1966913" y="3117342"/>
                    <a:pt x="1947577" y="3136678"/>
                    <a:pt x="1928051" y="3155728"/>
                  </a:cubicBezTo>
                  <a:cubicBezTo>
                    <a:pt x="1889093" y="3193828"/>
                    <a:pt x="1848707" y="3230309"/>
                    <a:pt x="1806702" y="3264313"/>
                  </a:cubicBezTo>
                  <a:cubicBezTo>
                    <a:pt x="1764792" y="3298412"/>
                    <a:pt x="1720406" y="3329083"/>
                    <a:pt x="1674400" y="3356134"/>
                  </a:cubicBezTo>
                  <a:cubicBezTo>
                    <a:pt x="1628204" y="3382804"/>
                    <a:pt x="1579912" y="3405473"/>
                    <a:pt x="1529906" y="3422333"/>
                  </a:cubicBezTo>
                  <a:cubicBezTo>
                    <a:pt x="1517428" y="3426714"/>
                    <a:pt x="1504664" y="3430048"/>
                    <a:pt x="1492187" y="3434048"/>
                  </a:cubicBezTo>
                  <a:cubicBezTo>
                    <a:pt x="1479518" y="3437478"/>
                    <a:pt x="1466660" y="3440430"/>
                    <a:pt x="1453896" y="3443669"/>
                  </a:cubicBezTo>
                  <a:cubicBezTo>
                    <a:pt x="1440942" y="3446145"/>
                    <a:pt x="1428083" y="3448717"/>
                    <a:pt x="1415129" y="3451003"/>
                  </a:cubicBezTo>
                  <a:cubicBezTo>
                    <a:pt x="1402080" y="3452717"/>
                    <a:pt x="1389126" y="3454813"/>
                    <a:pt x="1376077" y="3456241"/>
                  </a:cubicBezTo>
                  <a:cubicBezTo>
                    <a:pt x="1362932" y="3457289"/>
                    <a:pt x="1349978" y="3458718"/>
                    <a:pt x="1336834" y="3459480"/>
                  </a:cubicBezTo>
                  <a:cubicBezTo>
                    <a:pt x="1323689" y="3459861"/>
                    <a:pt x="1310640" y="3460623"/>
                    <a:pt x="1297496" y="3460718"/>
                  </a:cubicBezTo>
                  <a:cubicBezTo>
                    <a:pt x="1284351" y="3460433"/>
                    <a:pt x="1271302" y="3460528"/>
                    <a:pt x="1258062" y="3460052"/>
                  </a:cubicBezTo>
                  <a:lnTo>
                    <a:pt x="1217676" y="3457480"/>
                  </a:lnTo>
                  <a:cubicBezTo>
                    <a:pt x="1110044" y="3450717"/>
                    <a:pt x="1003554" y="3433286"/>
                    <a:pt x="900113" y="3406426"/>
                  </a:cubicBezTo>
                  <a:lnTo>
                    <a:pt x="823246" y="3383947"/>
                  </a:lnTo>
                  <a:cubicBezTo>
                    <a:pt x="797909" y="3375660"/>
                    <a:pt x="772954" y="3366326"/>
                    <a:pt x="747808" y="3357753"/>
                  </a:cubicBezTo>
                  <a:cubicBezTo>
                    <a:pt x="735140" y="3353753"/>
                    <a:pt x="722948" y="3348323"/>
                    <a:pt x="710660" y="3343370"/>
                  </a:cubicBezTo>
                  <a:lnTo>
                    <a:pt x="673799" y="3328321"/>
                  </a:lnTo>
                  <a:lnTo>
                    <a:pt x="655415" y="3320796"/>
                  </a:lnTo>
                  <a:lnTo>
                    <a:pt x="637413" y="3312319"/>
                  </a:lnTo>
                  <a:lnTo>
                    <a:pt x="601409" y="3295460"/>
                  </a:lnTo>
                  <a:cubicBezTo>
                    <a:pt x="410909" y="3202877"/>
                    <a:pt x="238125" y="3076575"/>
                    <a:pt x="96012" y="2922746"/>
                  </a:cubicBezTo>
                  <a:cubicBezTo>
                    <a:pt x="62103" y="2886075"/>
                    <a:pt x="30194" y="2847785"/>
                    <a:pt x="0" y="2808256"/>
                  </a:cubicBezTo>
                  <a:lnTo>
                    <a:pt x="0" y="3204020"/>
                  </a:lnTo>
                  <a:cubicBezTo>
                    <a:pt x="113538" y="3306223"/>
                    <a:pt x="239935" y="3394710"/>
                    <a:pt x="376523" y="3467100"/>
                  </a:cubicBezTo>
                  <a:lnTo>
                    <a:pt x="2147983" y="3467100"/>
                  </a:lnTo>
                  <a:cubicBezTo>
                    <a:pt x="2735009" y="3156014"/>
                    <a:pt x="3134106" y="2545461"/>
                    <a:pt x="3134106" y="1843088"/>
                  </a:cubicBezTo>
                  <a:cubicBezTo>
                    <a:pt x="3134106" y="825151"/>
                    <a:pt x="2296097" y="0"/>
                    <a:pt x="1262253" y="0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8280719-07EB-4389-392E-5ED670574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77" y="6161529"/>
            <a:ext cx="1142245" cy="612192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9B6FAB3-1C8E-97F9-BEC3-4A4F3EF6AD07}"/>
              </a:ext>
            </a:extLst>
          </p:cNvPr>
          <p:cNvSpPr txBox="1">
            <a:spLocks/>
          </p:cNvSpPr>
          <p:nvPr/>
        </p:nvSpPr>
        <p:spPr>
          <a:xfrm>
            <a:off x="11688792" y="6409426"/>
            <a:ext cx="304816" cy="322883"/>
          </a:xfrm>
          <a:prstGeom prst="ellipse">
            <a:avLst/>
          </a:prstGeom>
          <a:solidFill>
            <a:srgbClr val="31344F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8952">
              <a:spcAft>
                <a:spcPts val="498"/>
              </a:spcAft>
              <a:defRPr/>
            </a:pPr>
            <a:fld id="{03DC2DEF-D2FE-4B45-ABA4-9F153FD1C98A}" type="slidenum">
              <a:rPr lang="en-US" sz="1245" kern="1200">
                <a:solidFill>
                  <a:srgbClr val="E6E6E6"/>
                </a:solidFill>
                <a:latin typeface="Calibri" panose="020F0502020204030204"/>
                <a:ea typeface="+mn-ea"/>
                <a:cs typeface="+mn-cs"/>
              </a:rPr>
              <a:pPr algn="ctr" defTabSz="758952">
                <a:spcAft>
                  <a:spcPts val="498"/>
                </a:spcAft>
                <a:defRPr/>
              </a:pPr>
              <a:t>2</a:t>
            </a:fld>
            <a:endParaRPr lang="en-US" sz="1500" dirty="0">
              <a:solidFill>
                <a:srgbClr val="E6E6E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4A1B69-F82D-4322-9669-42AC0CB70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49265"/>
            <a:ext cx="9792707" cy="9884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CyberSolution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My Thoughts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A7B46-E592-40C7-91D7-A26B47A30C67}"/>
              </a:ext>
            </a:extLst>
          </p:cNvPr>
          <p:cNvSpPr>
            <a:spLocks/>
          </p:cNvSpPr>
          <p:nvPr/>
        </p:nvSpPr>
        <p:spPr>
          <a:xfrm>
            <a:off x="1681018" y="2152965"/>
            <a:ext cx="2718941" cy="382024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47472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</a:rPr>
              <a:t>In our solution NIST 800-53 Rev 5 has been mapped to SSAE18 SOC2, Sarbanes Oxley, FedRAMP, </a:t>
            </a:r>
            <a:r>
              <a:rPr lang="en-US" kern="1200" dirty="0" err="1">
                <a:solidFill>
                  <a:schemeClr val="tx1"/>
                </a:solidFill>
              </a:rPr>
              <a:t>HiTRUST</a:t>
            </a:r>
            <a:r>
              <a:rPr lang="en-US" kern="1200" dirty="0">
                <a:solidFill>
                  <a:schemeClr val="tx1"/>
                </a:solidFill>
              </a:rPr>
              <a:t>, HIPAA, ISO27001 and PCI. This provides a single point of reference for IT/Cyber Security Compliance.</a:t>
            </a:r>
          </a:p>
          <a:p>
            <a:pPr defTabSz="347472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</a:rPr>
              <a:t>One set of controls to implement, train upon, enforce and verify.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F42263-DE86-44BB-AC19-CD7982D365B2}"/>
              </a:ext>
            </a:extLst>
          </p:cNvPr>
          <p:cNvSpPr>
            <a:spLocks/>
          </p:cNvSpPr>
          <p:nvPr/>
        </p:nvSpPr>
        <p:spPr>
          <a:xfrm>
            <a:off x="7897718" y="2152965"/>
            <a:ext cx="2991955" cy="382024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47472"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</a:rPr>
              <a:t>Fields allow clients to input their corresponding control processes, scope of systems and control owners.</a:t>
            </a:r>
          </a:p>
          <a:p>
            <a:pPr defTabSz="347472"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</a:rPr>
              <a:t>Corresponding audit evidence and audit attributes have been recommended for many key controls.</a:t>
            </a:r>
          </a:p>
          <a:p>
            <a:pPr defTabSz="347472"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</a:rPr>
              <a:t>Policies, procedures and supporting evidence can be linked for single point of update.</a:t>
            </a:r>
          </a:p>
          <a:p>
            <a:pPr defTabSz="347472"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</a:rPr>
              <a:t>AI automates the population of security control questionnaires.</a:t>
            </a:r>
            <a:endParaRPr lang="en-US" dirty="0"/>
          </a:p>
        </p:txBody>
      </p:sp>
      <p:pic>
        <p:nvPicPr>
          <p:cNvPr id="11" name="Picture Placeholder 12">
            <a:extLst>
              <a:ext uri="{FF2B5EF4-FFF2-40B4-BE49-F238E27FC236}">
                <a16:creationId xmlns:a16="http://schemas.microsoft.com/office/drawing/2014/main" id="{D38CA64A-11C5-4BD7-8A2D-E6D58794D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433" r="22433"/>
          <a:stretch/>
        </p:blipFill>
        <p:spPr>
          <a:xfrm>
            <a:off x="4362378" y="2161309"/>
            <a:ext cx="3453476" cy="4175846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CB8B873-7E6D-37E6-2CBB-2CBD3DA39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167" y="6160650"/>
            <a:ext cx="868543" cy="465500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43F9EC3-E7CB-920B-5780-1B2281F83E25}"/>
              </a:ext>
            </a:extLst>
          </p:cNvPr>
          <p:cNvSpPr txBox="1">
            <a:spLocks/>
          </p:cNvSpPr>
          <p:nvPr/>
        </p:nvSpPr>
        <p:spPr>
          <a:xfrm>
            <a:off x="11274724" y="6464708"/>
            <a:ext cx="304816" cy="322883"/>
          </a:xfrm>
          <a:prstGeom prst="ellipse">
            <a:avLst/>
          </a:prstGeom>
          <a:solidFill>
            <a:srgbClr val="31344F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8952">
              <a:spcAft>
                <a:spcPts val="498"/>
              </a:spcAft>
              <a:defRPr/>
            </a:pPr>
            <a:fld id="{03DC2DEF-D2FE-4B45-ABA4-9F153FD1C98A}" type="slidenum">
              <a:rPr lang="en-US" sz="1245" kern="1200">
                <a:solidFill>
                  <a:srgbClr val="E6E6E6"/>
                </a:solidFill>
                <a:latin typeface="Calibri" panose="020F0502020204030204"/>
                <a:ea typeface="+mn-ea"/>
                <a:cs typeface="+mn-cs"/>
              </a:rPr>
              <a:pPr algn="ctr" defTabSz="758952">
                <a:spcAft>
                  <a:spcPts val="498"/>
                </a:spcAft>
                <a:defRPr/>
              </a:pPr>
              <a:t>3</a:t>
            </a:fld>
            <a:endParaRPr lang="en-US" sz="1500" dirty="0">
              <a:solidFill>
                <a:srgbClr val="E6E6E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23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18">
            <a:extLst>
              <a:ext uri="{FF2B5EF4-FFF2-40B4-BE49-F238E27FC236}">
                <a16:creationId xmlns:a16="http://schemas.microsoft.com/office/drawing/2014/main" id="{C34525AE-2CE4-06DE-835F-A6603FC31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7" r="8426" b="-1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37" name="Freeform: Shape 36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Collaboration is Critical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A7B46-E592-40C7-91D7-A26B47A30C67}"/>
              </a:ext>
            </a:extLst>
          </p:cNvPr>
          <p:cNvSpPr>
            <a:spLocks/>
          </p:cNvSpPr>
          <p:nvPr/>
        </p:nvSpPr>
        <p:spPr>
          <a:xfrm>
            <a:off x="5803787" y="4087190"/>
            <a:ext cx="5559431" cy="2581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Your skills and knowledge will be relied upon to assist in determining: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Hosting environment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Coding language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Additional features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Opportunities to incorporate AI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Security protocols.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CB8B873-7E6D-37E6-2CBB-2CBD3DA39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789" y="5797076"/>
            <a:ext cx="948416" cy="508308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E4A64A39-1BDA-A00C-9B50-5521CC612C7D}"/>
              </a:ext>
            </a:extLst>
          </p:cNvPr>
          <p:cNvSpPr txBox="1">
            <a:spLocks/>
          </p:cNvSpPr>
          <p:nvPr/>
        </p:nvSpPr>
        <p:spPr>
          <a:xfrm>
            <a:off x="11688792" y="6409426"/>
            <a:ext cx="304816" cy="322883"/>
          </a:xfrm>
          <a:prstGeom prst="ellipse">
            <a:avLst/>
          </a:prstGeom>
          <a:solidFill>
            <a:srgbClr val="31344F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8952">
              <a:spcAft>
                <a:spcPts val="498"/>
              </a:spcAft>
              <a:defRPr/>
            </a:pPr>
            <a:fld id="{03DC2DEF-D2FE-4B45-ABA4-9F153FD1C98A}" type="slidenum">
              <a:rPr lang="en-US" sz="1245" kern="1200">
                <a:solidFill>
                  <a:srgbClr val="E6E6E6"/>
                </a:solidFill>
                <a:latin typeface="Calibri" panose="020F0502020204030204"/>
                <a:ea typeface="+mn-ea"/>
                <a:cs typeface="+mn-cs"/>
              </a:rPr>
              <a:pPr algn="ctr" defTabSz="758952">
                <a:spcAft>
                  <a:spcPts val="498"/>
                </a:spcAft>
                <a:defRPr/>
              </a:pPr>
              <a:t>4</a:t>
            </a:fld>
            <a:endParaRPr lang="en-US" sz="1500" dirty="0">
              <a:solidFill>
                <a:srgbClr val="E6E6E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47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3FEA8D-CC2C-3075-AA97-9E210288A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1" y="735283"/>
            <a:ext cx="4978399" cy="3165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Developing the SAAS Solution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689E2CB-805E-DFB0-0E98-49BC2294B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101" y="4078423"/>
            <a:ext cx="4978399" cy="205865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</a:t>
            </a:r>
          </a:p>
        </p:txBody>
      </p:sp>
      <p:pic>
        <p:nvPicPr>
          <p:cNvPr id="8" name="Graphic 7" descr="Cloud">
            <a:extLst>
              <a:ext uri="{FF2B5EF4-FFF2-40B4-BE49-F238E27FC236}">
                <a16:creationId xmlns:a16="http://schemas.microsoft.com/office/drawing/2014/main" id="{8C90A51E-266C-B2EA-EDBA-EDD90871B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10" name="Graphic 9" descr="Cloud">
            <a:extLst>
              <a:ext uri="{FF2B5EF4-FFF2-40B4-BE49-F238E27FC236}">
                <a16:creationId xmlns:a16="http://schemas.microsoft.com/office/drawing/2014/main" id="{4C8987A1-AACF-4DD6-8520-359348270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BC3D476-74AE-9E8A-1E80-D12888D9FE03}"/>
              </a:ext>
            </a:extLst>
          </p:cNvPr>
          <p:cNvSpPr txBox="1">
            <a:spLocks/>
          </p:cNvSpPr>
          <p:nvPr/>
        </p:nvSpPr>
        <p:spPr>
          <a:xfrm>
            <a:off x="11688792" y="6409426"/>
            <a:ext cx="304816" cy="322883"/>
          </a:xfrm>
          <a:prstGeom prst="ellipse">
            <a:avLst/>
          </a:prstGeom>
          <a:solidFill>
            <a:srgbClr val="31344F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8952">
              <a:spcAft>
                <a:spcPts val="498"/>
              </a:spcAft>
              <a:defRPr/>
            </a:pPr>
            <a:fld id="{03DC2DEF-D2FE-4B45-ABA4-9F153FD1C98A}" type="slidenum">
              <a:rPr lang="en-US" sz="1245" kern="1200">
                <a:solidFill>
                  <a:srgbClr val="E6E6E6"/>
                </a:solidFill>
                <a:latin typeface="Calibri" panose="020F0502020204030204"/>
                <a:ea typeface="+mn-ea"/>
                <a:cs typeface="+mn-cs"/>
              </a:rPr>
              <a:pPr algn="ctr" defTabSz="758952">
                <a:spcAft>
                  <a:spcPts val="498"/>
                </a:spcAft>
                <a:defRPr/>
              </a:pPr>
              <a:t>5</a:t>
            </a:fld>
            <a:endParaRPr lang="en-US" sz="1500" dirty="0">
              <a:solidFill>
                <a:srgbClr val="E6E6E6"/>
              </a:solidFill>
              <a:latin typeface="Calibri" panose="020F0502020204030204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FFE6473-ED8F-1EE3-0281-F236F5DAD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393" y="3429000"/>
            <a:ext cx="948416" cy="5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3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E4590-F916-04BD-6779-770CB1C2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Requirements – Database Front-End and Views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D7A08B9-6077-1460-3020-46F84462DEC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490715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4DD7A9FE-35F6-2BC7-DEEC-222164D06851}"/>
              </a:ext>
            </a:extLst>
          </p:cNvPr>
          <p:cNvSpPr txBox="1">
            <a:spLocks/>
          </p:cNvSpPr>
          <p:nvPr/>
        </p:nvSpPr>
        <p:spPr>
          <a:xfrm>
            <a:off x="11688792" y="6409426"/>
            <a:ext cx="304816" cy="322883"/>
          </a:xfrm>
          <a:prstGeom prst="ellipse">
            <a:avLst/>
          </a:prstGeom>
          <a:solidFill>
            <a:srgbClr val="31344F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8952">
              <a:spcAft>
                <a:spcPts val="498"/>
              </a:spcAft>
              <a:defRPr/>
            </a:pPr>
            <a:fld id="{03DC2DEF-D2FE-4B45-ABA4-9F153FD1C98A}" type="slidenum">
              <a:rPr lang="en-US" sz="1245" kern="1200">
                <a:solidFill>
                  <a:srgbClr val="E6E6E6"/>
                </a:solidFill>
                <a:latin typeface="Calibri" panose="020F0502020204030204"/>
                <a:ea typeface="+mn-ea"/>
                <a:cs typeface="+mn-cs"/>
              </a:rPr>
              <a:pPr algn="ctr" defTabSz="758952">
                <a:spcAft>
                  <a:spcPts val="498"/>
                </a:spcAft>
                <a:defRPr/>
              </a:pPr>
              <a:t>6</a:t>
            </a:fld>
            <a:endParaRPr lang="en-US" sz="1500" dirty="0">
              <a:solidFill>
                <a:srgbClr val="E6E6E6"/>
              </a:solidFill>
              <a:latin typeface="Calibri" panose="020F0502020204030204"/>
            </a:endParaRPr>
          </a:p>
        </p:txBody>
      </p:sp>
      <p:pic>
        <p:nvPicPr>
          <p:cNvPr id="23" name="Picture 2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CA4B99F-F135-4E89-959A-0D736ED921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27" y="431371"/>
            <a:ext cx="948416" cy="5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3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E4590-F916-04BD-6779-770CB1C2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Test Matrix &amp; Documentation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D7A08B9-6077-1460-3020-46F84462DEC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125673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73CB65F-7086-8EAB-6AC0-F586F0A07283}"/>
              </a:ext>
            </a:extLst>
          </p:cNvPr>
          <p:cNvSpPr txBox="1">
            <a:spLocks/>
          </p:cNvSpPr>
          <p:nvPr/>
        </p:nvSpPr>
        <p:spPr>
          <a:xfrm>
            <a:off x="11688792" y="6409426"/>
            <a:ext cx="304816" cy="322883"/>
          </a:xfrm>
          <a:prstGeom prst="ellipse">
            <a:avLst/>
          </a:prstGeom>
          <a:solidFill>
            <a:srgbClr val="31344F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8952">
              <a:spcAft>
                <a:spcPts val="498"/>
              </a:spcAft>
              <a:defRPr/>
            </a:pPr>
            <a:fld id="{03DC2DEF-D2FE-4B45-ABA4-9F153FD1C98A}" type="slidenum">
              <a:rPr lang="en-US" sz="1245" kern="1200">
                <a:solidFill>
                  <a:srgbClr val="E6E6E6"/>
                </a:solidFill>
                <a:latin typeface="Calibri" panose="020F0502020204030204"/>
                <a:ea typeface="+mn-ea"/>
                <a:cs typeface="+mn-cs"/>
              </a:rPr>
              <a:pPr algn="ctr" defTabSz="758952">
                <a:spcAft>
                  <a:spcPts val="498"/>
                </a:spcAft>
                <a:defRPr/>
              </a:pPr>
              <a:t>7</a:t>
            </a:fld>
            <a:endParaRPr lang="en-US" sz="1500" dirty="0">
              <a:solidFill>
                <a:srgbClr val="E6E6E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035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D2F5602-6586-46E4-8645-2CDA442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434B85-DB0D-4010-A6A1-147F28D4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95E49-D03E-0F97-C5BE-508F385C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320231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Advanced Features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E5F4F0-80C0-49F3-84A2-453DE42F2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915607" cy="2187829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2FEDB6-5432-4162-8648-3827572AF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9FE345E-092D-4A20-A43A-0F9258D96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A313FCF-0EE7-4C6B-BAB3-EFC9451D3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B9ECD02-BE1B-4347-8C2E-EEA690082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61A56-72AC-7DE0-6815-03902C5B6E94}"/>
              </a:ext>
            </a:extLst>
          </p:cNvPr>
          <p:cNvSpPr>
            <a:spLocks/>
          </p:cNvSpPr>
          <p:nvPr/>
        </p:nvSpPr>
        <p:spPr>
          <a:xfrm>
            <a:off x="716435" y="2018595"/>
            <a:ext cx="2429365" cy="2391322"/>
          </a:xfrm>
          <a:prstGeom prst="rect">
            <a:avLst/>
          </a:prstGeom>
        </p:spPr>
        <p:txBody>
          <a:bodyPr/>
          <a:lstStyle/>
          <a:p>
            <a:pPr defTabSz="260604"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Attribute Linking and Confirmation</a:t>
            </a:r>
          </a:p>
          <a:p>
            <a:pPr defTabSz="260604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 attributes to supporting documentation with color-coded flags for management and internal audit confirmation, enhancing traceability and validation.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580E9-AEA0-8598-775E-71721FBB05DD}"/>
              </a:ext>
            </a:extLst>
          </p:cNvPr>
          <p:cNvSpPr>
            <a:spLocks/>
          </p:cNvSpPr>
          <p:nvPr/>
        </p:nvSpPr>
        <p:spPr>
          <a:xfrm>
            <a:off x="6616528" y="2035541"/>
            <a:ext cx="2156491" cy="2391322"/>
          </a:xfrm>
          <a:prstGeom prst="rect">
            <a:avLst/>
          </a:prstGeom>
        </p:spPr>
        <p:txBody>
          <a:bodyPr/>
          <a:lstStyle/>
          <a:p>
            <a:pPr defTabSz="260604"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Enhanced User Experience</a:t>
            </a:r>
          </a:p>
          <a:p>
            <a:pPr defTabSz="260604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on additional user-centric features to streamline processes and enhance the overall user experience.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CBFEFF5-9233-8957-79C5-9A53A6B76FDD}"/>
              </a:ext>
            </a:extLst>
          </p:cNvPr>
          <p:cNvSpPr>
            <a:spLocks/>
          </p:cNvSpPr>
          <p:nvPr/>
        </p:nvSpPr>
        <p:spPr>
          <a:xfrm>
            <a:off x="3666481" y="2941156"/>
            <a:ext cx="2429366" cy="2937522"/>
          </a:xfrm>
          <a:prstGeom prst="rect">
            <a:avLst/>
          </a:prstGeom>
        </p:spPr>
        <p:txBody>
          <a:bodyPr/>
          <a:lstStyle/>
          <a:p>
            <a:pPr defTabSz="260604"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 Selection and Workflows</a:t>
            </a:r>
          </a:p>
          <a:p>
            <a:pPr defTabSz="260604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 the ability to select samples from a population and create requests for supporting documentation, along with automated workflows for evidence requests and periodic reminders.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CFC9E4A-04DE-CEFD-B75B-F239F71CB87B}"/>
              </a:ext>
            </a:extLst>
          </p:cNvPr>
          <p:cNvSpPr txBox="1">
            <a:spLocks/>
          </p:cNvSpPr>
          <p:nvPr/>
        </p:nvSpPr>
        <p:spPr>
          <a:xfrm>
            <a:off x="11688792" y="6409426"/>
            <a:ext cx="304816" cy="322883"/>
          </a:xfrm>
          <a:prstGeom prst="ellipse">
            <a:avLst/>
          </a:prstGeom>
          <a:solidFill>
            <a:srgbClr val="31344F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8952">
              <a:spcAft>
                <a:spcPts val="498"/>
              </a:spcAft>
              <a:defRPr/>
            </a:pPr>
            <a:fld id="{03DC2DEF-D2FE-4B45-ABA4-9F153FD1C98A}" type="slidenum">
              <a:rPr lang="en-US" sz="1245" kern="1200">
                <a:solidFill>
                  <a:srgbClr val="E6E6E6"/>
                </a:solidFill>
                <a:latin typeface="Calibri" panose="020F0502020204030204"/>
                <a:ea typeface="+mn-ea"/>
                <a:cs typeface="+mn-cs"/>
              </a:rPr>
              <a:pPr algn="ctr" defTabSz="758952">
                <a:spcAft>
                  <a:spcPts val="498"/>
                </a:spcAft>
                <a:defRPr/>
              </a:pPr>
              <a:t>8</a:t>
            </a:fld>
            <a:endParaRPr lang="en-US" sz="1500" dirty="0">
              <a:solidFill>
                <a:srgbClr val="E6E6E6"/>
              </a:solidFill>
              <a:latin typeface="Calibri" panose="020F0502020204030204"/>
            </a:endParaRPr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45D8C8C-9CE9-052F-9FAB-B0B0779A7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45" y="474704"/>
            <a:ext cx="948416" cy="508308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844913C-F5E6-EE44-4F18-4EC6F1037323}"/>
              </a:ext>
            </a:extLst>
          </p:cNvPr>
          <p:cNvSpPr>
            <a:spLocks/>
          </p:cNvSpPr>
          <p:nvPr/>
        </p:nvSpPr>
        <p:spPr>
          <a:xfrm>
            <a:off x="8957111" y="2941966"/>
            <a:ext cx="2156491" cy="2391322"/>
          </a:xfrm>
          <a:prstGeom prst="rect">
            <a:avLst/>
          </a:prstGeom>
        </p:spPr>
        <p:txBody>
          <a:bodyPr/>
          <a:lstStyle/>
          <a:p>
            <a:pPr defTabSz="260604">
              <a:spcAft>
                <a:spcPts val="600"/>
              </a:spcAft>
            </a:pPr>
            <a:r>
              <a:rPr lang="en-US" b="1" dirty="0"/>
              <a:t>Controls Mapped to Policies</a:t>
            </a:r>
            <a:endParaRPr lang="en-U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60604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Automatically align policies and procedures when controls are updated or enhanced.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0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3FEA8D-CC2C-3075-AA97-9E210288A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1" y="735283"/>
            <a:ext cx="4978399" cy="3165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 Webhook Integration</a:t>
            </a:r>
          </a:p>
        </p:txBody>
      </p:sp>
      <p:pic>
        <p:nvPicPr>
          <p:cNvPr id="8" name="Graphic 7" descr="Cloud">
            <a:extLst>
              <a:ext uri="{FF2B5EF4-FFF2-40B4-BE49-F238E27FC236}">
                <a16:creationId xmlns:a16="http://schemas.microsoft.com/office/drawing/2014/main" id="{8C90A51E-266C-B2EA-EDBA-EDD90871B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BC3D476-74AE-9E8A-1E80-D12888D9FE03}"/>
              </a:ext>
            </a:extLst>
          </p:cNvPr>
          <p:cNvSpPr txBox="1">
            <a:spLocks/>
          </p:cNvSpPr>
          <p:nvPr/>
        </p:nvSpPr>
        <p:spPr>
          <a:xfrm>
            <a:off x="11688792" y="6409426"/>
            <a:ext cx="304816" cy="322883"/>
          </a:xfrm>
          <a:prstGeom prst="ellipse">
            <a:avLst/>
          </a:prstGeom>
          <a:solidFill>
            <a:srgbClr val="31344F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8952">
              <a:spcAft>
                <a:spcPts val="498"/>
              </a:spcAft>
              <a:defRPr/>
            </a:pPr>
            <a:fld id="{03DC2DEF-D2FE-4B45-ABA4-9F153FD1C98A}" type="slidenum">
              <a:rPr lang="en-US" sz="1245" kern="1200">
                <a:solidFill>
                  <a:srgbClr val="E6E6E6"/>
                </a:solidFill>
                <a:latin typeface="Calibri" panose="020F0502020204030204"/>
                <a:ea typeface="+mn-ea"/>
                <a:cs typeface="+mn-cs"/>
              </a:rPr>
              <a:pPr algn="ctr" defTabSz="758952">
                <a:spcAft>
                  <a:spcPts val="498"/>
                </a:spcAft>
                <a:defRPr/>
              </a:pPr>
              <a:t>9</a:t>
            </a:fld>
            <a:endParaRPr lang="en-US" sz="1500" dirty="0">
              <a:solidFill>
                <a:srgbClr val="E6E6E6"/>
              </a:solidFill>
              <a:latin typeface="Calibri" panose="020F0502020204030204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FFE6473-ED8F-1EE3-0281-F236F5DAD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393" y="3429000"/>
            <a:ext cx="948416" cy="5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55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B17E"/>
      </a:accent1>
      <a:accent2>
        <a:srgbClr val="54595F"/>
      </a:accent2>
      <a:accent3>
        <a:srgbClr val="6EC1E4"/>
      </a:accent3>
      <a:accent4>
        <a:srgbClr val="0070C0"/>
      </a:accent4>
      <a:accent5>
        <a:srgbClr val="5B9BD5"/>
      </a:accent5>
      <a:accent6>
        <a:srgbClr val="BFBFBF"/>
      </a:accent6>
      <a:hlink>
        <a:srgbClr val="0563C1"/>
      </a:hlink>
      <a:folHlink>
        <a:srgbClr val="57B17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40666E2-DA8D-4AF0-A125-56945E14C27D}">
  <we:reference id="78f4d70e-fb8b-4f8d-b284-0a2e60aeef37" version="3.16.2.1" store="EXCatalog" storeType="EXCatalog"/>
  <we:alternateReferences>
    <we:reference id="WA104380955" version="3.16.2.1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8831</TotalTime>
  <Words>781</Words>
  <Application>Microsoft Office PowerPoint</Application>
  <PresentationFormat>Widescreen</PresentationFormat>
  <Paragraphs>86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IT Compliance Simplified  IS CyberSolution </vt:lpstr>
      <vt:lpstr>The Problems</vt:lpstr>
      <vt:lpstr>IS CyberSolution – My Thoughts</vt:lpstr>
      <vt:lpstr>Collaboration is Critical</vt:lpstr>
      <vt:lpstr>Developing the SAAS Solution</vt:lpstr>
      <vt:lpstr>Requirements – Database Front-End and Views</vt:lpstr>
      <vt:lpstr>Test Matrix &amp; Documentation</vt:lpstr>
      <vt:lpstr>Advanced Features</vt:lpstr>
      <vt:lpstr>AI Webhook Integration</vt:lpstr>
      <vt:lpstr>PowerPoint Presentation</vt:lpstr>
      <vt:lpstr>Security Requirements</vt:lpstr>
      <vt:lpstr>Data Encryption and Secure Architecture</vt:lpstr>
      <vt:lpstr>Logging, Auditing, and Disaster Recovery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Compliance Simplified IS CyberSecurity Solution</dc:title>
  <dc:creator>Wendi Finn</dc:creator>
  <cp:lastModifiedBy>Wendi Finn</cp:lastModifiedBy>
  <cp:revision>3</cp:revision>
  <dcterms:created xsi:type="dcterms:W3CDTF">2022-07-02T15:15:24Z</dcterms:created>
  <dcterms:modified xsi:type="dcterms:W3CDTF">2024-01-09T14:20:57Z</dcterms:modified>
</cp:coreProperties>
</file>