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  <p:sldMasterId id="2147483669" r:id="rId2"/>
  </p:sldMasterIdLst>
  <p:notesMasterIdLst>
    <p:notesMasterId r:id="rId10"/>
  </p:notesMasterIdLst>
  <p:sldIdLst>
    <p:sldId id="257" r:id="rId3"/>
    <p:sldId id="258" r:id="rId4"/>
    <p:sldId id="259" r:id="rId5"/>
    <p:sldId id="261" r:id="rId6"/>
    <p:sldId id="260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0DB35D-7D4A-2246-8BB4-82B391FD4C4A}" v="31" dt="2026-08-17T14:42:50.5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/>
    <p:restoredTop sz="94665"/>
  </p:normalViewPr>
  <p:slideViewPr>
    <p:cSldViewPr snapToGrid="0">
      <p:cViewPr varScale="1">
        <p:scale>
          <a:sx n="55" d="100"/>
          <a:sy n="55" d="100"/>
        </p:scale>
        <p:origin x="36" y="1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 Luginbuhl" userId="1d66c467-0406-42e2-8b93-224db49a816f" providerId="ADAL" clId="{F3A3165E-7340-5399-AB73-0C224637B2B0}"/>
    <pc:docChg chg="undo custSel addSld delSld modSld modMainMaster">
      <pc:chgData name="David Luginbuhl" userId="1d66c467-0406-42e2-8b93-224db49a816f" providerId="ADAL" clId="{F3A3165E-7340-5399-AB73-0C224637B2B0}" dt="2026-08-17T14:42:50.533" v="1463"/>
      <pc:docMkLst>
        <pc:docMk/>
      </pc:docMkLst>
      <pc:sldChg chg="addSp modSp mod">
        <pc:chgData name="David Luginbuhl" userId="1d66c467-0406-42e2-8b93-224db49a816f" providerId="ADAL" clId="{F3A3165E-7340-5399-AB73-0C224637B2B0}" dt="2026-08-17T14:42:25.403" v="1461" actId="20577"/>
        <pc:sldMkLst>
          <pc:docMk/>
          <pc:sldMk cId="1697881517" sldId="258"/>
        </pc:sldMkLst>
        <pc:spChg chg="add mod">
          <ac:chgData name="David Luginbuhl" userId="1d66c467-0406-42e2-8b93-224db49a816f" providerId="ADAL" clId="{F3A3165E-7340-5399-AB73-0C224637B2B0}" dt="2026-08-17T14:41:47.157" v="1432"/>
          <ac:spMkLst>
            <pc:docMk/>
            <pc:sldMk cId="1697881517" sldId="258"/>
            <ac:spMk id="2" creationId="{E60189CF-98E6-AF7A-C9CD-87295BD46077}"/>
          </ac:spMkLst>
        </pc:spChg>
        <pc:spChg chg="mod">
          <ac:chgData name="David Luginbuhl" userId="1d66c467-0406-42e2-8b93-224db49a816f" providerId="ADAL" clId="{F3A3165E-7340-5399-AB73-0C224637B2B0}" dt="2026-08-17T14:42:25.403" v="1461" actId="20577"/>
          <ac:spMkLst>
            <pc:docMk/>
            <pc:sldMk cId="1697881517" sldId="258"/>
            <ac:spMk id="9" creationId="{3FA7D4BE-3C59-EAEF-3C6F-993A1CA00457}"/>
          </ac:spMkLst>
        </pc:spChg>
      </pc:sldChg>
      <pc:sldChg chg="modSp mod">
        <pc:chgData name="David Luginbuhl" userId="1d66c467-0406-42e2-8b93-224db49a816f" providerId="ADAL" clId="{F3A3165E-7340-5399-AB73-0C224637B2B0}" dt="2026-08-17T14:41:36.257" v="1431" actId="20577"/>
        <pc:sldMkLst>
          <pc:docMk/>
          <pc:sldMk cId="2397400179" sldId="259"/>
        </pc:sldMkLst>
        <pc:spChg chg="mod">
          <ac:chgData name="David Luginbuhl" userId="1d66c467-0406-42e2-8b93-224db49a816f" providerId="ADAL" clId="{F3A3165E-7340-5399-AB73-0C224637B2B0}" dt="2026-08-17T14:41:36.257" v="1431" actId="20577"/>
          <ac:spMkLst>
            <pc:docMk/>
            <pc:sldMk cId="2397400179" sldId="259"/>
            <ac:spMk id="4" creationId="{B74A4BA7-4F95-CB66-C47A-4710DD6E284B}"/>
          </ac:spMkLst>
        </pc:spChg>
      </pc:sldChg>
      <pc:sldChg chg="modSp mod">
        <pc:chgData name="David Luginbuhl" userId="1d66c467-0406-42e2-8b93-224db49a816f" providerId="ADAL" clId="{F3A3165E-7340-5399-AB73-0C224637B2B0}" dt="2026-08-17T14:42:03.682" v="1441" actId="20577"/>
        <pc:sldMkLst>
          <pc:docMk/>
          <pc:sldMk cId="3078292722" sldId="260"/>
        </pc:sldMkLst>
        <pc:spChg chg="mod">
          <ac:chgData name="David Luginbuhl" userId="1d66c467-0406-42e2-8b93-224db49a816f" providerId="ADAL" clId="{F3A3165E-7340-5399-AB73-0C224637B2B0}" dt="2026-08-17T14:24:21.766" v="76" actId="113"/>
          <ac:spMkLst>
            <pc:docMk/>
            <pc:sldMk cId="3078292722" sldId="260"/>
            <ac:spMk id="3" creationId="{C25C15D1-DD3A-3A6D-8B92-991CF074D5AB}"/>
          </ac:spMkLst>
        </pc:spChg>
        <pc:spChg chg="mod">
          <ac:chgData name="David Luginbuhl" userId="1d66c467-0406-42e2-8b93-224db49a816f" providerId="ADAL" clId="{F3A3165E-7340-5399-AB73-0C224637B2B0}" dt="2026-08-17T14:42:03.682" v="1441" actId="20577"/>
          <ac:spMkLst>
            <pc:docMk/>
            <pc:sldMk cId="3078292722" sldId="260"/>
            <ac:spMk id="4" creationId="{80DDA644-7CAD-9CAA-DA86-8E0D2E069971}"/>
          </ac:spMkLst>
        </pc:spChg>
      </pc:sldChg>
      <pc:sldChg chg="addSp modSp mod">
        <pc:chgData name="David Luginbuhl" userId="1d66c467-0406-42e2-8b93-224db49a816f" providerId="ADAL" clId="{F3A3165E-7340-5399-AB73-0C224637B2B0}" dt="2026-08-17T14:42:17.029" v="1459" actId="20577"/>
        <pc:sldMkLst>
          <pc:docMk/>
          <pc:sldMk cId="3849489676" sldId="261"/>
        </pc:sldMkLst>
        <pc:spChg chg="mod">
          <ac:chgData name="David Luginbuhl" userId="1d66c467-0406-42e2-8b93-224db49a816f" providerId="ADAL" clId="{F3A3165E-7340-5399-AB73-0C224637B2B0}" dt="2026-08-17T14:42:17.029" v="1459" actId="20577"/>
          <ac:spMkLst>
            <pc:docMk/>
            <pc:sldMk cId="3849489676" sldId="261"/>
            <ac:spMk id="4" creationId="{C40F3329-03C2-B5C6-295B-5CB4BF8938EE}"/>
          </ac:spMkLst>
        </pc:spChg>
        <pc:spChg chg="add mod">
          <ac:chgData name="David Luginbuhl" userId="1d66c467-0406-42e2-8b93-224db49a816f" providerId="ADAL" clId="{F3A3165E-7340-5399-AB73-0C224637B2B0}" dt="2026-08-17T14:41:50.471" v="1433"/>
          <ac:spMkLst>
            <pc:docMk/>
            <pc:sldMk cId="3849489676" sldId="261"/>
            <ac:spMk id="5" creationId="{E14F4924-DF3B-BB72-0D51-425C1551DCB8}"/>
          </ac:spMkLst>
        </pc:spChg>
      </pc:sldChg>
      <pc:sldChg chg="modSp mod">
        <pc:chgData name="David Luginbuhl" userId="1d66c467-0406-42e2-8b93-224db49a816f" providerId="ADAL" clId="{F3A3165E-7340-5399-AB73-0C224637B2B0}" dt="2026-08-17T14:25:28.463" v="101" actId="1076"/>
        <pc:sldMkLst>
          <pc:docMk/>
          <pc:sldMk cId="3665514863" sldId="262"/>
        </pc:sldMkLst>
        <pc:spChg chg="mod">
          <ac:chgData name="David Luginbuhl" userId="1d66c467-0406-42e2-8b93-224db49a816f" providerId="ADAL" clId="{F3A3165E-7340-5399-AB73-0C224637B2B0}" dt="2026-08-17T14:25:28.463" v="101" actId="1076"/>
          <ac:spMkLst>
            <pc:docMk/>
            <pc:sldMk cId="3665514863" sldId="262"/>
            <ac:spMk id="10" creationId="{91960C7C-919B-2FFD-49B2-C46C17DFE5D2}"/>
          </ac:spMkLst>
        </pc:spChg>
      </pc:sldChg>
      <pc:sldChg chg="addSp delSp modSp mod">
        <pc:chgData name="David Luginbuhl" userId="1d66c467-0406-42e2-8b93-224db49a816f" providerId="ADAL" clId="{F3A3165E-7340-5399-AB73-0C224637B2B0}" dt="2026-08-17T14:42:50.533" v="1463"/>
        <pc:sldMkLst>
          <pc:docMk/>
          <pc:sldMk cId="222091252" sldId="263"/>
        </pc:sldMkLst>
        <pc:spChg chg="del">
          <ac:chgData name="David Luginbuhl" userId="1d66c467-0406-42e2-8b93-224db49a816f" providerId="ADAL" clId="{F3A3165E-7340-5399-AB73-0C224637B2B0}" dt="2026-08-17T14:26:49.029" v="221" actId="478"/>
          <ac:spMkLst>
            <pc:docMk/>
            <pc:sldMk cId="222091252" sldId="263"/>
            <ac:spMk id="2" creationId="{73F18FCF-8880-C7FF-7AD8-76ED43A07D6B}"/>
          </ac:spMkLst>
        </pc:spChg>
        <pc:spChg chg="add mod">
          <ac:chgData name="David Luginbuhl" userId="1d66c467-0406-42e2-8b93-224db49a816f" providerId="ADAL" clId="{F3A3165E-7340-5399-AB73-0C224637B2B0}" dt="2026-08-17T14:32:06.818" v="899" actId="1076"/>
          <ac:spMkLst>
            <pc:docMk/>
            <pc:sldMk cId="222091252" sldId="263"/>
            <ac:spMk id="3" creationId="{C1C19DC1-5232-2627-5E89-A31DA2A19A66}"/>
          </ac:spMkLst>
        </pc:spChg>
        <pc:spChg chg="add del mod">
          <ac:chgData name="David Luginbuhl" userId="1d66c467-0406-42e2-8b93-224db49a816f" providerId="ADAL" clId="{F3A3165E-7340-5399-AB73-0C224637B2B0}" dt="2026-08-17T14:39:10.587" v="1349" actId="22"/>
          <ac:spMkLst>
            <pc:docMk/>
            <pc:sldMk cId="222091252" sldId="263"/>
            <ac:spMk id="5" creationId="{CBF55228-A670-1AAF-C897-503DE450586A}"/>
          </ac:spMkLst>
        </pc:spChg>
        <pc:spChg chg="mod">
          <ac:chgData name="David Luginbuhl" userId="1d66c467-0406-42e2-8b93-224db49a816f" providerId="ADAL" clId="{F3A3165E-7340-5399-AB73-0C224637B2B0}" dt="2026-08-17T14:29:21.717" v="476" actId="20577"/>
          <ac:spMkLst>
            <pc:docMk/>
            <pc:sldMk cId="222091252" sldId="263"/>
            <ac:spMk id="7" creationId="{5EF37443-771F-3F5E-5CAB-20F6BA47C505}"/>
          </ac:spMkLst>
        </pc:spChg>
        <pc:spChg chg="mod">
          <ac:chgData name="David Luginbuhl" userId="1d66c467-0406-42e2-8b93-224db49a816f" providerId="ADAL" clId="{F3A3165E-7340-5399-AB73-0C224637B2B0}" dt="2026-08-17T14:31:38.222" v="785" actId="20577"/>
          <ac:spMkLst>
            <pc:docMk/>
            <pc:sldMk cId="222091252" sldId="263"/>
            <ac:spMk id="8" creationId="{DFF003C5-6A3E-11CC-D118-F07B472E6E58}"/>
          </ac:spMkLst>
        </pc:spChg>
        <pc:spChg chg="mod">
          <ac:chgData name="David Luginbuhl" userId="1d66c467-0406-42e2-8b93-224db49a816f" providerId="ADAL" clId="{F3A3165E-7340-5399-AB73-0C224637B2B0}" dt="2026-08-17T14:38:47.622" v="1345" actId="20577"/>
          <ac:spMkLst>
            <pc:docMk/>
            <pc:sldMk cId="222091252" sldId="263"/>
            <ac:spMk id="9" creationId="{321A98E2-DCC7-EEA7-0764-533EBE733FFE}"/>
          </ac:spMkLst>
        </pc:spChg>
        <pc:spChg chg="add del mod">
          <ac:chgData name="David Luginbuhl" userId="1d66c467-0406-42e2-8b93-224db49a816f" providerId="ADAL" clId="{F3A3165E-7340-5399-AB73-0C224637B2B0}" dt="2026-08-17T14:39:31.857" v="1353" actId="478"/>
          <ac:spMkLst>
            <pc:docMk/>
            <pc:sldMk cId="222091252" sldId="263"/>
            <ac:spMk id="10" creationId="{B5754C3A-867B-2F0C-7D2D-D82DBE86587F}"/>
          </ac:spMkLst>
        </pc:spChg>
        <pc:spChg chg="add del mod">
          <ac:chgData name="David Luginbuhl" userId="1d66c467-0406-42e2-8b93-224db49a816f" providerId="ADAL" clId="{F3A3165E-7340-5399-AB73-0C224637B2B0}" dt="2026-08-17T14:42:49.841" v="1462" actId="478"/>
          <ac:spMkLst>
            <pc:docMk/>
            <pc:sldMk cId="222091252" sldId="263"/>
            <ac:spMk id="12" creationId="{738763E7-7B3D-378A-2CA2-1DB04550EB0D}"/>
          </ac:spMkLst>
        </pc:spChg>
        <pc:spChg chg="add mod">
          <ac:chgData name="David Luginbuhl" userId="1d66c467-0406-42e2-8b93-224db49a816f" providerId="ADAL" clId="{F3A3165E-7340-5399-AB73-0C224637B2B0}" dt="2026-08-17T14:42:50.533" v="1463"/>
          <ac:spMkLst>
            <pc:docMk/>
            <pc:sldMk cId="222091252" sldId="263"/>
            <ac:spMk id="13" creationId="{C7C0ADC0-AA90-E05A-B628-2F728522ACEF}"/>
          </ac:spMkLst>
        </pc:spChg>
      </pc:sldChg>
      <pc:sldChg chg="new del">
        <pc:chgData name="David Luginbuhl" userId="1d66c467-0406-42e2-8b93-224db49a816f" providerId="ADAL" clId="{F3A3165E-7340-5399-AB73-0C224637B2B0}" dt="2026-08-17T14:34:14.909" v="946" actId="680"/>
        <pc:sldMkLst>
          <pc:docMk/>
          <pc:sldMk cId="2397587810" sldId="264"/>
        </pc:sldMkLst>
      </pc:sldChg>
      <pc:sldChg chg="new del">
        <pc:chgData name="David Luginbuhl" userId="1d66c467-0406-42e2-8b93-224db49a816f" providerId="ADAL" clId="{F3A3165E-7340-5399-AB73-0C224637B2B0}" dt="2026-08-17T14:35:54.867" v="1093" actId="680"/>
        <pc:sldMkLst>
          <pc:docMk/>
          <pc:sldMk cId="3693758820" sldId="264"/>
        </pc:sldMkLst>
      </pc:sldChg>
      <pc:sldChg chg="new del">
        <pc:chgData name="David Luginbuhl" userId="1d66c467-0406-42e2-8b93-224db49a816f" providerId="ADAL" clId="{F3A3165E-7340-5399-AB73-0C224637B2B0}" dt="2026-08-17T14:34:14.620" v="945" actId="680"/>
        <pc:sldMkLst>
          <pc:docMk/>
          <pc:sldMk cId="85681417" sldId="265"/>
        </pc:sldMkLst>
      </pc:sldChg>
      <pc:sldMasterChg chg="modSp mod modSldLayout">
        <pc:chgData name="David Luginbuhl" userId="1d66c467-0406-42e2-8b93-224db49a816f" providerId="ADAL" clId="{F3A3165E-7340-5399-AB73-0C224637B2B0}" dt="2026-08-17T14:38:28.358" v="1337" actId="20577"/>
        <pc:sldMasterMkLst>
          <pc:docMk/>
          <pc:sldMasterMk cId="1127930602" sldId="2147483669"/>
        </pc:sldMasterMkLst>
        <pc:spChg chg="mod">
          <ac:chgData name="David Luginbuhl" userId="1d66c467-0406-42e2-8b93-224db49a816f" providerId="ADAL" clId="{F3A3165E-7340-5399-AB73-0C224637B2B0}" dt="2026-08-17T14:38:28.358" v="1337" actId="20577"/>
          <ac:spMkLst>
            <pc:docMk/>
            <pc:sldMasterMk cId="1127930602" sldId="2147483669"/>
            <ac:spMk id="4" creationId="{A37C4F73-D590-E5D1-4E07-785BEA7C7039}"/>
          </ac:spMkLst>
        </pc:spChg>
        <pc:spChg chg="mod">
          <ac:chgData name="David Luginbuhl" userId="1d66c467-0406-42e2-8b93-224db49a816f" providerId="ADAL" clId="{F3A3165E-7340-5399-AB73-0C224637B2B0}" dt="2026-08-17T14:35:03.404" v="1018" actId="20577"/>
          <ac:spMkLst>
            <pc:docMk/>
            <pc:sldMasterMk cId="1127930602" sldId="2147483669"/>
            <ac:spMk id="5" creationId="{9C62360F-6D2E-B15C-E6EA-CF68A3CA738C}"/>
          </ac:spMkLst>
        </pc:spChg>
        <pc:sldLayoutChg chg="modSp mod">
          <pc:chgData name="David Luginbuhl" userId="1d66c467-0406-42e2-8b93-224db49a816f" providerId="ADAL" clId="{F3A3165E-7340-5399-AB73-0C224637B2B0}" dt="2026-08-17T14:38:17.616" v="1320" actId="20577"/>
          <pc:sldLayoutMkLst>
            <pc:docMk/>
            <pc:sldMasterMk cId="1127930602" sldId="2147483669"/>
            <pc:sldLayoutMk cId="2316270949" sldId="2147483670"/>
          </pc:sldLayoutMkLst>
          <pc:spChg chg="mod">
            <ac:chgData name="David Luginbuhl" userId="1d66c467-0406-42e2-8b93-224db49a816f" providerId="ADAL" clId="{F3A3165E-7340-5399-AB73-0C224637B2B0}" dt="2026-08-17T14:38:17.616" v="1320" actId="20577"/>
            <ac:spMkLst>
              <pc:docMk/>
              <pc:sldMasterMk cId="1127930602" sldId="2147483669"/>
              <pc:sldLayoutMk cId="2316270949" sldId="2147483670"/>
              <ac:spMk id="12" creationId="{63BE7AB9-AABE-24FC-EE46-4DAAC6779BE9}"/>
            </ac:spMkLst>
          </pc:spChg>
          <pc:spChg chg="mod">
            <ac:chgData name="David Luginbuhl" userId="1d66c467-0406-42e2-8b93-224db49a816f" providerId="ADAL" clId="{F3A3165E-7340-5399-AB73-0C224637B2B0}" dt="2026-08-17T14:36:29.415" v="1135" actId="20577"/>
            <ac:spMkLst>
              <pc:docMk/>
              <pc:sldMasterMk cId="1127930602" sldId="2147483669"/>
              <pc:sldLayoutMk cId="2316270949" sldId="2147483670"/>
              <ac:spMk id="13" creationId="{2ED474BF-CFFF-FBD4-A29F-1C6A9A13C947}"/>
            </ac:spMkLst>
          </pc:spChg>
        </pc:sldLayoutChg>
        <pc:sldLayoutChg chg="modSp mod">
          <pc:chgData name="David Luginbuhl" userId="1d66c467-0406-42e2-8b93-224db49a816f" providerId="ADAL" clId="{F3A3165E-7340-5399-AB73-0C224637B2B0}" dt="2026-08-17T14:32:50.059" v="942" actId="20577"/>
          <pc:sldLayoutMkLst>
            <pc:docMk/>
            <pc:sldMasterMk cId="1127930602" sldId="2147483669"/>
            <pc:sldLayoutMk cId="3518468011" sldId="2147483671"/>
          </pc:sldLayoutMkLst>
          <pc:spChg chg="mod">
            <ac:chgData name="David Luginbuhl" userId="1d66c467-0406-42e2-8b93-224db49a816f" providerId="ADAL" clId="{F3A3165E-7340-5399-AB73-0C224637B2B0}" dt="2026-08-17T14:32:40.031" v="906" actId="20577"/>
            <ac:spMkLst>
              <pc:docMk/>
              <pc:sldMasterMk cId="1127930602" sldId="2147483669"/>
              <pc:sldLayoutMk cId="3518468011" sldId="2147483671"/>
              <ac:spMk id="7" creationId="{792993DE-EEC8-33B2-688E-E63020B057EC}"/>
            </ac:spMkLst>
          </pc:spChg>
          <pc:spChg chg="mod">
            <ac:chgData name="David Luginbuhl" userId="1d66c467-0406-42e2-8b93-224db49a816f" providerId="ADAL" clId="{F3A3165E-7340-5399-AB73-0C224637B2B0}" dt="2026-08-17T14:32:50.059" v="942" actId="20577"/>
            <ac:spMkLst>
              <pc:docMk/>
              <pc:sldMasterMk cId="1127930602" sldId="2147483669"/>
              <pc:sldLayoutMk cId="3518468011" sldId="2147483671"/>
              <ac:spMk id="8" creationId="{3E347B79-A147-3FAF-B1DE-B2E06A25FB44}"/>
            </ac:spMkLst>
          </pc:spChg>
        </pc:sldLayoutChg>
        <pc:sldLayoutChg chg="modSp mod">
          <pc:chgData name="David Luginbuhl" userId="1d66c467-0406-42e2-8b93-224db49a816f" providerId="ADAL" clId="{F3A3165E-7340-5399-AB73-0C224637B2B0}" dt="2026-08-17T14:37:57.486" v="1312" actId="20577"/>
          <pc:sldLayoutMkLst>
            <pc:docMk/>
            <pc:sldMasterMk cId="1127930602" sldId="2147483669"/>
            <pc:sldLayoutMk cId="3644482669" sldId="2147483672"/>
          </pc:sldLayoutMkLst>
          <pc:spChg chg="mod">
            <ac:chgData name="David Luginbuhl" userId="1d66c467-0406-42e2-8b93-224db49a816f" providerId="ADAL" clId="{F3A3165E-7340-5399-AB73-0C224637B2B0}" dt="2026-08-17T14:37:57.486" v="1312" actId="20577"/>
            <ac:spMkLst>
              <pc:docMk/>
              <pc:sldMasterMk cId="1127930602" sldId="2147483669"/>
              <pc:sldLayoutMk cId="3644482669" sldId="2147483672"/>
              <ac:spMk id="8" creationId="{E0242D4C-13D6-E482-6C5C-4D34A61C9364}"/>
            </ac:spMkLst>
          </pc:spChg>
          <pc:spChg chg="mod">
            <ac:chgData name="David Luginbuhl" userId="1d66c467-0406-42e2-8b93-224db49a816f" providerId="ADAL" clId="{F3A3165E-7340-5399-AB73-0C224637B2B0}" dt="2026-08-17T14:35:20.758" v="1051" actId="20577"/>
            <ac:spMkLst>
              <pc:docMk/>
              <pc:sldMasterMk cId="1127930602" sldId="2147483669"/>
              <pc:sldLayoutMk cId="3644482669" sldId="2147483672"/>
              <ac:spMk id="10" creationId="{7B299372-3D0B-423D-6499-F279AFD6A8E4}"/>
            </ac:spMkLst>
          </pc:spChg>
        </pc:sldLayoutChg>
        <pc:sldLayoutChg chg="modSp mod">
          <pc:chgData name="David Luginbuhl" userId="1d66c467-0406-42e2-8b93-224db49a816f" providerId="ADAL" clId="{F3A3165E-7340-5399-AB73-0C224637B2B0}" dt="2026-08-17T14:36:55.926" v="1193" actId="20577"/>
          <pc:sldLayoutMkLst>
            <pc:docMk/>
            <pc:sldMasterMk cId="1127930602" sldId="2147483669"/>
            <pc:sldLayoutMk cId="3122530558" sldId="2147483673"/>
          </pc:sldLayoutMkLst>
          <pc:spChg chg="mod">
            <ac:chgData name="David Luginbuhl" userId="1d66c467-0406-42e2-8b93-224db49a816f" providerId="ADAL" clId="{F3A3165E-7340-5399-AB73-0C224637B2B0}" dt="2026-08-17T14:36:55.926" v="1193" actId="20577"/>
            <ac:spMkLst>
              <pc:docMk/>
              <pc:sldMasterMk cId="1127930602" sldId="2147483669"/>
              <pc:sldLayoutMk cId="3122530558" sldId="2147483673"/>
              <ac:spMk id="2" creationId="{AE058589-5482-F3BB-8B4F-F84CB24B1C66}"/>
            </ac:spMkLst>
          </pc:spChg>
          <pc:spChg chg="mod">
            <ac:chgData name="David Luginbuhl" userId="1d66c467-0406-42e2-8b93-224db49a816f" providerId="ADAL" clId="{F3A3165E-7340-5399-AB73-0C224637B2B0}" dt="2026-08-17T14:36:48.871" v="1183" actId="20577"/>
            <ac:spMkLst>
              <pc:docMk/>
              <pc:sldMasterMk cId="1127930602" sldId="2147483669"/>
              <pc:sldLayoutMk cId="3122530558" sldId="2147483673"/>
              <ac:spMk id="10" creationId="{AEB1E2DB-DBDA-2C6B-5742-5E11A6555376}"/>
            </ac:spMkLst>
          </pc:spChg>
        </pc:sldLayoutChg>
        <pc:sldLayoutChg chg="modSp mod">
          <pc:chgData name="David Luginbuhl" userId="1d66c467-0406-42e2-8b93-224db49a816f" providerId="ADAL" clId="{F3A3165E-7340-5399-AB73-0C224637B2B0}" dt="2026-08-17T14:37:13.867" v="1240" actId="20577"/>
          <pc:sldLayoutMkLst>
            <pc:docMk/>
            <pc:sldMasterMk cId="1127930602" sldId="2147483669"/>
            <pc:sldLayoutMk cId="2508907690" sldId="2147483674"/>
          </pc:sldLayoutMkLst>
          <pc:spChg chg="mod">
            <ac:chgData name="David Luginbuhl" userId="1d66c467-0406-42e2-8b93-224db49a816f" providerId="ADAL" clId="{F3A3165E-7340-5399-AB73-0C224637B2B0}" dt="2026-08-17T14:37:02.933" v="1200" actId="20577"/>
            <ac:spMkLst>
              <pc:docMk/>
              <pc:sldMasterMk cId="1127930602" sldId="2147483669"/>
              <pc:sldLayoutMk cId="2508907690" sldId="2147483674"/>
              <ac:spMk id="2" creationId="{C8C9BF8B-2649-1FE6-1194-69FDCEF5F724}"/>
            </ac:spMkLst>
          </pc:spChg>
          <pc:spChg chg="mod">
            <ac:chgData name="David Luginbuhl" userId="1d66c467-0406-42e2-8b93-224db49a816f" providerId="ADAL" clId="{F3A3165E-7340-5399-AB73-0C224637B2B0}" dt="2026-08-17T14:37:13.867" v="1240" actId="20577"/>
            <ac:spMkLst>
              <pc:docMk/>
              <pc:sldMasterMk cId="1127930602" sldId="2147483669"/>
              <pc:sldLayoutMk cId="2508907690" sldId="2147483674"/>
              <ac:spMk id="5" creationId="{A01AF744-62C5-C218-733E-BCE3EBC22DFE}"/>
            </ac:spMkLst>
          </pc:spChg>
        </pc:sldLayoutChg>
        <pc:sldLayoutChg chg="modSp mod">
          <pc:chgData name="David Luginbuhl" userId="1d66c467-0406-42e2-8b93-224db49a816f" providerId="ADAL" clId="{F3A3165E-7340-5399-AB73-0C224637B2B0}" dt="2026-08-17T14:37:27.455" v="1248" actId="20577"/>
          <pc:sldLayoutMkLst>
            <pc:docMk/>
            <pc:sldMasterMk cId="1127930602" sldId="2147483669"/>
            <pc:sldLayoutMk cId="3485825561" sldId="2147483675"/>
          </pc:sldLayoutMkLst>
          <pc:spChg chg="mod">
            <ac:chgData name="David Luginbuhl" userId="1d66c467-0406-42e2-8b93-224db49a816f" providerId="ADAL" clId="{F3A3165E-7340-5399-AB73-0C224637B2B0}" dt="2026-08-17T14:37:27.455" v="1248" actId="20577"/>
            <ac:spMkLst>
              <pc:docMk/>
              <pc:sldMasterMk cId="1127930602" sldId="2147483669"/>
              <pc:sldLayoutMk cId="3485825561" sldId="2147483675"/>
              <ac:spMk id="6" creationId="{B5BE35F5-49BF-EE17-0430-A7AE6C2991B9}"/>
            </ac:spMkLst>
          </pc:spChg>
          <pc:spChg chg="mod">
            <ac:chgData name="David Luginbuhl" userId="1d66c467-0406-42e2-8b93-224db49a816f" providerId="ADAL" clId="{F3A3165E-7340-5399-AB73-0C224637B2B0}" dt="2026-08-17T14:35:37.067" v="1091" actId="20577"/>
            <ac:spMkLst>
              <pc:docMk/>
              <pc:sldMasterMk cId="1127930602" sldId="2147483669"/>
              <pc:sldLayoutMk cId="3485825561" sldId="2147483675"/>
              <ac:spMk id="7" creationId="{6B3B352C-35EC-497E-C54E-302C26B8542F}"/>
            </ac:spMkLst>
          </pc:spChg>
        </pc:sldLayoutChg>
        <pc:sldLayoutChg chg="modSp mod">
          <pc:chgData name="David Luginbuhl" userId="1d66c467-0406-42e2-8b93-224db49a816f" providerId="ADAL" clId="{F3A3165E-7340-5399-AB73-0C224637B2B0}" dt="2026-08-17T14:37:44.795" v="1302" actId="20577"/>
          <pc:sldLayoutMkLst>
            <pc:docMk/>
            <pc:sldMasterMk cId="1127930602" sldId="2147483669"/>
            <pc:sldLayoutMk cId="487296104" sldId="2147483676"/>
          </pc:sldLayoutMkLst>
          <pc:spChg chg="mod">
            <ac:chgData name="David Luginbuhl" userId="1d66c467-0406-42e2-8b93-224db49a816f" providerId="ADAL" clId="{F3A3165E-7340-5399-AB73-0C224637B2B0}" dt="2026-08-17T14:37:44.795" v="1302" actId="20577"/>
            <ac:spMkLst>
              <pc:docMk/>
              <pc:sldMasterMk cId="1127930602" sldId="2147483669"/>
              <pc:sldLayoutMk cId="487296104" sldId="2147483676"/>
              <ac:spMk id="5" creationId="{8E89F663-E1C1-3B18-EDBB-990FB40B66A0}"/>
            </ac:spMkLst>
          </pc:spChg>
          <pc:spChg chg="mod">
            <ac:chgData name="David Luginbuhl" userId="1d66c467-0406-42e2-8b93-224db49a816f" providerId="ADAL" clId="{F3A3165E-7340-5399-AB73-0C224637B2B0}" dt="2026-08-17T14:37:39.545" v="1292" actId="20577"/>
            <ac:spMkLst>
              <pc:docMk/>
              <pc:sldMasterMk cId="1127930602" sldId="2147483669"/>
              <pc:sldLayoutMk cId="487296104" sldId="2147483676"/>
              <ac:spMk id="6" creationId="{F5518A88-C138-E2E1-5E1D-2BBD8BCAC66E}"/>
            </ac:spMkLst>
          </pc:spChg>
        </pc:sldLayoutChg>
      </pc:sldMasterChg>
    </pc:docChg>
  </pc:docChgLst>
  <pc:docChgLst>
    <pc:chgData name="David Luginbuhl" userId="1d66c467-0406-42e2-8b93-224db49a816f" providerId="ADAL" clId="{04217A0B-0613-5CD8-A49B-44F2104480DC}"/>
    <pc:docChg chg="custSel delSld modSld">
      <pc:chgData name="David Luginbuhl" userId="1d66c467-0406-42e2-8b93-224db49a816f" providerId="ADAL" clId="{04217A0B-0613-5CD8-A49B-44F2104480DC}" dt="2026-08-15T20:11:53.533" v="710" actId="1076"/>
      <pc:docMkLst>
        <pc:docMk/>
      </pc:docMkLst>
      <pc:sldChg chg="modSp mod">
        <pc:chgData name="David Luginbuhl" userId="1d66c467-0406-42e2-8b93-224db49a816f" providerId="ADAL" clId="{04217A0B-0613-5CD8-A49B-44F2104480DC}" dt="2026-08-15T20:11:02.066" v="689" actId="1076"/>
        <pc:sldMkLst>
          <pc:docMk/>
          <pc:sldMk cId="3665514863" sldId="262"/>
        </pc:sldMkLst>
        <pc:spChg chg="mod">
          <ac:chgData name="David Luginbuhl" userId="1d66c467-0406-42e2-8b93-224db49a816f" providerId="ADAL" clId="{04217A0B-0613-5CD8-A49B-44F2104480DC}" dt="2026-08-15T20:10:39.968" v="647" actId="20577"/>
          <ac:spMkLst>
            <pc:docMk/>
            <pc:sldMk cId="3665514863" sldId="262"/>
            <ac:spMk id="2" creationId="{7FD62797-BDC2-0984-2A93-1FB7358D2C36}"/>
          </ac:spMkLst>
        </pc:spChg>
        <pc:spChg chg="mod">
          <ac:chgData name="David Luginbuhl" userId="1d66c467-0406-42e2-8b93-224db49a816f" providerId="ADAL" clId="{04217A0B-0613-5CD8-A49B-44F2104480DC}" dt="2026-08-15T20:11:02.066" v="689" actId="1076"/>
          <ac:spMkLst>
            <pc:docMk/>
            <pc:sldMk cId="3665514863" sldId="262"/>
            <ac:spMk id="10" creationId="{91960C7C-919B-2FFD-49B2-C46C17DFE5D2}"/>
          </ac:spMkLst>
        </pc:spChg>
      </pc:sldChg>
      <pc:sldChg chg="addSp modSp mod">
        <pc:chgData name="David Luginbuhl" userId="1d66c467-0406-42e2-8b93-224db49a816f" providerId="ADAL" clId="{04217A0B-0613-5CD8-A49B-44F2104480DC}" dt="2026-08-15T20:11:53.533" v="710" actId="1076"/>
        <pc:sldMkLst>
          <pc:docMk/>
          <pc:sldMk cId="222091252" sldId="263"/>
        </pc:sldMkLst>
        <pc:spChg chg="mod">
          <ac:chgData name="David Luginbuhl" userId="1d66c467-0406-42e2-8b93-224db49a816f" providerId="ADAL" clId="{04217A0B-0613-5CD8-A49B-44F2104480DC}" dt="2026-08-15T20:11:19.550" v="690" actId="20577"/>
          <ac:spMkLst>
            <pc:docMk/>
            <pc:sldMk cId="222091252" sldId="263"/>
            <ac:spMk id="7" creationId="{5EF37443-771F-3F5E-5CAB-20F6BA47C505}"/>
          </ac:spMkLst>
        </pc:spChg>
        <pc:spChg chg="mod">
          <ac:chgData name="David Luginbuhl" userId="1d66c467-0406-42e2-8b93-224db49a816f" providerId="ADAL" clId="{04217A0B-0613-5CD8-A49B-44F2104480DC}" dt="2026-08-15T20:09:24.148" v="527" actId="20577"/>
          <ac:spMkLst>
            <pc:docMk/>
            <pc:sldMk cId="222091252" sldId="263"/>
            <ac:spMk id="8" creationId="{DFF003C5-6A3E-11CC-D118-F07B472E6E58}"/>
          </ac:spMkLst>
        </pc:spChg>
      </pc:sldChg>
      <pc:sldMasterChg chg="delSldLayout">
        <pc:chgData name="David Luginbuhl" userId="1d66c467-0406-42e2-8b93-224db49a816f" providerId="ADAL" clId="{04217A0B-0613-5CD8-A49B-44F2104480DC}" dt="2026-08-15T20:09:31.142" v="529" actId="2696"/>
        <pc:sldMasterMkLst>
          <pc:docMk/>
          <pc:sldMasterMk cId="1127930602" sldId="2147483669"/>
        </pc:sldMasterMkLst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52FBAF-8119-4F46-9D49-17E8FD765D7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706F64-AB4B-0D47-BC43-1C9147EDA9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1993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ew Section Slide - Panther Stat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anther statue background image" descr="Panther statue in the Panther Plaza with a red bar along the bottom and the Florida Tech logo in the bottom right corner.">
            <a:extLst>
              <a:ext uri="{FF2B5EF4-FFF2-40B4-BE49-F238E27FC236}">
                <a16:creationId xmlns:a16="http://schemas.microsoft.com/office/drawing/2014/main" id="{E94E1746-7DC3-80FC-2A71-6DB2EE657B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2" name="Title">
            <a:extLst>
              <a:ext uri="{FF2B5EF4-FFF2-40B4-BE49-F238E27FC236}">
                <a16:creationId xmlns:a16="http://schemas.microsoft.com/office/drawing/2014/main" id="{07FB3338-5FD9-C726-8517-B2C6A45008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46" y="5040922"/>
            <a:ext cx="8898558" cy="853903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3" name="Subhead">
            <a:extLst>
              <a:ext uri="{FF2B5EF4-FFF2-40B4-BE49-F238E27FC236}">
                <a16:creationId xmlns:a16="http://schemas.microsoft.com/office/drawing/2014/main" id="{62C9BD5E-91C8-63D2-F41C-EDFE9012D5E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46" y="5921815"/>
            <a:ext cx="8898558" cy="455539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803507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Content - 2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42D191A7-0A1C-7117-4CDF-5CA4DD6B37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46" y="365125"/>
            <a:ext cx="10013195" cy="1325563"/>
          </a:xfrm>
        </p:spPr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3" name="Content 1">
            <a:extLst>
              <a:ext uri="{FF2B5EF4-FFF2-40B4-BE49-F238E27FC236}">
                <a16:creationId xmlns:a16="http://schemas.microsoft.com/office/drawing/2014/main" id="{EC3A6424-45E1-AFF4-5D76-79507F008D5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29322" y="1825625"/>
            <a:ext cx="4871224" cy="43513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2">
            <a:extLst>
              <a:ext uri="{FF2B5EF4-FFF2-40B4-BE49-F238E27FC236}">
                <a16:creationId xmlns:a16="http://schemas.microsoft.com/office/drawing/2014/main" id="{D82416D4-01EA-2648-62C6-AA2AB47F50D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566317" y="1825625"/>
            <a:ext cx="4871224" cy="43513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">
            <a:extLst>
              <a:ext uri="{FF2B5EF4-FFF2-40B4-BE49-F238E27FC236}">
                <a16:creationId xmlns:a16="http://schemas.microsoft.com/office/drawing/2014/main" id="{E0242D4C-13D6-E482-6C5C-4D34A61C9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4346" y="6356350"/>
            <a:ext cx="137160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900" b="1">
                <a:solidFill>
                  <a:schemeClr val="bg1"/>
                </a:solidFill>
              </a:defRPr>
            </a:lvl1pPr>
            <a:lvl2pPr marL="457200" indent="0">
              <a:buNone/>
              <a:defRPr sz="900" b="1">
                <a:solidFill>
                  <a:schemeClr val="bg1"/>
                </a:solidFill>
              </a:defRPr>
            </a:lvl2pPr>
            <a:lvl3pPr marL="914400" indent="0">
              <a:buNone/>
              <a:defRPr sz="900" b="1">
                <a:solidFill>
                  <a:schemeClr val="bg1"/>
                </a:solidFill>
              </a:defRPr>
            </a:lvl3pPr>
            <a:lvl4pPr marL="1371600" indent="0">
              <a:buNone/>
              <a:defRPr sz="900" b="1">
                <a:solidFill>
                  <a:schemeClr val="bg1"/>
                </a:solidFill>
              </a:defRPr>
            </a:lvl4pPr>
            <a:lvl5pPr marL="1828800" indent="0">
              <a:buNone/>
              <a:defRPr sz="9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8/17/26</a:t>
            </a:r>
          </a:p>
        </p:txBody>
      </p:sp>
      <p:sp>
        <p:nvSpPr>
          <p:cNvPr id="10" name="Footer">
            <a:extLst>
              <a:ext uri="{FF2B5EF4-FFF2-40B4-BE49-F238E27FC236}">
                <a16:creationId xmlns:a16="http://schemas.microsoft.com/office/drawing/2014/main" id="{7B299372-3D0B-423D-6499-F279AFD6A8E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41034" y="6356350"/>
            <a:ext cx="6110868" cy="365125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900" b="1">
                <a:solidFill>
                  <a:schemeClr val="bg1"/>
                </a:solidFill>
              </a:defRPr>
            </a:lvl1pPr>
            <a:lvl2pPr marL="457200" indent="0">
              <a:buNone/>
              <a:defRPr sz="900" b="1">
                <a:solidFill>
                  <a:schemeClr val="bg1"/>
                </a:solidFill>
              </a:defRPr>
            </a:lvl2pPr>
            <a:lvl3pPr marL="914400" indent="0">
              <a:buNone/>
              <a:defRPr sz="900" b="1">
                <a:solidFill>
                  <a:schemeClr val="bg1"/>
                </a:solidFill>
              </a:defRPr>
            </a:lvl3pPr>
            <a:lvl4pPr marL="1371600" indent="0">
              <a:buNone/>
              <a:defRPr sz="900" b="1">
                <a:solidFill>
                  <a:schemeClr val="bg1"/>
                </a:solidFill>
              </a:defRPr>
            </a:lvl4pPr>
            <a:lvl5pPr marL="1828800" indent="0">
              <a:buNone/>
              <a:defRPr sz="9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Senior Projects - Dr. Luginbuhl</a:t>
            </a: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2CA171CC-AB05-65D7-0658-55A7FCAB8C6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93873" y="6356350"/>
            <a:ext cx="1371600" cy="365125"/>
          </a:xfrm>
        </p:spPr>
        <p:txBody>
          <a:bodyPr anchor="ctr" anchorCtr="0">
            <a:noAutofit/>
          </a:bodyPr>
          <a:lstStyle>
            <a:lvl1pPr marL="0" indent="0" algn="r">
              <a:buNone/>
              <a:defRPr sz="900" b="1">
                <a:solidFill>
                  <a:schemeClr val="bg1"/>
                </a:solidFill>
              </a:defRPr>
            </a:lvl1pPr>
            <a:lvl2pPr marL="457200" indent="0">
              <a:buNone/>
              <a:defRPr sz="900" b="1">
                <a:solidFill>
                  <a:schemeClr val="bg1"/>
                </a:solidFill>
              </a:defRPr>
            </a:lvl2pPr>
            <a:lvl3pPr marL="914400" indent="0">
              <a:buNone/>
              <a:defRPr sz="900" b="1">
                <a:solidFill>
                  <a:schemeClr val="bg1"/>
                </a:solidFill>
              </a:defRPr>
            </a:lvl3pPr>
            <a:lvl4pPr marL="1371600" indent="0">
              <a:buNone/>
              <a:defRPr sz="900" b="1">
                <a:solidFill>
                  <a:schemeClr val="bg1"/>
                </a:solidFill>
              </a:defRPr>
            </a:lvl4pPr>
            <a:lvl5pPr marL="1828800" indent="0">
              <a:buNone/>
              <a:defRPr sz="900" b="1">
                <a:solidFill>
                  <a:schemeClr val="bg1"/>
                </a:solidFill>
              </a:defRPr>
            </a:lvl5pPr>
          </a:lstStyle>
          <a:p>
            <a:pPr lvl="0"/>
            <a:fld id="{16AC5463-DF5D-DA4C-8C3C-4C4FCB2A718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482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Content - 2 subhead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">
            <a:extLst>
              <a:ext uri="{FF2B5EF4-FFF2-40B4-BE49-F238E27FC236}">
                <a16:creationId xmlns:a16="http://schemas.microsoft.com/office/drawing/2014/main" id="{549BFADD-0C35-DD9C-16DE-B37C3931E9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46" y="365125"/>
            <a:ext cx="10013195" cy="1325563"/>
          </a:xfrm>
        </p:spPr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3" name="Subhead 1">
            <a:extLst>
              <a:ext uri="{FF2B5EF4-FFF2-40B4-BE49-F238E27FC236}">
                <a16:creationId xmlns:a16="http://schemas.microsoft.com/office/drawing/2014/main" id="{E345501D-3755-B8EF-39F9-B4ABB0C92EF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0911" y="1681163"/>
            <a:ext cx="4868500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" name="Content 1">
            <a:extLst>
              <a:ext uri="{FF2B5EF4-FFF2-40B4-BE49-F238E27FC236}">
                <a16:creationId xmlns:a16="http://schemas.microsoft.com/office/drawing/2014/main" id="{806DF1C4-78BA-5EB7-81E3-7437CF77FE2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30911" y="2505075"/>
            <a:ext cx="4861932" cy="36845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ubhead 2">
            <a:extLst>
              <a:ext uri="{FF2B5EF4-FFF2-40B4-BE49-F238E27FC236}">
                <a16:creationId xmlns:a16="http://schemas.microsoft.com/office/drawing/2014/main" id="{80D1FFF2-C609-3A0A-4E70-0BB7D0768CC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5569042" y="1681163"/>
            <a:ext cx="4868500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6" name="Content 2">
            <a:extLst>
              <a:ext uri="{FF2B5EF4-FFF2-40B4-BE49-F238E27FC236}">
                <a16:creationId xmlns:a16="http://schemas.microsoft.com/office/drawing/2014/main" id="{7CD01236-414D-B49F-D8FC-7DBB486AA307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5575609" y="2505075"/>
            <a:ext cx="4861932" cy="36845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">
            <a:extLst>
              <a:ext uri="{FF2B5EF4-FFF2-40B4-BE49-F238E27FC236}">
                <a16:creationId xmlns:a16="http://schemas.microsoft.com/office/drawing/2014/main" id="{AE058589-5482-F3BB-8B4F-F84CB24B1C6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4346" y="6356350"/>
            <a:ext cx="137160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900" b="1">
                <a:solidFill>
                  <a:schemeClr val="bg1"/>
                </a:solidFill>
              </a:defRPr>
            </a:lvl1pPr>
            <a:lvl2pPr marL="457200" indent="0">
              <a:buNone/>
              <a:defRPr sz="900" b="1">
                <a:solidFill>
                  <a:schemeClr val="bg1"/>
                </a:solidFill>
              </a:defRPr>
            </a:lvl2pPr>
            <a:lvl3pPr marL="914400" indent="0">
              <a:buNone/>
              <a:defRPr sz="900" b="1">
                <a:solidFill>
                  <a:schemeClr val="bg1"/>
                </a:solidFill>
              </a:defRPr>
            </a:lvl3pPr>
            <a:lvl4pPr marL="1371600" indent="0">
              <a:buNone/>
              <a:defRPr sz="900" b="1">
                <a:solidFill>
                  <a:schemeClr val="bg1"/>
                </a:solidFill>
              </a:defRPr>
            </a:lvl4pPr>
            <a:lvl5pPr marL="1828800" indent="0">
              <a:buNone/>
              <a:defRPr sz="9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8/17/26</a:t>
            </a:r>
          </a:p>
        </p:txBody>
      </p:sp>
      <p:sp>
        <p:nvSpPr>
          <p:cNvPr id="10" name="Footer">
            <a:extLst>
              <a:ext uri="{FF2B5EF4-FFF2-40B4-BE49-F238E27FC236}">
                <a16:creationId xmlns:a16="http://schemas.microsoft.com/office/drawing/2014/main" id="{AEB1E2DB-DBDA-2C6B-5742-5E11A65553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41034" y="6356350"/>
            <a:ext cx="6110868" cy="365125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900" b="1">
                <a:solidFill>
                  <a:schemeClr val="bg1"/>
                </a:solidFill>
              </a:defRPr>
            </a:lvl1pPr>
            <a:lvl2pPr marL="457200" indent="0">
              <a:buNone/>
              <a:defRPr sz="900" b="1">
                <a:solidFill>
                  <a:schemeClr val="bg1"/>
                </a:solidFill>
              </a:defRPr>
            </a:lvl2pPr>
            <a:lvl3pPr marL="914400" indent="0">
              <a:buNone/>
              <a:defRPr sz="900" b="1">
                <a:solidFill>
                  <a:schemeClr val="bg1"/>
                </a:solidFill>
              </a:defRPr>
            </a:lvl3pPr>
            <a:lvl4pPr marL="1371600" indent="0">
              <a:buNone/>
              <a:defRPr sz="900" b="1">
                <a:solidFill>
                  <a:schemeClr val="bg1"/>
                </a:solidFill>
              </a:defRPr>
            </a:lvl4pPr>
            <a:lvl5pPr marL="1828800" indent="0">
              <a:buNone/>
              <a:defRPr sz="9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Senior Projects – Dr. Luginbuhl</a:t>
            </a: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F36A2151-D4D5-3201-6E39-726323BD61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93873" y="6356350"/>
            <a:ext cx="1371600" cy="365125"/>
          </a:xfrm>
        </p:spPr>
        <p:txBody>
          <a:bodyPr anchor="ctr" anchorCtr="0">
            <a:noAutofit/>
          </a:bodyPr>
          <a:lstStyle>
            <a:lvl1pPr marL="0" indent="0" algn="r">
              <a:buNone/>
              <a:defRPr sz="900" b="1">
                <a:solidFill>
                  <a:schemeClr val="bg1"/>
                </a:solidFill>
              </a:defRPr>
            </a:lvl1pPr>
            <a:lvl2pPr marL="457200" indent="0">
              <a:buNone/>
              <a:defRPr sz="900" b="1">
                <a:solidFill>
                  <a:schemeClr val="bg1"/>
                </a:solidFill>
              </a:defRPr>
            </a:lvl2pPr>
            <a:lvl3pPr marL="914400" indent="0">
              <a:buNone/>
              <a:defRPr sz="900" b="1">
                <a:solidFill>
                  <a:schemeClr val="bg1"/>
                </a:solidFill>
              </a:defRPr>
            </a:lvl3pPr>
            <a:lvl4pPr marL="1371600" indent="0">
              <a:buNone/>
              <a:defRPr sz="900" b="1">
                <a:solidFill>
                  <a:schemeClr val="bg1"/>
                </a:solidFill>
              </a:defRPr>
            </a:lvl4pPr>
            <a:lvl5pPr marL="1828800" indent="0">
              <a:buNone/>
              <a:defRPr sz="900" b="1">
                <a:solidFill>
                  <a:schemeClr val="bg1"/>
                </a:solidFill>
              </a:defRPr>
            </a:lvl5pPr>
          </a:lstStyle>
          <a:p>
            <a:pPr lvl="0"/>
            <a:fld id="{16AC5463-DF5D-DA4C-8C3C-4C4FCB2A718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53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Content - 3 subhead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">
            <a:extLst>
              <a:ext uri="{FF2B5EF4-FFF2-40B4-BE49-F238E27FC236}">
                <a16:creationId xmlns:a16="http://schemas.microsoft.com/office/drawing/2014/main" id="{549BFADD-0C35-DD9C-16DE-B37C3931E9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46" y="365125"/>
            <a:ext cx="10013195" cy="1325563"/>
          </a:xfrm>
        </p:spPr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3" name="Subhead 1">
            <a:extLst>
              <a:ext uri="{FF2B5EF4-FFF2-40B4-BE49-F238E27FC236}">
                <a16:creationId xmlns:a16="http://schemas.microsoft.com/office/drawing/2014/main" id="{E345501D-3755-B8EF-39F9-B4ABB0C92EF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0910" y="1681163"/>
            <a:ext cx="3226420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" name="Content 1">
            <a:extLst>
              <a:ext uri="{FF2B5EF4-FFF2-40B4-BE49-F238E27FC236}">
                <a16:creationId xmlns:a16="http://schemas.microsoft.com/office/drawing/2014/main" id="{806DF1C4-78BA-5EB7-81E3-7437CF77FE2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30909" y="2505075"/>
            <a:ext cx="3218711" cy="36845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Subhead 2">
            <a:extLst>
              <a:ext uri="{FF2B5EF4-FFF2-40B4-BE49-F238E27FC236}">
                <a16:creationId xmlns:a16="http://schemas.microsoft.com/office/drawing/2014/main" id="{B3D56734-770D-6F30-BB2D-D8D4D11F6182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817161" y="1681163"/>
            <a:ext cx="3226420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5" name="Content 2">
            <a:extLst>
              <a:ext uri="{FF2B5EF4-FFF2-40B4-BE49-F238E27FC236}">
                <a16:creationId xmlns:a16="http://schemas.microsoft.com/office/drawing/2014/main" id="{CA7B05CC-C2AB-564B-37B7-437A9CF18E9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824869" y="2505075"/>
            <a:ext cx="3218712" cy="36845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Subhead 3">
            <a:extLst>
              <a:ext uri="{FF2B5EF4-FFF2-40B4-BE49-F238E27FC236}">
                <a16:creationId xmlns:a16="http://schemas.microsoft.com/office/drawing/2014/main" id="{1F01D400-9DBE-4162-B6AB-08E7F0D8F92D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211121" y="1681163"/>
            <a:ext cx="3226419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7" name="Content 3">
            <a:extLst>
              <a:ext uri="{FF2B5EF4-FFF2-40B4-BE49-F238E27FC236}">
                <a16:creationId xmlns:a16="http://schemas.microsoft.com/office/drawing/2014/main" id="{0ED94B6D-6048-26D8-B260-A3A9403B11AF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7211120" y="2505075"/>
            <a:ext cx="3226420" cy="36845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">
            <a:extLst>
              <a:ext uri="{FF2B5EF4-FFF2-40B4-BE49-F238E27FC236}">
                <a16:creationId xmlns:a16="http://schemas.microsoft.com/office/drawing/2014/main" id="{C8C9BF8B-2649-1FE6-1194-69FDCEF5F72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24346" y="6356350"/>
            <a:ext cx="137160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900" b="1">
                <a:solidFill>
                  <a:schemeClr val="bg1"/>
                </a:solidFill>
              </a:defRPr>
            </a:lvl1pPr>
            <a:lvl2pPr marL="457200" indent="0">
              <a:buNone/>
              <a:defRPr sz="900" b="1">
                <a:solidFill>
                  <a:schemeClr val="bg1"/>
                </a:solidFill>
              </a:defRPr>
            </a:lvl2pPr>
            <a:lvl3pPr marL="914400" indent="0">
              <a:buNone/>
              <a:defRPr sz="900" b="1">
                <a:solidFill>
                  <a:schemeClr val="bg1"/>
                </a:solidFill>
              </a:defRPr>
            </a:lvl3pPr>
            <a:lvl4pPr marL="1371600" indent="0">
              <a:buNone/>
              <a:defRPr sz="900" b="1">
                <a:solidFill>
                  <a:schemeClr val="bg1"/>
                </a:solidFill>
              </a:defRPr>
            </a:lvl4pPr>
            <a:lvl5pPr marL="1828800" indent="0">
              <a:buNone/>
              <a:defRPr sz="900" b="1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8/17/26</a:t>
            </a:r>
          </a:p>
        </p:txBody>
      </p:sp>
      <p:sp>
        <p:nvSpPr>
          <p:cNvPr id="5" name="Footer">
            <a:extLst>
              <a:ext uri="{FF2B5EF4-FFF2-40B4-BE49-F238E27FC236}">
                <a16:creationId xmlns:a16="http://schemas.microsoft.com/office/drawing/2014/main" id="{A01AF744-62C5-C218-733E-BCE3EBC22DF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141034" y="6356350"/>
            <a:ext cx="6110868" cy="365125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900" b="1">
                <a:solidFill>
                  <a:schemeClr val="bg1"/>
                </a:solidFill>
              </a:defRPr>
            </a:lvl1pPr>
            <a:lvl2pPr marL="457200" indent="0">
              <a:buNone/>
              <a:defRPr sz="900" b="1">
                <a:solidFill>
                  <a:schemeClr val="bg1"/>
                </a:solidFill>
              </a:defRPr>
            </a:lvl2pPr>
            <a:lvl3pPr marL="914400" indent="0">
              <a:buNone/>
              <a:defRPr sz="900" b="1">
                <a:solidFill>
                  <a:schemeClr val="bg1"/>
                </a:solidFill>
              </a:defRPr>
            </a:lvl3pPr>
            <a:lvl4pPr marL="1371600" indent="0">
              <a:buNone/>
              <a:defRPr sz="900" b="1">
                <a:solidFill>
                  <a:schemeClr val="bg1"/>
                </a:solidFill>
              </a:defRPr>
            </a:lvl4pPr>
            <a:lvl5pPr marL="1828800" indent="0">
              <a:buNone/>
              <a:defRPr sz="9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Senior Projects – Dr. Luginbuhl</a:t>
            </a:r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F771A321-2AD3-EDB3-2D27-AC37183D41A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593873" y="6356350"/>
            <a:ext cx="1371600" cy="365125"/>
          </a:xfrm>
        </p:spPr>
        <p:txBody>
          <a:bodyPr anchor="ctr" anchorCtr="0">
            <a:noAutofit/>
          </a:bodyPr>
          <a:lstStyle>
            <a:lvl1pPr marL="0" indent="0" algn="r">
              <a:buNone/>
              <a:defRPr sz="900" b="1">
                <a:solidFill>
                  <a:schemeClr val="bg1"/>
                </a:solidFill>
              </a:defRPr>
            </a:lvl1pPr>
            <a:lvl2pPr marL="457200" indent="0">
              <a:buNone/>
              <a:defRPr sz="900" b="1">
                <a:solidFill>
                  <a:schemeClr val="bg1"/>
                </a:solidFill>
              </a:defRPr>
            </a:lvl2pPr>
            <a:lvl3pPr marL="914400" indent="0">
              <a:buNone/>
              <a:defRPr sz="900" b="1">
                <a:solidFill>
                  <a:schemeClr val="bg1"/>
                </a:solidFill>
              </a:defRPr>
            </a:lvl3pPr>
            <a:lvl4pPr marL="1371600" indent="0">
              <a:buNone/>
              <a:defRPr sz="900" b="1">
                <a:solidFill>
                  <a:schemeClr val="bg1"/>
                </a:solidFill>
              </a:defRPr>
            </a:lvl4pPr>
            <a:lvl5pPr marL="1828800" indent="0">
              <a:buNone/>
              <a:defRPr sz="900" b="1">
                <a:solidFill>
                  <a:schemeClr val="bg1"/>
                </a:solidFill>
              </a:defRPr>
            </a:lvl5pPr>
          </a:lstStyle>
          <a:p>
            <a:pPr lvl="0"/>
            <a:fld id="{16AC5463-DF5D-DA4C-8C3C-4C4FCB2A718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9076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Content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652BF76E-F317-4A50-5B65-46E102298F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6" name="Date">
            <a:extLst>
              <a:ext uri="{FF2B5EF4-FFF2-40B4-BE49-F238E27FC236}">
                <a16:creationId xmlns:a16="http://schemas.microsoft.com/office/drawing/2014/main" id="{B5BE35F5-49BF-EE17-0430-A7AE6C2991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4346" y="6356350"/>
            <a:ext cx="137160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900" b="1">
                <a:solidFill>
                  <a:schemeClr val="bg1"/>
                </a:solidFill>
              </a:defRPr>
            </a:lvl1pPr>
            <a:lvl2pPr marL="457200" indent="0">
              <a:buNone/>
              <a:defRPr sz="900" b="1">
                <a:solidFill>
                  <a:schemeClr val="bg1"/>
                </a:solidFill>
              </a:defRPr>
            </a:lvl2pPr>
            <a:lvl3pPr marL="914400" indent="0">
              <a:buNone/>
              <a:defRPr sz="900" b="1">
                <a:solidFill>
                  <a:schemeClr val="bg1"/>
                </a:solidFill>
              </a:defRPr>
            </a:lvl3pPr>
            <a:lvl4pPr marL="1371600" indent="0">
              <a:buNone/>
              <a:defRPr sz="900" b="1">
                <a:solidFill>
                  <a:schemeClr val="bg1"/>
                </a:solidFill>
              </a:defRPr>
            </a:lvl4pPr>
            <a:lvl5pPr marL="1828800" indent="0">
              <a:buNone/>
              <a:defRPr sz="9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8/17/26</a:t>
            </a:r>
          </a:p>
        </p:txBody>
      </p:sp>
      <p:sp>
        <p:nvSpPr>
          <p:cNvPr id="7" name="Footer">
            <a:extLst>
              <a:ext uri="{FF2B5EF4-FFF2-40B4-BE49-F238E27FC236}">
                <a16:creationId xmlns:a16="http://schemas.microsoft.com/office/drawing/2014/main" id="{6B3B352C-35EC-497E-C54E-302C26B8542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41034" y="6356350"/>
            <a:ext cx="6110868" cy="365125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900" b="1">
                <a:solidFill>
                  <a:schemeClr val="bg1"/>
                </a:solidFill>
              </a:defRPr>
            </a:lvl1pPr>
            <a:lvl2pPr marL="457200" indent="0">
              <a:buNone/>
              <a:defRPr sz="900" b="1">
                <a:solidFill>
                  <a:schemeClr val="bg1"/>
                </a:solidFill>
              </a:defRPr>
            </a:lvl2pPr>
            <a:lvl3pPr marL="914400" indent="0">
              <a:buNone/>
              <a:defRPr sz="900" b="1">
                <a:solidFill>
                  <a:schemeClr val="bg1"/>
                </a:solidFill>
              </a:defRPr>
            </a:lvl3pPr>
            <a:lvl4pPr marL="1371600" indent="0">
              <a:buNone/>
              <a:defRPr sz="900" b="1">
                <a:solidFill>
                  <a:schemeClr val="bg1"/>
                </a:solidFill>
              </a:defRPr>
            </a:lvl4pPr>
            <a:lvl5pPr marL="1828800" indent="0">
              <a:buNone/>
              <a:defRPr sz="9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Senior Projects – Dr. Luginbuhl</a:t>
            </a: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F8DA1D1A-3324-116D-E4FB-1567AA3E9C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93873" y="6356350"/>
            <a:ext cx="1371600" cy="365125"/>
          </a:xfrm>
        </p:spPr>
        <p:txBody>
          <a:bodyPr anchor="ctr" anchorCtr="0">
            <a:noAutofit/>
          </a:bodyPr>
          <a:lstStyle>
            <a:lvl1pPr marL="0" indent="0" algn="r">
              <a:buNone/>
              <a:defRPr sz="900" b="1">
                <a:solidFill>
                  <a:schemeClr val="bg1"/>
                </a:solidFill>
              </a:defRPr>
            </a:lvl1pPr>
            <a:lvl2pPr marL="457200" indent="0">
              <a:buNone/>
              <a:defRPr sz="900" b="1">
                <a:solidFill>
                  <a:schemeClr val="bg1"/>
                </a:solidFill>
              </a:defRPr>
            </a:lvl2pPr>
            <a:lvl3pPr marL="914400" indent="0">
              <a:buNone/>
              <a:defRPr sz="900" b="1">
                <a:solidFill>
                  <a:schemeClr val="bg1"/>
                </a:solidFill>
              </a:defRPr>
            </a:lvl3pPr>
            <a:lvl4pPr marL="1371600" indent="0">
              <a:buNone/>
              <a:defRPr sz="900" b="1">
                <a:solidFill>
                  <a:schemeClr val="bg1"/>
                </a:solidFill>
              </a:defRPr>
            </a:lvl4pPr>
            <a:lvl5pPr marL="1828800" indent="0">
              <a:buNone/>
              <a:defRPr sz="900" b="1">
                <a:solidFill>
                  <a:schemeClr val="bg1"/>
                </a:solidFill>
              </a:defRPr>
            </a:lvl5pPr>
          </a:lstStyle>
          <a:p>
            <a:pPr lvl="0"/>
            <a:fld id="{16AC5463-DF5D-DA4C-8C3C-4C4FCB2A718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8255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Conten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">
            <a:extLst>
              <a:ext uri="{FF2B5EF4-FFF2-40B4-BE49-F238E27FC236}">
                <a16:creationId xmlns:a16="http://schemas.microsoft.com/office/drawing/2014/main" id="{8E89F663-E1C1-3B18-EDBB-990FB40B66A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4346" y="6356350"/>
            <a:ext cx="137160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900" b="1">
                <a:solidFill>
                  <a:schemeClr val="bg1"/>
                </a:solidFill>
              </a:defRPr>
            </a:lvl1pPr>
            <a:lvl2pPr marL="457200" indent="0">
              <a:buNone/>
              <a:defRPr sz="900" b="1">
                <a:solidFill>
                  <a:schemeClr val="bg1"/>
                </a:solidFill>
              </a:defRPr>
            </a:lvl2pPr>
            <a:lvl3pPr marL="914400" indent="0">
              <a:buNone/>
              <a:defRPr sz="900" b="1">
                <a:solidFill>
                  <a:schemeClr val="bg1"/>
                </a:solidFill>
              </a:defRPr>
            </a:lvl3pPr>
            <a:lvl4pPr marL="1371600" indent="0">
              <a:buNone/>
              <a:defRPr sz="900" b="1">
                <a:solidFill>
                  <a:schemeClr val="bg1"/>
                </a:solidFill>
              </a:defRPr>
            </a:lvl4pPr>
            <a:lvl5pPr marL="1828800" indent="0">
              <a:buNone/>
              <a:defRPr sz="9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8/17/26</a:t>
            </a:r>
          </a:p>
        </p:txBody>
      </p:sp>
      <p:sp>
        <p:nvSpPr>
          <p:cNvPr id="6" name="Footer">
            <a:extLst>
              <a:ext uri="{FF2B5EF4-FFF2-40B4-BE49-F238E27FC236}">
                <a16:creationId xmlns:a16="http://schemas.microsoft.com/office/drawing/2014/main" id="{F5518A88-C138-E2E1-5E1D-2BBD8BCAC6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41034" y="6356350"/>
            <a:ext cx="6110868" cy="365125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900" b="1">
                <a:solidFill>
                  <a:schemeClr val="bg1"/>
                </a:solidFill>
              </a:defRPr>
            </a:lvl1pPr>
            <a:lvl2pPr marL="457200" indent="0">
              <a:buNone/>
              <a:defRPr sz="900" b="1">
                <a:solidFill>
                  <a:schemeClr val="bg1"/>
                </a:solidFill>
              </a:defRPr>
            </a:lvl2pPr>
            <a:lvl3pPr marL="914400" indent="0">
              <a:buNone/>
              <a:defRPr sz="900" b="1">
                <a:solidFill>
                  <a:schemeClr val="bg1"/>
                </a:solidFill>
              </a:defRPr>
            </a:lvl3pPr>
            <a:lvl4pPr marL="1371600" indent="0">
              <a:buNone/>
              <a:defRPr sz="900" b="1">
                <a:solidFill>
                  <a:schemeClr val="bg1"/>
                </a:solidFill>
              </a:defRPr>
            </a:lvl4pPr>
            <a:lvl5pPr marL="1828800" indent="0">
              <a:buNone/>
              <a:defRPr sz="9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Senior Projects – Dr. Luginbuhl</a:t>
            </a:r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9D3B263B-2C88-56C6-C7BB-DB710BB9F72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93873" y="6356350"/>
            <a:ext cx="1371600" cy="365125"/>
          </a:xfrm>
        </p:spPr>
        <p:txBody>
          <a:bodyPr anchor="ctr" anchorCtr="0">
            <a:noAutofit/>
          </a:bodyPr>
          <a:lstStyle>
            <a:lvl1pPr marL="0" indent="0" algn="r">
              <a:buNone/>
              <a:defRPr sz="900" b="1">
                <a:solidFill>
                  <a:schemeClr val="bg1"/>
                </a:solidFill>
              </a:defRPr>
            </a:lvl1pPr>
            <a:lvl2pPr marL="457200" indent="0">
              <a:buNone/>
              <a:defRPr sz="900" b="1">
                <a:solidFill>
                  <a:schemeClr val="bg1"/>
                </a:solidFill>
              </a:defRPr>
            </a:lvl2pPr>
            <a:lvl3pPr marL="914400" indent="0">
              <a:buNone/>
              <a:defRPr sz="900" b="1">
                <a:solidFill>
                  <a:schemeClr val="bg1"/>
                </a:solidFill>
              </a:defRPr>
            </a:lvl3pPr>
            <a:lvl4pPr marL="1371600" indent="0">
              <a:buNone/>
              <a:defRPr sz="900" b="1">
                <a:solidFill>
                  <a:schemeClr val="bg1"/>
                </a:solidFill>
              </a:defRPr>
            </a:lvl4pPr>
            <a:lvl5pPr marL="1828800" indent="0">
              <a:buNone/>
              <a:defRPr sz="900" b="1">
                <a:solidFill>
                  <a:schemeClr val="bg1"/>
                </a:solidFill>
              </a:defRPr>
            </a:lvl5pPr>
          </a:lstStyle>
          <a:p>
            <a:pPr lvl="0"/>
            <a:fld id="{16AC5463-DF5D-DA4C-8C3C-4C4FCB2A718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296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ew Section Slide - Life Scien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Life Sciences background image" descr="Olin Life Sciences building with a red bar along the bottom and the Florida Tech logo in the bottom right corner.">
            <a:extLst>
              <a:ext uri="{FF2B5EF4-FFF2-40B4-BE49-F238E27FC236}">
                <a16:creationId xmlns:a16="http://schemas.microsoft.com/office/drawing/2014/main" id="{E94E1746-7DC3-80FC-2A71-6DB2EE657B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2" name="Title">
            <a:extLst>
              <a:ext uri="{FF2B5EF4-FFF2-40B4-BE49-F238E27FC236}">
                <a16:creationId xmlns:a16="http://schemas.microsoft.com/office/drawing/2014/main" id="{07FB3338-5FD9-C726-8517-B2C6A45008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46" y="5040922"/>
            <a:ext cx="8898558" cy="853903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3" name="Subhead">
            <a:extLst>
              <a:ext uri="{FF2B5EF4-FFF2-40B4-BE49-F238E27FC236}">
                <a16:creationId xmlns:a16="http://schemas.microsoft.com/office/drawing/2014/main" id="{62C9BD5E-91C8-63D2-F41C-EDFE9012D5E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46" y="5921815"/>
            <a:ext cx="8898558" cy="455539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627394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ew Section Slide - Evans Li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vans Library background image" descr="Students walking to and from Evans Library with a red bar along the bottom and the Florida Tech logo in the bottom right corner.">
            <a:extLst>
              <a:ext uri="{FF2B5EF4-FFF2-40B4-BE49-F238E27FC236}">
                <a16:creationId xmlns:a16="http://schemas.microsoft.com/office/drawing/2014/main" id="{E94E1746-7DC3-80FC-2A71-6DB2EE657B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2" name="Title">
            <a:extLst>
              <a:ext uri="{FF2B5EF4-FFF2-40B4-BE49-F238E27FC236}">
                <a16:creationId xmlns:a16="http://schemas.microsoft.com/office/drawing/2014/main" id="{07FB3338-5FD9-C726-8517-B2C6A45008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46" y="5040922"/>
            <a:ext cx="8898558" cy="853903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3" name="Subhead">
            <a:extLst>
              <a:ext uri="{FF2B5EF4-FFF2-40B4-BE49-F238E27FC236}">
                <a16:creationId xmlns:a16="http://schemas.microsoft.com/office/drawing/2014/main" id="{62C9BD5E-91C8-63D2-F41C-EDFE9012D5E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46" y="5921815"/>
            <a:ext cx="8898558" cy="455539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4101464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ew Section Slide - Crawf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rawford background image" descr="Students walking around the Crawford building at night with a red bar along the bottom and the Florida Tech logo in the bottom right corner.">
            <a:extLst>
              <a:ext uri="{FF2B5EF4-FFF2-40B4-BE49-F238E27FC236}">
                <a16:creationId xmlns:a16="http://schemas.microsoft.com/office/drawing/2014/main" id="{E94E1746-7DC3-80FC-2A71-6DB2EE657B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2" name="Title">
            <a:extLst>
              <a:ext uri="{FF2B5EF4-FFF2-40B4-BE49-F238E27FC236}">
                <a16:creationId xmlns:a16="http://schemas.microsoft.com/office/drawing/2014/main" id="{07FB3338-5FD9-C726-8517-B2C6A45008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46" y="5040922"/>
            <a:ext cx="8898558" cy="853903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3" name="Subhead">
            <a:extLst>
              <a:ext uri="{FF2B5EF4-FFF2-40B4-BE49-F238E27FC236}">
                <a16:creationId xmlns:a16="http://schemas.microsoft.com/office/drawing/2014/main" id="{62C9BD5E-91C8-63D2-F41C-EDFE9012D5E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46" y="5921815"/>
            <a:ext cx="8898558" cy="455539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188527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ew Section Slide - PD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anther Dining Hall background image" descr="Students walking with bicycles outside Panther Dining Hall with a red bar along the bottom and the Florida Tech logo in the bottom right corner.">
            <a:extLst>
              <a:ext uri="{FF2B5EF4-FFF2-40B4-BE49-F238E27FC236}">
                <a16:creationId xmlns:a16="http://schemas.microsoft.com/office/drawing/2014/main" id="{E94E1746-7DC3-80FC-2A71-6DB2EE657B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2" name="Title">
            <a:extLst>
              <a:ext uri="{FF2B5EF4-FFF2-40B4-BE49-F238E27FC236}">
                <a16:creationId xmlns:a16="http://schemas.microsoft.com/office/drawing/2014/main" id="{07FB3338-5FD9-C726-8517-B2C6A45008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46" y="5040922"/>
            <a:ext cx="8898558" cy="853903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3" name="Subhead">
            <a:extLst>
              <a:ext uri="{FF2B5EF4-FFF2-40B4-BE49-F238E27FC236}">
                <a16:creationId xmlns:a16="http://schemas.microsoft.com/office/drawing/2014/main" id="{62C9BD5E-91C8-63D2-F41C-EDFE9012D5E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46" y="5921815"/>
            <a:ext cx="8898558" cy="455539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435659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ew Section Slide - L3Harris Vi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L3Harris Village background image" descr="L3Harris Village with a red bar along the bottom and the Florida Tech logo in the bottom right corner.">
            <a:extLst>
              <a:ext uri="{FF2B5EF4-FFF2-40B4-BE49-F238E27FC236}">
                <a16:creationId xmlns:a16="http://schemas.microsoft.com/office/drawing/2014/main" id="{E94E1746-7DC3-80FC-2A71-6DB2EE657B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2" name="Title">
            <a:extLst>
              <a:ext uri="{FF2B5EF4-FFF2-40B4-BE49-F238E27FC236}">
                <a16:creationId xmlns:a16="http://schemas.microsoft.com/office/drawing/2014/main" id="{07FB3338-5FD9-C726-8517-B2C6A45008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46" y="5040922"/>
            <a:ext cx="8898558" cy="853903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3" name="Subhead">
            <a:extLst>
              <a:ext uri="{FF2B5EF4-FFF2-40B4-BE49-F238E27FC236}">
                <a16:creationId xmlns:a16="http://schemas.microsoft.com/office/drawing/2014/main" id="{62C9BD5E-91C8-63D2-F41C-EDFE9012D5E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46" y="5921815"/>
            <a:ext cx="8898558" cy="455539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098282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28C58-12C3-A529-6FCA-9991F55636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AFD7AF-BD3D-F82D-70DC-885271D56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A8D2B9-CEE4-CC22-D6F9-8362D1A74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F30D1A-96A3-5A4E-841E-729A09A61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EE953-29C7-B34F-A1A9-8541B5D18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728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Content - Cent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D44AF3AA-EC56-F3EC-39B1-9577935EBB3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Subhead">
            <a:extLst>
              <a:ext uri="{FF2B5EF4-FFF2-40B4-BE49-F238E27FC236}">
                <a16:creationId xmlns:a16="http://schemas.microsoft.com/office/drawing/2014/main" id="{F9C809B6-FB27-AC18-C5F8-C66F9CE363D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subtitle</a:t>
            </a:r>
          </a:p>
        </p:txBody>
      </p:sp>
      <p:sp>
        <p:nvSpPr>
          <p:cNvPr id="12" name="Date">
            <a:extLst>
              <a:ext uri="{FF2B5EF4-FFF2-40B4-BE49-F238E27FC236}">
                <a16:creationId xmlns:a16="http://schemas.microsoft.com/office/drawing/2014/main" id="{63BE7AB9-AABE-24FC-EE46-4DAAC6779BE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4346" y="6356350"/>
            <a:ext cx="137160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900" b="1">
                <a:solidFill>
                  <a:schemeClr val="bg1"/>
                </a:solidFill>
              </a:defRPr>
            </a:lvl1pPr>
            <a:lvl2pPr marL="457200" indent="0">
              <a:buNone/>
              <a:defRPr sz="900" b="1">
                <a:solidFill>
                  <a:schemeClr val="bg1"/>
                </a:solidFill>
              </a:defRPr>
            </a:lvl2pPr>
            <a:lvl3pPr marL="914400" indent="0">
              <a:buNone/>
              <a:defRPr sz="900" b="1">
                <a:solidFill>
                  <a:schemeClr val="bg1"/>
                </a:solidFill>
              </a:defRPr>
            </a:lvl3pPr>
            <a:lvl4pPr marL="1371600" indent="0">
              <a:buNone/>
              <a:defRPr sz="900" b="1">
                <a:solidFill>
                  <a:schemeClr val="bg1"/>
                </a:solidFill>
              </a:defRPr>
            </a:lvl4pPr>
            <a:lvl5pPr marL="1828800" indent="0">
              <a:buNone/>
              <a:defRPr sz="9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8/17/26</a:t>
            </a:r>
          </a:p>
        </p:txBody>
      </p:sp>
      <p:sp>
        <p:nvSpPr>
          <p:cNvPr id="13" name="Footer">
            <a:extLst>
              <a:ext uri="{FF2B5EF4-FFF2-40B4-BE49-F238E27FC236}">
                <a16:creationId xmlns:a16="http://schemas.microsoft.com/office/drawing/2014/main" id="{2ED474BF-CFFF-FBD4-A29F-1C6A9A13C94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41034" y="6356350"/>
            <a:ext cx="6110868" cy="365125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900" b="1">
                <a:solidFill>
                  <a:schemeClr val="bg1"/>
                </a:solidFill>
              </a:defRPr>
            </a:lvl1pPr>
            <a:lvl2pPr marL="457200" indent="0">
              <a:buNone/>
              <a:defRPr sz="900" b="1">
                <a:solidFill>
                  <a:schemeClr val="bg1"/>
                </a:solidFill>
              </a:defRPr>
            </a:lvl2pPr>
            <a:lvl3pPr marL="914400" indent="0">
              <a:buNone/>
              <a:defRPr sz="900" b="1">
                <a:solidFill>
                  <a:schemeClr val="bg1"/>
                </a:solidFill>
              </a:defRPr>
            </a:lvl3pPr>
            <a:lvl4pPr marL="1371600" indent="0">
              <a:buNone/>
              <a:defRPr sz="900" b="1">
                <a:solidFill>
                  <a:schemeClr val="bg1"/>
                </a:solidFill>
              </a:defRPr>
            </a:lvl4pPr>
            <a:lvl5pPr marL="1828800" indent="0">
              <a:buNone/>
              <a:defRPr sz="9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Senior Projects – Dr. Luginbuhl</a:t>
            </a:r>
          </a:p>
        </p:txBody>
      </p:sp>
      <p:sp>
        <p:nvSpPr>
          <p:cNvPr id="14" name="Slide number">
            <a:extLst>
              <a:ext uri="{FF2B5EF4-FFF2-40B4-BE49-F238E27FC236}">
                <a16:creationId xmlns:a16="http://schemas.microsoft.com/office/drawing/2014/main" id="{76A23DBD-260B-7D6B-A2A2-BB59940D004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93873" y="6356350"/>
            <a:ext cx="1371600" cy="365125"/>
          </a:xfrm>
        </p:spPr>
        <p:txBody>
          <a:bodyPr anchor="ctr" anchorCtr="0">
            <a:noAutofit/>
          </a:bodyPr>
          <a:lstStyle>
            <a:lvl1pPr marL="0" indent="0" algn="r">
              <a:buNone/>
              <a:defRPr sz="900" b="1">
                <a:solidFill>
                  <a:schemeClr val="bg1"/>
                </a:solidFill>
              </a:defRPr>
            </a:lvl1pPr>
            <a:lvl2pPr marL="457200" indent="0">
              <a:buNone/>
              <a:defRPr sz="900" b="1">
                <a:solidFill>
                  <a:schemeClr val="bg1"/>
                </a:solidFill>
              </a:defRPr>
            </a:lvl2pPr>
            <a:lvl3pPr marL="914400" indent="0">
              <a:buNone/>
              <a:defRPr sz="900" b="1">
                <a:solidFill>
                  <a:schemeClr val="bg1"/>
                </a:solidFill>
              </a:defRPr>
            </a:lvl3pPr>
            <a:lvl4pPr marL="1371600" indent="0">
              <a:buNone/>
              <a:defRPr sz="900" b="1">
                <a:solidFill>
                  <a:schemeClr val="bg1"/>
                </a:solidFill>
              </a:defRPr>
            </a:lvl4pPr>
            <a:lvl5pPr marL="1828800" indent="0">
              <a:buNone/>
              <a:defRPr sz="900" b="1">
                <a:solidFill>
                  <a:schemeClr val="bg1"/>
                </a:solidFill>
              </a:defRPr>
            </a:lvl5pPr>
          </a:lstStyle>
          <a:p>
            <a:pPr lvl="0"/>
            <a:fld id="{16AC5463-DF5D-DA4C-8C3C-4C4FCB2A718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270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Content - 1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C99A2083-CDB7-882E-956C-F6BDC8D6C4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47" y="365125"/>
            <a:ext cx="10013194" cy="1325563"/>
          </a:xfrm>
        </p:spPr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3" name="Content">
            <a:extLst>
              <a:ext uri="{FF2B5EF4-FFF2-40B4-BE49-F238E27FC236}">
                <a16:creationId xmlns:a16="http://schemas.microsoft.com/office/drawing/2014/main" id="{067B04A2-0A6D-4C65-B1FC-8CF62F15772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4345" y="1825625"/>
            <a:ext cx="10013195" cy="43513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">
            <a:extLst>
              <a:ext uri="{FF2B5EF4-FFF2-40B4-BE49-F238E27FC236}">
                <a16:creationId xmlns:a16="http://schemas.microsoft.com/office/drawing/2014/main" id="{792993DE-EEC8-33B2-688E-E63020B057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4346" y="6356350"/>
            <a:ext cx="137160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900" b="1">
                <a:solidFill>
                  <a:schemeClr val="bg1"/>
                </a:solidFill>
              </a:defRPr>
            </a:lvl1pPr>
            <a:lvl2pPr marL="457200" indent="0">
              <a:buNone/>
              <a:defRPr sz="900" b="1">
                <a:solidFill>
                  <a:schemeClr val="bg1"/>
                </a:solidFill>
              </a:defRPr>
            </a:lvl2pPr>
            <a:lvl3pPr marL="914400" indent="0">
              <a:buNone/>
              <a:defRPr sz="900" b="1">
                <a:solidFill>
                  <a:schemeClr val="bg1"/>
                </a:solidFill>
              </a:defRPr>
            </a:lvl3pPr>
            <a:lvl4pPr marL="1371600" indent="0">
              <a:buNone/>
              <a:defRPr sz="900" b="1">
                <a:solidFill>
                  <a:schemeClr val="bg1"/>
                </a:solidFill>
              </a:defRPr>
            </a:lvl4pPr>
            <a:lvl5pPr marL="1828800" indent="0">
              <a:buNone/>
              <a:defRPr sz="9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8/17/26</a:t>
            </a:r>
          </a:p>
        </p:txBody>
      </p:sp>
      <p:sp>
        <p:nvSpPr>
          <p:cNvPr id="8" name="Footer">
            <a:extLst>
              <a:ext uri="{FF2B5EF4-FFF2-40B4-BE49-F238E27FC236}">
                <a16:creationId xmlns:a16="http://schemas.microsoft.com/office/drawing/2014/main" id="{3E347B79-A147-3FAF-B1DE-B2E06A25FB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41034" y="6356350"/>
            <a:ext cx="6110868" cy="365125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900" b="1">
                <a:solidFill>
                  <a:schemeClr val="bg1"/>
                </a:solidFill>
              </a:defRPr>
            </a:lvl1pPr>
            <a:lvl2pPr marL="457200" indent="0">
              <a:buNone/>
              <a:defRPr sz="900" b="1">
                <a:solidFill>
                  <a:schemeClr val="bg1"/>
                </a:solidFill>
              </a:defRPr>
            </a:lvl2pPr>
            <a:lvl3pPr marL="914400" indent="0">
              <a:buNone/>
              <a:defRPr sz="900" b="1">
                <a:solidFill>
                  <a:schemeClr val="bg1"/>
                </a:solidFill>
              </a:defRPr>
            </a:lvl3pPr>
            <a:lvl4pPr marL="1371600" indent="0">
              <a:buNone/>
              <a:defRPr sz="900" b="1">
                <a:solidFill>
                  <a:schemeClr val="bg1"/>
                </a:solidFill>
              </a:defRPr>
            </a:lvl4pPr>
            <a:lvl5pPr marL="1828800" indent="0">
              <a:buNone/>
              <a:defRPr sz="9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Senior Projects – Dr. Luginbuhl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9C4DF431-F692-2C01-36FC-1886FCAA19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93873" y="6356350"/>
            <a:ext cx="1371600" cy="365125"/>
          </a:xfrm>
        </p:spPr>
        <p:txBody>
          <a:bodyPr anchor="ctr" anchorCtr="0">
            <a:noAutofit/>
          </a:bodyPr>
          <a:lstStyle>
            <a:lvl1pPr marL="0" indent="0" algn="r">
              <a:buNone/>
              <a:defRPr sz="900" b="1">
                <a:solidFill>
                  <a:schemeClr val="bg1"/>
                </a:solidFill>
              </a:defRPr>
            </a:lvl1pPr>
            <a:lvl2pPr marL="457200" indent="0">
              <a:buNone/>
              <a:defRPr sz="900" b="1">
                <a:solidFill>
                  <a:schemeClr val="bg1"/>
                </a:solidFill>
              </a:defRPr>
            </a:lvl2pPr>
            <a:lvl3pPr marL="914400" indent="0">
              <a:buNone/>
              <a:defRPr sz="900" b="1">
                <a:solidFill>
                  <a:schemeClr val="bg1"/>
                </a:solidFill>
              </a:defRPr>
            </a:lvl3pPr>
            <a:lvl4pPr marL="1371600" indent="0">
              <a:buNone/>
              <a:defRPr sz="900" b="1">
                <a:solidFill>
                  <a:schemeClr val="bg1"/>
                </a:solidFill>
              </a:defRPr>
            </a:lvl4pPr>
            <a:lvl5pPr marL="1828800" indent="0">
              <a:buNone/>
              <a:defRPr sz="900" b="1">
                <a:solidFill>
                  <a:schemeClr val="bg1"/>
                </a:solidFill>
              </a:defRPr>
            </a:lvl5pPr>
          </a:lstStyle>
          <a:p>
            <a:pPr lvl="0"/>
            <a:fld id="{16AC5463-DF5D-DA4C-8C3C-4C4FCB2A718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8468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7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E6B231E-C2F6-47CC-B7F3-FDCAF3525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F1814F-F224-3B90-9A08-6A1EACFA5D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7C4F73-D590-E5D1-4E07-785BEA7C70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62360F-6D2E-B15C-E6EA-CF68A3CA73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127B9F-0145-F2D0-0E61-5FEBD3B8F1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BF8CA1A8-CFEC-5841-9DE3-369D5D77D83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549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0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Impact" panose="020B080603090205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Light gray background image" descr="Light gray abstract background with a red bar along the bottom and the Florida Tech logo in the bottom right corner.">
            <a:extLst>
              <a:ext uri="{FF2B5EF4-FFF2-40B4-BE49-F238E27FC236}">
                <a16:creationId xmlns:a16="http://schemas.microsoft.com/office/drawing/2014/main" id="{7B362369-2587-FEF7-019A-3846A5A9D11D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E6B231E-C2F6-47CC-B7F3-FDCAF3525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346" y="365125"/>
            <a:ext cx="1001319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F1814F-F224-3B90-9A08-6A1EACFA5D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4346" y="1825625"/>
            <a:ext cx="1001319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7C4F73-D590-E5D1-4E07-785BEA7C70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4346" y="6356350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8/17/26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62360F-6D2E-B15C-E6EA-CF68A3CA73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41034" y="6356350"/>
            <a:ext cx="61108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Senior Projects – Dr. Luginbuhl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127B9F-0145-F2D0-0E61-5FEBD3B8F1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93873" y="6356350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3B21DE36-2FDE-D242-97D4-4689FBA18C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930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Impact" panose="020B080603090205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dluginbuhl@fit.edu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profile/Mark-Holliday-2/publication/242406239_Using_Memory_Diagrams_When_Teaching_a_Java-Based_CS1/links/0c96052b8ef4e9e9b7000000/Using-Memory-Diagrams-When-Teaching-a-Java-Based-CS1.pdf" TargetMode="External"/><Relationship Id="rId2" Type="http://schemas.openxmlformats.org/officeDocument/2006/relationships/hyperlink" Target="https://agora.cs.wcu.edu/~holliday/teaching/LectureNotes/150/MemoryDiagramGuide.pdf" TargetMode="External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dl.acm.org/doi/pdf/10.1145/971300.971373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mailto:dluginbuhl@fit.edu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creativecommons.org/licenses/by-sa/3.0/" TargetMode="External"/><Relationship Id="rId4" Type="http://schemas.openxmlformats.org/officeDocument/2006/relationships/hyperlink" Target="https://en.wikipedia.org/wiki/Dr._Heinz_Doofenshmirtz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11495-7BE8-C4E3-4115-9EBFEDB9F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Java O-O Program Visualizer/Animator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77F42D-9BC6-8091-C955-2B019F1A37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Dr. David Luginbuhl, </a:t>
            </a:r>
            <a:r>
              <a:rPr lang="en-US" dirty="0">
                <a:hlinkClick r:id="rId2"/>
              </a:rPr>
              <a:t>dluginbuhl@fit.edu</a:t>
            </a:r>
            <a:r>
              <a:rPr lang="en-US" dirty="0"/>
              <a:t>, LSA 208</a:t>
            </a:r>
          </a:p>
        </p:txBody>
      </p:sp>
    </p:spTree>
    <p:extLst>
      <p:ext uri="{BB962C8B-B14F-4D97-AF65-F5344CB8AC3E}">
        <p14:creationId xmlns:p14="http://schemas.microsoft.com/office/powerpoint/2010/main" val="224104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1BF5D93-679E-812B-BA68-7D9C49C4F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Goal: Create a program that visualizes how a Java program constructs and uses objects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CA114BE-DE6E-CD0E-3B6A-D3A39819AD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Students in early Java courses sometimes struggle with the concepts of classes and objects</a:t>
            </a:r>
          </a:p>
          <a:p>
            <a:r>
              <a:rPr lang="en-US" dirty="0"/>
              <a:t>Hypothesis: A system that animates the process of object instantiation and results of method invocations would be helpful for increasing understanding of O-O concepts</a:t>
            </a:r>
          </a:p>
          <a:p>
            <a:r>
              <a:rPr lang="en-US" dirty="0"/>
              <a:t>Memory diagrams </a:t>
            </a:r>
            <a:r>
              <a:rPr lang="en-US" dirty="0">
                <a:sym typeface="Wingdings" pitchFamily="2" charset="2"/>
              </a:rPr>
              <a:t> Holliday/Luginbuhl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A7D4BE-3C59-EAEF-3C6F-993A1CA0045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8/17/26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D9D1A40-A925-4248-55FE-B22E9DAA765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E60189CF-98E6-AF7A-C9CD-87295BD4607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41034" y="6356350"/>
            <a:ext cx="6110868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881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E659A-94DD-A363-DA02-3BACB4E17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idea: use Memory Diagrams to step through object creation and use	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4A4BA7-4F95-CB66-C47A-4710DD6E28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8/17/26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574B40-AE5F-93B0-3E85-7560A02FA4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31D87D1-6D50-3CCC-5765-30652955DD4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6C79FA2-D05C-2A41-CAFF-1C2D836761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1064" y="1666353"/>
            <a:ext cx="5913883" cy="431970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36E08A5-9391-52D5-F2B6-2DAF9E6E277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150" b="14665"/>
          <a:stretch>
            <a:fillRect/>
          </a:stretch>
        </p:blipFill>
        <p:spPr>
          <a:xfrm>
            <a:off x="351790" y="3082723"/>
            <a:ext cx="4559300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400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9B345-434F-230C-0580-4A34935B5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Possible extension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A4A2E5-D35B-7A40-4055-1E082706FE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Given a program, have user draw the diagrams and assess how well user did…</a:t>
            </a:r>
          </a:p>
          <a:p>
            <a:r>
              <a:rPr lang="en-US" dirty="0"/>
              <a:t>Others?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0F3329-03C2-B5C6-295B-5CB4BF8938E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8/17/26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D5B30A1-C02D-2F1F-00F1-55C015C7303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4F4924-DF3B-BB72-0D51-425C1551DCB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41034" y="6356350"/>
            <a:ext cx="6110868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489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2DF32-B96C-BC1B-F3C0-8FF3C5078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347" y="365126"/>
            <a:ext cx="10013194" cy="979488"/>
          </a:xfrm>
        </p:spPr>
        <p:txBody>
          <a:bodyPr/>
          <a:lstStyle/>
          <a:p>
            <a:r>
              <a:rPr lang="en-US" dirty="0"/>
              <a:t>References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5C15D1-DD3A-3A6D-8B92-991CF074D5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345" y="1344614"/>
            <a:ext cx="10013195" cy="4832349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10000"/>
              </a:lnSpc>
            </a:pPr>
            <a:r>
              <a:rPr lang="en-US" dirty="0"/>
              <a:t>Holliday, Luginbuhl, “A Guide to Using Memory Diagrams,” Western Carolina University </a:t>
            </a:r>
            <a:r>
              <a:rPr lang="en-US" dirty="0">
                <a:sym typeface="Wingdings" pitchFamily="2" charset="2"/>
              </a:rPr>
              <a:t> </a:t>
            </a:r>
            <a:r>
              <a:rPr lang="en-US" b="1" dirty="0">
                <a:sym typeface="Wingdings" pitchFamily="2" charset="2"/>
              </a:rPr>
              <a:t>you must read and understand this document</a:t>
            </a:r>
            <a:endParaRPr lang="en-US" b="1" dirty="0"/>
          </a:p>
          <a:p>
            <a:pPr lvl="1">
              <a:lnSpc>
                <a:spcPct val="110000"/>
              </a:lnSpc>
            </a:pPr>
            <a:r>
              <a:rPr lang="en-US" dirty="0">
                <a:hlinkClick r:id="rId2"/>
              </a:rPr>
              <a:t>https://agora.cs.wcu.edu/~holliday/teaching/LectureNotes/150/MemoryDiagramGuide.pdf</a:t>
            </a:r>
            <a:r>
              <a:rPr lang="en-US" dirty="0"/>
              <a:t> </a:t>
            </a:r>
          </a:p>
          <a:p>
            <a:pPr>
              <a:lnSpc>
                <a:spcPct val="110000"/>
              </a:lnSpc>
            </a:pPr>
            <a:r>
              <a:rPr lang="en-US" dirty="0"/>
              <a:t>Holliday, Luginbuhl, “Using Memory Diagrams When Teaching a Java-Based CS1,” Proceedings of the 41</a:t>
            </a:r>
            <a:r>
              <a:rPr lang="en-US" baseline="30000" dirty="0"/>
              <a:t>st</a:t>
            </a:r>
            <a:r>
              <a:rPr lang="en-US" dirty="0"/>
              <a:t> Annual ACM Southeast Conference</a:t>
            </a:r>
          </a:p>
          <a:p>
            <a:pPr lvl="1">
              <a:lnSpc>
                <a:spcPct val="110000"/>
              </a:lnSpc>
            </a:pPr>
            <a:r>
              <a:rPr lang="en-US" dirty="0">
                <a:hlinkClick r:id="rId3"/>
              </a:rPr>
              <a:t>https://www.researchgate.net/profile/Mark-Holliday-2/publication/242406239_Using_Memory_Diagrams_When_Teaching_a_Java-Based_CS1/links/0c96052b8ef4e9e9b7000000/Using-Memory-Diagrams-When-Teaching-a-Java-Based-CS1.pdf</a:t>
            </a:r>
            <a:r>
              <a:rPr lang="en-US" dirty="0"/>
              <a:t> </a:t>
            </a:r>
          </a:p>
          <a:p>
            <a:pPr>
              <a:lnSpc>
                <a:spcPct val="110000"/>
              </a:lnSpc>
            </a:pPr>
            <a:r>
              <a:rPr lang="en-US" dirty="0"/>
              <a:t>Holliday, Luginbuhl, “CS1 Assessment Using Memory Diagrams,” Proceedings of 35</a:t>
            </a:r>
            <a:r>
              <a:rPr lang="en-US" baseline="30000" dirty="0"/>
              <a:t>th</a:t>
            </a:r>
            <a:r>
              <a:rPr lang="en-US" dirty="0"/>
              <a:t> SIGCSE Tech Symposium on CS Education</a:t>
            </a:r>
          </a:p>
          <a:p>
            <a:pPr lvl="1">
              <a:lnSpc>
                <a:spcPct val="110000"/>
              </a:lnSpc>
            </a:pPr>
            <a:r>
              <a:rPr lang="en-US" dirty="0">
                <a:hlinkClick r:id="rId4"/>
              </a:rPr>
              <a:t>https://dl.acm.org/doi/pdf/10.1145/971300.971373</a:t>
            </a:r>
            <a:r>
              <a:rPr lang="en-US" dirty="0"/>
              <a:t> </a:t>
            </a:r>
          </a:p>
          <a:p>
            <a:pPr>
              <a:lnSpc>
                <a:spcPct val="110000"/>
              </a:lnSpc>
            </a:pPr>
            <a:r>
              <a:rPr lang="en-US" dirty="0"/>
              <a:t>You can look for other approaches to memory diagrams as well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DDA644-7CAD-9CAA-DA86-8E0D2E06997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8/17/26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7CD71C-FB6F-D4E1-BB8A-9A710DFAB52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33385C4-7C2D-26CC-BA59-A2C411ADEA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078292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917983-CA01-1D3E-4DFF-15988010B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D62797-BDC2-0984-2A93-1FB7358D2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346" y="4460240"/>
            <a:ext cx="8898558" cy="1434585"/>
          </a:xfrm>
        </p:spPr>
        <p:txBody>
          <a:bodyPr>
            <a:normAutofit/>
          </a:bodyPr>
          <a:lstStyle/>
          <a:p>
            <a:r>
              <a:rPr lang="en-US" dirty="0"/>
              <a:t>CSE 1002 Education Support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C6A19C-736D-8088-6B5A-3617FC7FBA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Dr. David Luginbuhl, </a:t>
            </a:r>
            <a:r>
              <a:rPr lang="en-US" dirty="0">
                <a:hlinkClick r:id="rId2"/>
              </a:rPr>
              <a:t>dluginbuhl@fit.edu</a:t>
            </a:r>
            <a:r>
              <a:rPr lang="en-US" dirty="0"/>
              <a:t>, LSA 208</a:t>
            </a:r>
          </a:p>
        </p:txBody>
      </p:sp>
      <p:pic>
        <p:nvPicPr>
          <p:cNvPr id="5" name="Picture 4" descr="Cartoon of a bird&#10;&#10;AI-generated content may be incorrect.">
            <a:extLst>
              <a:ext uri="{FF2B5EF4-FFF2-40B4-BE49-F238E27FC236}">
                <a16:creationId xmlns:a16="http://schemas.microsoft.com/office/drawing/2014/main" id="{352EAB88-EE01-6472-D373-C3EDC087D8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203690" y="198364"/>
            <a:ext cx="2705100" cy="59563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6040CEA-874D-0DBC-BFF2-0CC0DB917DAB}"/>
              </a:ext>
            </a:extLst>
          </p:cNvPr>
          <p:cNvSpPr txBox="1"/>
          <p:nvPr/>
        </p:nvSpPr>
        <p:spPr>
          <a:xfrm>
            <a:off x="8634730" y="6008022"/>
            <a:ext cx="2705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4" tooltip="https://en.wikipedia.org/wiki/Dr._Heinz_Doofenshmirtz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5" tooltip="https://creativecommons.org/licenses/by-sa/3.0/"/>
              </a:rPr>
              <a:t>CC BY-SA</a:t>
            </a:r>
            <a:endParaRPr lang="en-US" sz="90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1960C7C-919B-2FFD-49B2-C46C17DFE5D2}"/>
              </a:ext>
            </a:extLst>
          </p:cNvPr>
          <p:cNvSpPr txBox="1">
            <a:spLocks/>
          </p:cNvSpPr>
          <p:nvPr/>
        </p:nvSpPr>
        <p:spPr>
          <a:xfrm>
            <a:off x="424346" y="4460240"/>
            <a:ext cx="8898558" cy="14345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kern="120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  <a:ea typeface="+mj-ea"/>
                <a:cs typeface="+mj-cs"/>
              </a:defRPr>
            </a:lvl1pPr>
          </a:lstStyle>
          <a:p>
            <a:r>
              <a:rPr lang="en-US" dirty="0"/>
              <a:t>Recursion </a:t>
            </a:r>
            <a:r>
              <a:rPr lang="en-US" dirty="0" err="1"/>
              <a:t>Explaininator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514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82764-664E-96F2-FBC6-B9DACAE4B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EF37443-771F-3F5E-5CAB-20F6BA47C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346" y="365125"/>
            <a:ext cx="10722073" cy="1325563"/>
          </a:xfrm>
        </p:spPr>
        <p:txBody>
          <a:bodyPr>
            <a:normAutofit/>
          </a:bodyPr>
          <a:lstStyle/>
          <a:p>
            <a:r>
              <a:rPr lang="en-US" dirty="0"/>
              <a:t>Goal: Create a program that helps students visualize and understand recursion*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FF003C5-6A3E-11CC-D118-F07B472E6E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Various types of recursion</a:t>
            </a:r>
          </a:p>
          <a:p>
            <a:pPr lvl="1"/>
            <a:r>
              <a:rPr lang="en-US" dirty="0"/>
              <a:t>Linear (one recursive call)</a:t>
            </a:r>
          </a:p>
          <a:p>
            <a:pPr lvl="1"/>
            <a:r>
              <a:rPr lang="en-US" dirty="0"/>
              <a:t>Binary (two recursion calls)</a:t>
            </a:r>
          </a:p>
          <a:p>
            <a:pPr lvl="1"/>
            <a:r>
              <a:rPr lang="en-US" dirty="0"/>
              <a:t>Multi-way – (variable number of recursive calls; e.g., DFS of graph)</a:t>
            </a:r>
          </a:p>
          <a:p>
            <a:r>
              <a:rPr lang="en-US" dirty="0"/>
              <a:t>Visualization and animation - ideas</a:t>
            </a:r>
          </a:p>
          <a:p>
            <a:pPr lvl="1"/>
            <a:r>
              <a:rPr lang="en-US" dirty="0"/>
              <a:t>Step by step, fast forward, reverse</a:t>
            </a:r>
          </a:p>
          <a:p>
            <a:pPr lvl="1"/>
            <a:r>
              <a:rPr lang="en-US" dirty="0"/>
              <a:t>Tree of function calls/parameters and return values</a:t>
            </a:r>
          </a:p>
          <a:p>
            <a:pPr lvl="1"/>
            <a:r>
              <a:rPr lang="en-US" dirty="0"/>
              <a:t>Current problem and </a:t>
            </a:r>
            <a:r>
              <a:rPr lang="en-US"/>
              <a:t>subproblems (“divide and conquer”, </a:t>
            </a:r>
            <a:r>
              <a:rPr lang="en-US" dirty="0"/>
              <a:t>“</a:t>
            </a:r>
            <a:r>
              <a:rPr lang="en-US"/>
              <a:t>problem decomposition, </a:t>
            </a:r>
            <a:r>
              <a:rPr lang="en-US" dirty="0"/>
              <a:t>base case</a:t>
            </a:r>
            <a:r>
              <a:rPr lang="en-US"/>
              <a:t>, solution composition</a:t>
            </a:r>
            <a:r>
              <a:rPr lang="en-US" dirty="0"/>
              <a:t>”)</a:t>
            </a:r>
          </a:p>
          <a:p>
            <a:pPr lvl="1"/>
            <a:r>
              <a:rPr lang="en-US" dirty="0"/>
              <a:t>Stack of activation records</a:t>
            </a:r>
          </a:p>
          <a:p>
            <a:pPr lvl="1"/>
            <a:r>
              <a:rPr lang="en-US" dirty="0"/>
              <a:t>Sequence of output</a:t>
            </a:r>
          </a:p>
          <a:p>
            <a:r>
              <a:rPr lang="en-US" dirty="0"/>
              <a:t>Tutorials and exercises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21A98E2-DCC7-EEA7-0764-533EBE733FF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8/17/26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DFF180E-F576-ADF0-900B-F7FB3E5643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C19DC1-5232-2627-5E89-A31DA2A19A66}"/>
              </a:ext>
            </a:extLst>
          </p:cNvPr>
          <p:cNvSpPr txBox="1"/>
          <p:nvPr/>
        </p:nvSpPr>
        <p:spPr>
          <a:xfrm>
            <a:off x="6221780" y="5942568"/>
            <a:ext cx="43333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 Idea and bullet points courtesy of Dr. Chan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C7C0ADC0-AA90-E05A-B628-2F728522ACE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41034" y="6356350"/>
            <a:ext cx="6110868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91252"/>
      </p:ext>
    </p:extLst>
  </p:cSld>
  <p:clrMapOvr>
    <a:masterClrMapping/>
  </p:clrMapOvr>
</p:sld>
</file>

<file path=ppt/theme/theme1.xml><?xml version="1.0" encoding="utf-8"?>
<a:theme xmlns:a="http://schemas.openxmlformats.org/drawingml/2006/main" name="Transition/Section Header Slide">
  <a:themeElements>
    <a:clrScheme name="FL Tech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830C2C"/>
      </a:accent1>
      <a:accent2>
        <a:srgbClr val="AB936C"/>
      </a:accent2>
      <a:accent3>
        <a:srgbClr val="A5A5A5"/>
      </a:accent3>
      <a:accent4>
        <a:srgbClr val="F39028"/>
      </a:accent4>
      <a:accent5>
        <a:srgbClr val="00556B"/>
      </a:accent5>
      <a:accent6>
        <a:srgbClr val="FBC544"/>
      </a:accent6>
      <a:hlink>
        <a:srgbClr val="084771"/>
      </a:hlink>
      <a:folHlink>
        <a:srgbClr val="5D226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20681_PPT_Template" id="{02E41950-0F0B-E544-967B-848ECB936DE1}" vid="{9B6EBF87-8944-D147-8C6F-4CD1554E9AE2}"/>
    </a:ext>
  </a:extLst>
</a:theme>
</file>

<file path=ppt/theme/theme2.xml><?xml version="1.0" encoding="utf-8"?>
<a:theme xmlns:a="http://schemas.openxmlformats.org/drawingml/2006/main" name="Main Content">
  <a:themeElements>
    <a:clrScheme name="FL Tech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830C2C"/>
      </a:accent1>
      <a:accent2>
        <a:srgbClr val="AB936C"/>
      </a:accent2>
      <a:accent3>
        <a:srgbClr val="A5A5A5"/>
      </a:accent3>
      <a:accent4>
        <a:srgbClr val="F39028"/>
      </a:accent4>
      <a:accent5>
        <a:srgbClr val="00556B"/>
      </a:accent5>
      <a:accent6>
        <a:srgbClr val="FBC544"/>
      </a:accent6>
      <a:hlink>
        <a:srgbClr val="084771"/>
      </a:hlink>
      <a:folHlink>
        <a:srgbClr val="5D226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20681_PPT_Template" id="{02E41950-0F0B-E544-967B-848ECB936DE1}" vid="{1AAD1C11-A088-FD40-B79D-B57E4032059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</TotalTime>
  <Words>409</Words>
  <Application>Microsoft Office PowerPoint</Application>
  <PresentationFormat>Widescreen</PresentationFormat>
  <Paragraphs>44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Aptos</vt:lpstr>
      <vt:lpstr>Arial</vt:lpstr>
      <vt:lpstr>Calibri</vt:lpstr>
      <vt:lpstr>Impact</vt:lpstr>
      <vt:lpstr>Verdana</vt:lpstr>
      <vt:lpstr>Transition/Section Header Slide</vt:lpstr>
      <vt:lpstr>Main Content</vt:lpstr>
      <vt:lpstr>Java O-O Program Visualizer/Animator</vt:lpstr>
      <vt:lpstr>Goal: Create a program that visualizes how a Java program constructs and uses objects</vt:lpstr>
      <vt:lpstr>Basic idea: use Memory Diagrams to step through object creation and use </vt:lpstr>
      <vt:lpstr>Possible extension</vt:lpstr>
      <vt:lpstr>References …</vt:lpstr>
      <vt:lpstr>CSE 1002 Education Support</vt:lpstr>
      <vt:lpstr>Goal: Create a program that helps students visualize and understand recursion*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Java O-O Program Visualizer/Animator</dc:title>
  <dc:creator>Luginbuhl, David</dc:creator>
  <cp:lastModifiedBy>Philip Chan</cp:lastModifiedBy>
  <cp:revision>4</cp:revision>
  <dcterms:created xsi:type="dcterms:W3CDTF">2024-08-19T16:55:05Z</dcterms:created>
  <dcterms:modified xsi:type="dcterms:W3CDTF">2026-08-20T15:50:16Z</dcterms:modified>
</cp:coreProperties>
</file>