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55"/>
    <p:restoredTop sz="96327"/>
  </p:normalViewPr>
  <p:slideViewPr>
    <p:cSldViewPr snapToGrid="0">
      <p:cViewPr varScale="1">
        <p:scale>
          <a:sx n="125" d="100"/>
          <a:sy n="125" d="100"/>
        </p:scale>
        <p:origin x="19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DD029-2663-2949-80CD-F5839E4237BF}" type="datetimeFigureOut">
              <a:rPr lang="en-US" smtClean="0"/>
              <a:t>8/18/25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4B911-8881-EE4C-9F55-01A9B055C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73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9CCA6-62DC-6204-C9B0-81F8E8CFB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620A93-5AFB-0C8D-89AB-306FE4D49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58011-4F7B-3B14-5A05-4C465DD13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0568-CB65-9F41-B160-C94D00EFE95C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DC2EB-18A1-6A66-0B18-398D7D8B2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A0840-FD77-A5C0-5DDD-0BC6A1428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3688-D7A9-0148-9540-9324B1963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7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05325-FCA2-061A-E4F4-B3E046507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5096D0-6AFA-AC58-2893-B391048916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C5B92-32D6-6113-23FF-BC6EC9DF6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0568-CB65-9F41-B160-C94D00EFE95C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15E13-B401-D9A7-45C0-90289584E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0FE74-5282-0333-E2E9-A8C797439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3688-D7A9-0148-9540-9324B1963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0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D59294-4CBC-D704-3426-E492D82B15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66FD48-4FE2-E8A8-8E8A-A80C44661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60033-FAAC-4E10-0C71-28C8441D6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0568-CB65-9F41-B160-C94D00EFE95C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68D51-D66C-D46C-375A-E5DF746B1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84A17-EE15-C147-A15E-30F311EAA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3688-D7A9-0148-9540-9324B1963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2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F7175-8D58-C3D0-7FA1-123A2A20F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50148-A2ED-0357-1B64-5785BCCEC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99731-455C-E887-5619-9E8112948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0568-CB65-9F41-B160-C94D00EFE95C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02506-A140-94E5-8FD7-40E136286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4E76C-527B-7E69-7991-6B06A47B4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3688-D7A9-0148-9540-9324B1963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823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BC528-5652-36D4-B3F1-019493963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26F6BC-0BF5-2F73-7CC0-3A13537EB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C2E4C-2D09-2676-BC92-F510A9DEA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0568-CB65-9F41-B160-C94D00EFE95C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0B52B-8A97-7639-2CE9-BB46BDB63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188A5-73BB-599F-C8EE-22DB3AC4D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3688-D7A9-0148-9540-9324B1963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925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DB147-9EA7-B2E9-1D37-7B2B4930A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F81B6-09E3-F360-E006-6FEABF9B81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ED7774-0B21-8FAA-1436-54F4B3A1DA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E3228B-9565-6F90-9D9E-08D69F065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0568-CB65-9F41-B160-C94D00EFE95C}" type="datetimeFigureOut">
              <a:rPr lang="en-US" smtClean="0"/>
              <a:t>8/18/25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1D0A40-6179-4B9A-F006-88F3E2EAD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966C13-FB7D-F47D-B4B4-0E44DC82E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3688-D7A9-0148-9540-9324B1963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37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1C6AA-A03D-5AD4-8E01-E229ABB0C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65CB99-97A6-CE00-7115-65262ACA3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20C84D-A393-9DB2-B330-F1CB2498D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538B78-D957-268D-1A21-2BA4F13EED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B47B01-9827-0AC3-04D8-6F09219F18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7912E5-9F43-2FE8-014B-4BDD61921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0568-CB65-9F41-B160-C94D00EFE95C}" type="datetimeFigureOut">
              <a:rPr lang="en-US" smtClean="0"/>
              <a:t>8/18/25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EA5812-BCA8-5E51-1AD1-E218D4326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B27864-C957-C5AA-E2C1-3D421AA53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3688-D7A9-0148-9540-9324B1963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84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36B99-47CF-D958-80F7-E5E6B43CD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264391-D5D6-1EB1-85C6-2E0A1AB80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0568-CB65-9F41-B160-C94D00EFE95C}" type="datetimeFigureOut">
              <a:rPr lang="en-US" smtClean="0"/>
              <a:t>8/18/25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DFA6D-FA4B-348D-895D-3EB97F663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D3C84E-2932-F560-B3D2-885CF2C0F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3688-D7A9-0148-9540-9324B1963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1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7676C7-693D-FEC4-84C8-15BF6504B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0568-CB65-9F41-B160-C94D00EFE95C}" type="datetimeFigureOut">
              <a:rPr lang="en-US" smtClean="0"/>
              <a:t>8/18/25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A77D65-D424-267F-FF32-19764578F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A84505-22A5-A8D9-BB37-2C3250DAB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3688-D7A9-0148-9540-9324B1963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44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45B89-7A42-AD39-7DA1-0236865C5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85F44-0F93-5C06-DC33-2C6631D7D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7B3756-F24F-0F25-F6F8-64613D4902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D649B-17C3-4CE6-DEBB-95D818C0F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0568-CB65-9F41-B160-C94D00EFE95C}" type="datetimeFigureOut">
              <a:rPr lang="en-US" smtClean="0"/>
              <a:t>8/18/25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DBC523-4FD6-BDAA-93BA-B815EE33F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5233D6-FF19-346C-19E0-E80F8602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3688-D7A9-0148-9540-9324B1963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55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48679-8440-3BC8-B568-7E3CB57A4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E99FDF-965A-1B92-F9C1-271C7E9654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AE4653-3C7A-3203-088F-B6199C5090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932995-8506-310E-BEB9-48A9D80D4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B0568-CB65-9F41-B160-C94D00EFE95C}" type="datetimeFigureOut">
              <a:rPr lang="en-US" smtClean="0"/>
              <a:t>8/18/25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35FA26-A292-45E3-8A28-8995F13D5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F730AD-A9D8-33D9-0906-F517EB5E9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13688-D7A9-0148-9540-9324B1963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7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FA62F2-8863-171B-185F-B13EE3400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F9800B-3AB5-85A8-CCDD-4035EA7DB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D38E9-9763-F94D-88AB-2307B0CAB8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B0568-CB65-9F41-B160-C94D00EFE95C}" type="datetimeFigureOut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4CF2F-A618-AD58-AA11-A5A1EF7716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325EE-EF83-2BA0-9C9A-EC07E85D49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13688-D7A9-0148-9540-9324B1963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134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9A25B-9E19-899F-5C95-A02E94D6E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(Assembly/C) Language Snippet Inspector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1842B-C242-98FF-FF4E-00B32D32E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 a (web) tool that allows to:</a:t>
            </a:r>
          </a:p>
          <a:p>
            <a:pPr lvl="1"/>
            <a:r>
              <a:rPr lang="en-US" dirty="0"/>
              <a:t> upload an assembly language code snippet</a:t>
            </a:r>
          </a:p>
          <a:p>
            <a:pPr lvl="1"/>
            <a:r>
              <a:rPr lang="en-US" dirty="0"/>
              <a:t>Complete automatically (LLM?) with initialization and inspecting instructions</a:t>
            </a:r>
          </a:p>
          <a:p>
            <a:pPr lvl="1"/>
            <a:r>
              <a:rPr lang="en-US" dirty="0"/>
              <a:t>Compile and run  in a container</a:t>
            </a:r>
          </a:p>
          <a:p>
            <a:pPr lvl="1"/>
            <a:r>
              <a:rPr lang="en-US" dirty="0"/>
              <a:t>Return and publish the impact of the code on variables and memory</a:t>
            </a:r>
          </a:p>
        </p:txBody>
      </p:sp>
    </p:spTree>
    <p:extLst>
      <p:ext uri="{BB962C8B-B14F-4D97-AF65-F5344CB8AC3E}">
        <p14:creationId xmlns:p14="http://schemas.microsoft.com/office/powerpoint/2010/main" val="189809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28397-E831-B840-1494-5388A955F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development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8F428-625D-DC71-7AF8-E2C4D24121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github</a:t>
            </a:r>
            <a:r>
              <a:rPr lang="en-US" dirty="0"/>
              <a:t>, generate a report on:</a:t>
            </a:r>
          </a:p>
          <a:p>
            <a:pPr lvl="1"/>
            <a:r>
              <a:rPr lang="en-US" dirty="0"/>
              <a:t>Number of lines changed each submission</a:t>
            </a:r>
          </a:p>
          <a:p>
            <a:pPr lvl="1"/>
            <a:r>
              <a:rPr lang="en-US" dirty="0"/>
              <a:t>Feature(s) added each submission</a:t>
            </a:r>
          </a:p>
          <a:p>
            <a:pPr lvl="1"/>
            <a:r>
              <a:rPr lang="en-US" dirty="0"/>
              <a:t>Description of each submission</a:t>
            </a:r>
          </a:p>
          <a:p>
            <a:pPr lvl="1"/>
            <a:r>
              <a:rPr lang="en-US" dirty="0"/>
              <a:t>Compilation status and test status</a:t>
            </a:r>
          </a:p>
          <a:p>
            <a:pPr lvl="1"/>
            <a:r>
              <a:rPr lang="en-US" dirty="0"/>
              <a:t>Unit tests failed/passed each time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737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3066</TotalTime>
  <Words>93</Words>
  <Application>Microsoft Macintosh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Office Theme</vt:lpstr>
      <vt:lpstr>(Assembly/C) Language Snippet Inspector</vt:lpstr>
      <vt:lpstr>Project development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Marius Silaghi</dc:creator>
  <cp:lastModifiedBy>Marius Silaghi</cp:lastModifiedBy>
  <cp:revision>37</cp:revision>
  <dcterms:created xsi:type="dcterms:W3CDTF">2022-08-24T14:42:58Z</dcterms:created>
  <dcterms:modified xsi:type="dcterms:W3CDTF">2025-08-18T17:01:00Z</dcterms:modified>
</cp:coreProperties>
</file>