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62482"/>
  </p:normalViewPr>
  <p:slideViewPr>
    <p:cSldViewPr snapToGrid="0" snapToObjects="1">
      <p:cViewPr varScale="1">
        <p:scale>
          <a:sx n="70" d="100"/>
          <a:sy n="70" d="100"/>
        </p:scale>
        <p:origin x="2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B96ED-2066-6048-A278-CF179D5BA466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954A-533E-204D-A765-D99B052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954A-533E-204D-A765-D99B052FDA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954A-533E-204D-A765-D99B052FDA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C954A-533E-204D-A765-D99B052FD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284" y="987552"/>
            <a:ext cx="4778872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5000" b="1">
                <a:solidFill>
                  <a:srgbClr val="00467F"/>
                </a:solidFill>
              </a:defRPr>
            </a:pPr>
            <a:r>
              <a:rPr dirty="0"/>
              <a:t>Senior Projects</a:t>
            </a:r>
            <a:endParaRPr lang="en-US" dirty="0"/>
          </a:p>
          <a:p>
            <a:pPr algn="ctr">
              <a:defRPr sz="5000" b="1">
                <a:solidFill>
                  <a:srgbClr val="00467F"/>
                </a:solidFill>
              </a:defRPr>
            </a:pPr>
            <a:r>
              <a:rPr dirty="0"/>
              <a:t>Fall 2025</a:t>
            </a:r>
            <a:endParaRPr lang="en-US" dirty="0"/>
          </a:p>
          <a:p>
            <a:pPr algn="ctr">
              <a:defRPr sz="5000" b="1">
                <a:solidFill>
                  <a:srgbClr val="00467F"/>
                </a:solidFill>
              </a:defRPr>
            </a:pPr>
            <a:endParaRPr lang="en-US" dirty="0"/>
          </a:p>
          <a:p>
            <a:pPr algn="ctr">
              <a:defRPr sz="5000" b="1">
                <a:solidFill>
                  <a:srgbClr val="00467F"/>
                </a:solidFill>
              </a:defRPr>
            </a:pPr>
            <a:r>
              <a:rPr lang="en-US" dirty="0"/>
              <a:t>by </a:t>
            </a:r>
          </a:p>
          <a:p>
            <a:pPr algn="ctr">
              <a:defRPr sz="5000" b="1">
                <a:solidFill>
                  <a:srgbClr val="00467F"/>
                </a:solidFill>
              </a:defRPr>
            </a:pPr>
            <a:r>
              <a:rPr lang="en-US" dirty="0"/>
              <a:t>Dr Khaled Slhoub</a:t>
            </a:r>
          </a:p>
          <a:p>
            <a:pPr algn="ctr">
              <a:defRPr sz="5000" b="1">
                <a:solidFill>
                  <a:srgbClr val="00467F"/>
                </a:solidFill>
              </a:defRPr>
            </a:pPr>
            <a:r>
              <a:rPr lang="en-US" dirty="0"/>
              <a:t>EECS Dept.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352" y="350196"/>
            <a:ext cx="3485178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 b="1">
                <a:solidFill>
                  <a:srgbClr val="00467F"/>
                </a:solidFill>
              </a:defRPr>
            </a:pPr>
            <a:r>
              <a:rPr lang="en-US" sz="4000" dirty="0">
                <a:latin typeface="+mj-lt"/>
                <a:ea typeface="+mj-ea"/>
                <a:cs typeface="+mj-cs"/>
              </a:rPr>
              <a:t>ML/LL Models Evaluation Dashboard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243" y="2562656"/>
            <a:ext cx="3863997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Interactive dashboard for analyzing machine learning or LLMs models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Upload models and datasets for performance scoring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Visualize metrics: Accuracy, Precision, Recall, AUC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Evaluate fairness and robustness 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Use AI to summarize model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3B68-927E-9C69-3F67-59DB6D72E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44" y="0"/>
            <a:ext cx="48656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352" y="350196"/>
            <a:ext cx="3485178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 b="1">
                <a:solidFill>
                  <a:srgbClr val="00467F"/>
                </a:solidFill>
              </a:defRPr>
            </a:pPr>
            <a:r>
              <a:rPr lang="en-US" sz="4000" dirty="0">
                <a:latin typeface="+mj-lt"/>
                <a:ea typeface="+mj-ea"/>
                <a:cs typeface="+mj-cs"/>
              </a:rPr>
              <a:t>AI-Powered Phishing Email Detector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351" y="2743200"/>
            <a:ext cx="3485179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Detect phishing emails using LLMs 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Analyze email body, subject line, sender and links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Use LLMs for classification and indicate risks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Flag suspicious patterns and keywords automatically</a:t>
            </a:r>
          </a:p>
          <a:p>
            <a:pPr marL="342900" indent="-342900" defTabSz="9144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</a:defRPr>
            </a:pPr>
            <a:r>
              <a:rPr lang="en-US" dirty="0"/>
              <a:t>Explain results with highlights and AI-generated summaries</a:t>
            </a:r>
          </a:p>
        </p:txBody>
      </p:sp>
      <p:pic>
        <p:nvPicPr>
          <p:cNvPr id="2054" name="Picture 6" descr="Generated image">
            <a:extLst>
              <a:ext uri="{FF2B5EF4-FFF2-40B4-BE49-F238E27FC236}">
                <a16:creationId xmlns:a16="http://schemas.microsoft.com/office/drawing/2014/main" id="{BC8593D5-2660-CDC5-960C-2433FAEDE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/>
          <a:stretch>
            <a:fillRect/>
          </a:stretch>
        </p:blipFill>
        <p:spPr bwMode="auto">
          <a:xfrm>
            <a:off x="4224527" y="0"/>
            <a:ext cx="506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95</Words>
  <Application>Microsoft Macintosh PowerPoint</Application>
  <PresentationFormat>On-screen Show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Khaled Slhoub</cp:lastModifiedBy>
  <cp:revision>5</cp:revision>
  <dcterms:created xsi:type="dcterms:W3CDTF">2013-01-27T09:14:16Z</dcterms:created>
  <dcterms:modified xsi:type="dcterms:W3CDTF">2025-08-19T20:17:14Z</dcterms:modified>
  <cp:category/>
</cp:coreProperties>
</file>